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1" r:id="rId4"/>
    <p:sldId id="272" r:id="rId5"/>
    <p:sldId id="275" r:id="rId6"/>
    <p:sldId id="273" r:id="rId7"/>
    <p:sldId id="274" r:id="rId8"/>
    <p:sldId id="276"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July 2016</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July 2016</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15-16-0508-00-004s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PowerPoint_97-2003__________1.ppt"/></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July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a:t>
            </a:r>
            <a:r>
              <a:rPr lang="en-US" altLang="ja-JP" sz="1600" dirty="0" smtClean="0">
                <a:latin typeface="+mj-ea"/>
                <a:ea typeface="+mj-ea"/>
              </a:rPr>
              <a:t>July </a:t>
            </a:r>
            <a:r>
              <a:rPr lang="en-US" altLang="ja-JP" sz="1600" dirty="0" smtClean="0">
                <a:latin typeface="+mj-ea"/>
                <a:ea typeface="+mj-ea"/>
              </a:rPr>
              <a:t>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[26 July </a:t>
            </a:r>
            <a:r>
              <a:rPr lang="en-US" altLang="ja-JP" sz="1600" dirty="0" smtClean="0">
                <a:ea typeface="ＭＳ Ｐゴシック" charset="-128"/>
              </a:rPr>
              <a:t>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smtClean="0">
                <a:latin typeface="+mj-ea"/>
              </a:rPr>
              <a:t>July 2016</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July 2016</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Opening Information for </a:t>
            </a:r>
            <a:r>
              <a:rPr lang="en-US" altLang="ja-JP" dirty="0" smtClean="0">
                <a:ea typeface="ＭＳ Ｐゴシック" charset="-128"/>
              </a:rPr>
              <a:t>July 2016</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smtClean="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2016</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28" name="プレゼンテーション" showAsIcon="1" r:id="rId4" imgW="914400" imgH="857250" progId="PowerPoint.Show.8">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469255265"/>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gridCol w="1584000"/>
                <a:gridCol w="1584000"/>
                <a:gridCol w="1584000"/>
                <a:gridCol w="1584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marL="36000" marR="36000" marT="36000" marB="36000" anchor="ctr"/>
                </a:tc>
                <a:tc>
                  <a:txBody>
                    <a:bodyPr/>
                    <a:lstStyle/>
                    <a:p>
                      <a:pPr algn="ctr"/>
                      <a:r>
                        <a:rPr kumimoji="1" lang="en-US" altLang="ja-JP" dirty="0" smtClean="0"/>
                        <a:t>Thursday</a:t>
                      </a:r>
                      <a:endParaRPr kumimoji="1" lang="ja-JP" altLang="en-US" dirty="0"/>
                    </a:p>
                  </a:txBody>
                  <a:tcPr marL="36000" marR="36000" marT="36000" marB="36000"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Golden Hill B</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La</a:t>
                      </a:r>
                      <a:r>
                        <a:rPr kumimoji="1" lang="en-US" altLang="ja-JP" baseline="0" dirty="0" smtClean="0"/>
                        <a:t> Jolla B</a:t>
                      </a:r>
                      <a:endParaRPr kumimoji="1" lang="en-US" altLang="ja-JP"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Gaslamp</a:t>
                      </a:r>
                      <a:r>
                        <a:rPr kumimoji="1" lang="en-US" altLang="ja-JP" baseline="0" dirty="0" smtClean="0"/>
                        <a:t> D</a:t>
                      </a:r>
                      <a:endParaRPr kumimoji="1" lang="en-US" altLang="ja-JP" baseline="0" dirty="0" smtClean="0"/>
                    </a:p>
                  </a:txBody>
                  <a:tcPr marL="36000" marR="36000" marT="36000" marB="36000"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TG12+TG4s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Golden Hill B</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Gaslamp</a:t>
                      </a:r>
                      <a:r>
                        <a:rPr kumimoji="1" lang="en-US" altLang="ja-JP" baseline="0" dirty="0" smtClean="0"/>
                        <a:t> D</a:t>
                      </a:r>
                      <a:endParaRPr kumimoji="1" lang="en-US" altLang="ja-JP" baseline="0" dirty="0" smtClean="0"/>
                    </a:p>
                  </a:txBody>
                  <a:tcPr marL="36000" marR="36000" marT="36000" marB="36000"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2016</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smtClean="0"/>
              <a:t>TG4s meeting call to order</a:t>
            </a:r>
          </a:p>
          <a:p>
            <a:r>
              <a:rPr lang="en-US" altLang="ja-JP" sz="2400" dirty="0" smtClean="0"/>
              <a:t>Call for essential patents and policies &amp; procedures reminder </a:t>
            </a:r>
          </a:p>
          <a:p>
            <a:r>
              <a:rPr lang="en-US" altLang="ja-JP" sz="2400" dirty="0" smtClean="0"/>
              <a:t>Agenda Setting</a:t>
            </a:r>
          </a:p>
          <a:p>
            <a:r>
              <a:rPr lang="en-US" altLang="ja-JP" sz="2400" dirty="0" smtClean="0"/>
              <a:t>Approve </a:t>
            </a:r>
            <a:r>
              <a:rPr lang="en-US" altLang="ja-JP" sz="2400" dirty="0" smtClean="0"/>
              <a:t>KOA  </a:t>
            </a:r>
            <a:r>
              <a:rPr lang="en-US" altLang="ja-JP" sz="2400" dirty="0" smtClean="0"/>
              <a:t>and Teleconference meeting minutes</a:t>
            </a:r>
          </a:p>
          <a:p>
            <a:pPr>
              <a:lnSpc>
                <a:spcPct val="80000"/>
              </a:lnSpc>
            </a:pPr>
            <a:r>
              <a:rPr lang="en-US" altLang="ja-JP" sz="2400" dirty="0" smtClean="0"/>
              <a:t>Hearing presentations</a:t>
            </a:r>
          </a:p>
          <a:p>
            <a:pPr>
              <a:lnSpc>
                <a:spcPct val="80000"/>
              </a:lnSpc>
            </a:pPr>
            <a:r>
              <a:rPr lang="en-US" altLang="ja-JP" sz="2400" dirty="0" smtClean="0"/>
              <a:t>Work on </a:t>
            </a:r>
            <a:r>
              <a:rPr lang="en-US" altLang="ja-JP" sz="2400" dirty="0" smtClean="0"/>
              <a:t>Draft document</a:t>
            </a:r>
          </a:p>
          <a:p>
            <a:pPr>
              <a:lnSpc>
                <a:spcPct val="80000"/>
              </a:lnSpc>
            </a:pPr>
            <a:r>
              <a:rPr lang="en-US" altLang="ja-JP" sz="2400" dirty="0" smtClean="0"/>
              <a:t>TG Motion for LB, BRC and Teleconference</a:t>
            </a:r>
            <a:endParaRPr lang="en-US" altLang="ja-JP" sz="2400" dirty="0" smtClean="0"/>
          </a:p>
          <a:p>
            <a:pPr>
              <a:lnSpc>
                <a:spcPct val="80000"/>
              </a:lnSpc>
            </a:pPr>
            <a:r>
              <a:rPr lang="en-US" altLang="ja-JP" sz="2400" dirty="0" smtClean="0"/>
              <a:t>Plan </a:t>
            </a:r>
            <a:r>
              <a:rPr lang="en-US" altLang="ja-JP" sz="2400" dirty="0" smtClean="0"/>
              <a:t>for </a:t>
            </a:r>
            <a:r>
              <a:rPr lang="en-US" altLang="ja-JP" sz="2400" dirty="0" smtClean="0"/>
              <a:t>next</a:t>
            </a:r>
            <a:r>
              <a:rPr lang="en-US" altLang="ja-JP" sz="2400" dirty="0" smtClean="0"/>
              <a:t> meeting</a:t>
            </a:r>
            <a:endParaRPr lang="en-US" altLang="ja-JP" sz="2400" dirty="0" smtClean="0"/>
          </a:p>
          <a:p>
            <a:r>
              <a:rPr lang="en-US" altLang="ja-JP" sz="2400" dirty="0" smtClean="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smtClean="0"/>
              <a:t>TG Kickoff			September 2014</a:t>
            </a:r>
            <a:r>
              <a:rPr lang="en-US" altLang="ja-JP" sz="2000" dirty="0" smtClean="0"/>
              <a:t>		</a:t>
            </a:r>
          </a:p>
          <a:p>
            <a:r>
              <a:rPr lang="en-US" altLang="ja-JP" sz="2400" dirty="0" smtClean="0"/>
              <a:t>Editing1</a:t>
            </a:r>
            <a:r>
              <a:rPr lang="en-US" altLang="ja-JP" sz="2400" baseline="30000" dirty="0" smtClean="0"/>
              <a:t>st</a:t>
            </a:r>
            <a:r>
              <a:rPr lang="en-US" altLang="ja-JP" sz="2400" dirty="0" smtClean="0"/>
              <a:t> Draft		</a:t>
            </a:r>
            <a:r>
              <a:rPr lang="en-US" altLang="ja-JP" sz="2400" dirty="0" smtClean="0"/>
              <a:t>May </a:t>
            </a:r>
            <a:r>
              <a:rPr lang="en-US" altLang="ja-JP" sz="2400" dirty="0" smtClean="0"/>
              <a:t>2015</a:t>
            </a:r>
          </a:p>
          <a:p>
            <a:r>
              <a:rPr lang="en-US" altLang="ja-JP" sz="2400" dirty="0" smtClean="0"/>
              <a:t>Motion for Letter Ballot	July 2016</a:t>
            </a:r>
          </a:p>
          <a:p>
            <a:r>
              <a:rPr lang="en-US" altLang="ja-JP" sz="2400" dirty="0" smtClean="0"/>
              <a:t>Sponsor Ballot		</a:t>
            </a:r>
            <a:r>
              <a:rPr lang="en-US" altLang="ja-JP" sz="2400" dirty="0" smtClean="0"/>
              <a:t>March </a:t>
            </a:r>
            <a:r>
              <a:rPr lang="en-US" altLang="ja-JP" sz="2400" dirty="0" smtClean="0"/>
              <a:t>2017</a:t>
            </a:r>
          </a:p>
          <a:p>
            <a:r>
              <a:rPr lang="de-DE" altLang="ja-JP" sz="2400" dirty="0" smtClean="0"/>
              <a:t>Submission to RevCom	November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July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a:t>
            </a:r>
            <a:r>
              <a:rPr lang="en-US" altLang="ja-JP" sz="1400" dirty="0" smtClean="0">
                <a:ea typeface="ＭＳ Ｐゴシック" charset="-128"/>
              </a:rPr>
              <a:t>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July 2016</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a:t>
            </a:r>
            <a:r>
              <a:rPr lang="en-US" altLang="ja-JP" sz="1400" dirty="0" smtClean="0">
                <a:ea typeface="ＭＳ Ｐゴシック" charset="-128"/>
              </a:rPr>
              <a:t>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700808"/>
          <a:ext cx="8543484"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12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bl>
          </a:graphicData>
        </a:graphic>
      </p:graphicFrame>
      <p:cxnSp>
        <p:nvCxnSpPr>
          <p:cNvPr id="10" name="直線コネクタ 9"/>
          <p:cNvCxnSpPr/>
          <p:nvPr/>
        </p:nvCxnSpPr>
        <p:spPr bwMode="auto">
          <a:xfrm>
            <a:off x="6516216"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extLst>
      <p:ext uri="{BB962C8B-B14F-4D97-AF65-F5344CB8AC3E}">
        <p14:creationId xmlns="" xmlns:p14="http://schemas.microsoft.com/office/powerpoint/2010/main" val="1720274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a:t>
            </a:r>
            <a:r>
              <a:rPr lang="en-US" altLang="ja-JP" sz="2400" dirty="0" smtClean="0"/>
              <a:t>May 2016 Meeting Minutes (15-16-382r0</a:t>
            </a:r>
            <a:r>
              <a:rPr lang="en-US" altLang="ja-JP" sz="2400" dirty="0" smtClean="0"/>
              <a:t>)</a:t>
            </a:r>
          </a:p>
          <a:p>
            <a:r>
              <a:rPr lang="en-US" altLang="ja-JP" sz="2400" dirty="0" smtClean="0"/>
              <a:t>TG4s Teleconference Minutes for July </a:t>
            </a:r>
            <a:r>
              <a:rPr lang="en-US" altLang="ja-JP" sz="2400" dirty="0" smtClean="0"/>
              <a:t>2016 (15-16-500)</a:t>
            </a:r>
            <a:endParaRPr lang="en-US" altLang="ja-JP" sz="2400" dirty="0" smtClean="0"/>
          </a:p>
          <a:p>
            <a:r>
              <a:rPr lang="en-US" altLang="ja-JP" sz="2400" dirty="0" smtClean="0"/>
              <a:t>TG4s </a:t>
            </a:r>
            <a:r>
              <a:rPr lang="en-US" altLang="ja-JP" sz="2400" dirty="0"/>
              <a:t>Technical Guidance </a:t>
            </a:r>
            <a:r>
              <a:rPr lang="en-US" altLang="ja-JP" sz="2400" dirty="0" smtClean="0"/>
              <a:t>Document (15-14-555r13)</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2016</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460</TotalTime>
  <Words>298</Words>
  <Application>Microsoft Office PowerPoint</Application>
  <PresentationFormat>画面に合わせる (4:3)</PresentationFormat>
  <Paragraphs>130</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プレゼンテーション</vt:lpstr>
      <vt:lpstr>スライド 1</vt:lpstr>
      <vt:lpstr>TG4s Opening Information for July 2016</vt:lpstr>
      <vt:lpstr>IEEE Patent Policy</vt:lpstr>
      <vt:lpstr>TG4s schedule for the week</vt:lpstr>
      <vt:lpstr>Agenda</vt:lpstr>
      <vt:lpstr>Time planning</vt:lpstr>
      <vt:lpstr>Timeline</vt:lpstr>
      <vt:lpstr>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May 2016</dc:title>
  <dc:subject>IEEE 802.15 &lt;subject&gt;</dc:subject>
  <dc:creator>kitazawa</dc:creator>
  <dc:description>15-16-0402-00-004s</dc:description>
  <cp:lastModifiedBy>kitazawa</cp:lastModifiedBy>
  <cp:revision>3</cp:revision>
  <cp:lastPrinted>2015-06-24T08:51:36Z</cp:lastPrinted>
  <dcterms:created xsi:type="dcterms:W3CDTF">2015-02-02T05:19:06Z</dcterms:created>
  <dcterms:modified xsi:type="dcterms:W3CDTF">2016-07-26T02:11:27Z</dcterms:modified>
</cp:coreProperties>
</file>