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5"/>
  </p:notesMasterIdLst>
  <p:handoutMasterIdLst>
    <p:handoutMasterId r:id="rId16"/>
  </p:handoutMasterIdLst>
  <p:sldIdLst>
    <p:sldId id="259" r:id="rId3"/>
    <p:sldId id="347" r:id="rId4"/>
    <p:sldId id="350" r:id="rId5"/>
    <p:sldId id="368" r:id="rId6"/>
    <p:sldId id="377" r:id="rId7"/>
    <p:sldId id="378" r:id="rId8"/>
    <p:sldId id="379" r:id="rId9"/>
    <p:sldId id="372" r:id="rId10"/>
    <p:sldId id="369" r:id="rId11"/>
    <p:sldId id="354" r:id="rId12"/>
    <p:sldId id="362" r:id="rId13"/>
    <p:sldId id="35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09" autoAdjust="0"/>
    <p:restoredTop sz="91492" autoAdjust="0"/>
  </p:normalViewPr>
  <p:slideViewPr>
    <p:cSldViewPr>
      <p:cViewPr varScale="1">
        <p:scale>
          <a:sx n="64" d="100"/>
          <a:sy n="64" d="100"/>
        </p:scale>
        <p:origin x="1232" y="48"/>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3744653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2182798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r>
              <a:rPr lang="en-US" altLang="en-US"/>
              <a:t>Page </a:t>
            </a:r>
            <a:fld id="{187D4202-1C36-4D8E-86E6-B2C0C1571666}" type="slidenum">
              <a:rPr lang="en-US" altLang="en-US"/>
              <a:pPr/>
              <a:t>8</a:t>
            </a:fld>
            <a:endParaRPr lang="en-US" altLang="en-US"/>
          </a:p>
        </p:txBody>
      </p:sp>
      <p:sp>
        <p:nvSpPr>
          <p:cNvPr id="15361" name="Rectangle 1"/>
          <p:cNvSpPr txBox="1">
            <a:spLocks noGrp="1" noRot="1" noChangeAspect="1" noChangeArrowheads="1"/>
          </p:cNvSpPr>
          <p:nvPr>
            <p:ph type="sldImg"/>
          </p:nvPr>
        </p:nvSpPr>
        <p:spPr bwMode="auto">
          <a:xfrm>
            <a:off x="1155700" y="701675"/>
            <a:ext cx="4619625" cy="3465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Text Box 2"/>
          <p:cNvSpPr txBox="1">
            <a:spLocks noChangeArrowheads="1"/>
          </p:cNvSpPr>
          <p:nvPr/>
        </p:nvSpPr>
        <p:spPr bwMode="auto">
          <a:xfrm>
            <a:off x="923925" y="4408488"/>
            <a:ext cx="5083175" cy="417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1228557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9</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5/19/2016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5/19/2016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5/19/2016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5/19/2016</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5/19/2016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5/19/2016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5/19/2016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5/19/2016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5/19/2016</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5/19/2016</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5/19/2016</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5/19/2016</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5/19/2016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5/19/2016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5/19/2016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5/19/2016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5/19/2016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5/19/2016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5/19/2016</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5/19/2016</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5/19/2016</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5/19/2016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5/19/2016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5/19/2016</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dirty="0" smtClean="0">
                <a:effectLst/>
              </a:rPr>
              <a:t>15-16-0423-00-0008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5/19/2016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[May  19, </a:t>
            </a:r>
            <a:r>
              <a:rPr lang="en-US" altLang="ko-KR" sz="1600" dirty="0" smtClean="0">
                <a:ea typeface="굴림" pitchFamily="50" charset="-127"/>
              </a:rPr>
              <a:t>2016]</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a:t>
            </a:r>
            <a:r>
              <a:rPr lang="en-US" altLang="ja-JP" sz="1600" dirty="0" smtClean="0"/>
              <a:t>Lee</a:t>
            </a:r>
            <a:r>
              <a:rPr lang="en-US" altLang="ja-JP" sz="1600" dirty="0" smtClean="0">
                <a:solidFill>
                  <a:schemeClr val="tx2"/>
                </a:solidFill>
                <a:ea typeface="굴림" pitchFamily="50" charset="-127"/>
              </a:rPr>
              <a:t> [CUN</a:t>
            </a:r>
            <a:r>
              <a:rPr lang="en-US" altLang="ja-JP" sz="1600" dirty="0">
                <a:solidFill>
                  <a:schemeClr val="tx2"/>
                </a:solidFill>
                <a:ea typeface="굴림" pitchFamily="50" charset="-127"/>
              </a:rPr>
              <a:t>Y</a:t>
            </a:r>
            <a:r>
              <a:rPr lang="en-US" altLang="ja-JP"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a:t>140th Street, New York, NY</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a:t>+1-212-650-7260</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ja-JP" sz="1600" u="sng" dirty="0" smtClean="0"/>
              <a:t>mlee@ccny.cuny.edu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May 2016 Big Island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5/19/2016</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5/19/2016</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a:t> </a:t>
            </a:r>
            <a:r>
              <a:rPr lang="en-US" sz="2000" dirty="0" smtClean="0"/>
              <a:t>Marco Hernandez (NICT)</a:t>
            </a:r>
          </a:p>
          <a:p>
            <a:pPr>
              <a:buNone/>
            </a:pPr>
            <a:r>
              <a:rPr lang="en-US" sz="2000" dirty="0"/>
              <a:t> </a:t>
            </a:r>
            <a:r>
              <a:rPr lang="en-US" sz="2000" dirty="0" smtClean="0"/>
              <a:t>   Billy Verso (</a:t>
            </a:r>
            <a:r>
              <a:rPr lang="en-US" sz="2000" dirty="0" err="1" smtClean="0"/>
              <a:t>DecaWave</a:t>
            </a:r>
            <a:r>
              <a:rPr lang="en-US" sz="2000" dirty="0" smtClean="0"/>
              <a:t>)</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11</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5/19/2016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12</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5/19/2016</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May 19, 2016</a:t>
            </a:r>
          </a:p>
          <a:p>
            <a:endParaRPr lang="en-US" sz="2400" dirty="0" smtClean="0"/>
          </a:p>
          <a:p>
            <a:r>
              <a:rPr lang="en-US" altLang="ja-JP" sz="2400" dirty="0"/>
              <a:t>Myung J. Lee </a:t>
            </a:r>
            <a:endParaRPr lang="en-US" altLang="ja-JP" sz="2400" dirty="0" smtClean="0"/>
          </a:p>
          <a:p>
            <a:r>
              <a:rPr lang="en-US" sz="2400" dirty="0" smtClean="0"/>
              <a:t>TG8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5/19/2016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Complete the draft v1.0 </a:t>
            </a:r>
          </a:p>
          <a:p>
            <a:r>
              <a:rPr lang="en-US" sz="2400" dirty="0" smtClean="0"/>
              <a:t>Preparation of WG Letter Ballot</a:t>
            </a:r>
          </a:p>
          <a:p>
            <a:r>
              <a:rPr lang="en-US" sz="2400" dirty="0" smtClean="0"/>
              <a:t>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5/19/2016</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77636" y="1524000"/>
            <a:ext cx="7772400" cy="4114800"/>
          </a:xfrm>
        </p:spPr>
        <p:txBody>
          <a:bodyPr/>
          <a:lstStyle/>
          <a:p>
            <a:r>
              <a:rPr lang="en-US" sz="2000" dirty="0" smtClean="0"/>
              <a:t>10 time slots +4 additional time slots used at this meeting</a:t>
            </a:r>
          </a:p>
          <a:p>
            <a:r>
              <a:rPr lang="en-US" sz="2000" dirty="0" smtClean="0"/>
              <a:t>Completed D1.0 WG LB draft</a:t>
            </a:r>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5/19/2016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40800"/>
            <a:ext cx="7772400" cy="1066800"/>
          </a:xfrm>
        </p:spPr>
        <p:txBody>
          <a:bodyPr/>
          <a:lstStyle/>
          <a:p>
            <a:r>
              <a:rPr lang="en-US" dirty="0" smtClean="0"/>
              <a:t>Motion to Initiate Letter Ballot</a:t>
            </a:r>
            <a:endParaRPr lang="en-US" dirty="0"/>
          </a:p>
        </p:txBody>
      </p:sp>
      <p:sp>
        <p:nvSpPr>
          <p:cNvPr id="3" name="Content Placeholder 2"/>
          <p:cNvSpPr>
            <a:spLocks noGrp="1"/>
          </p:cNvSpPr>
          <p:nvPr>
            <p:ph idx="1"/>
          </p:nvPr>
        </p:nvSpPr>
        <p:spPr>
          <a:xfrm>
            <a:off x="609600" y="1947561"/>
            <a:ext cx="7772400" cy="4114800"/>
          </a:xfrm>
        </p:spPr>
        <p:txBody>
          <a:bodyPr/>
          <a:lstStyle/>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 that  </a:t>
            </a:r>
            <a:r>
              <a:rPr lang="en-US" altLang="en-US" sz="2000" dirty="0" smtClean="0">
                <a:latin typeface="Times New Roman" panose="02020603050405020304" pitchFamily="18" charset="0"/>
              </a:rPr>
              <a:t>IEEE 802.15 TG8 </a:t>
            </a:r>
            <a:r>
              <a:rPr lang="en-US" altLang="en-US" sz="2000" dirty="0">
                <a:latin typeface="Times New Roman" panose="02020603050405020304" pitchFamily="18" charset="0"/>
              </a:rPr>
              <a:t> </a:t>
            </a:r>
            <a:r>
              <a:rPr lang="en-US" altLang="en-US" sz="2000" dirty="0" smtClean="0">
                <a:latin typeface="Times New Roman" panose="02020603050405020304" pitchFamily="18" charset="0"/>
              </a:rPr>
              <a:t>formally request that the 802.15 WG start  </a:t>
            </a:r>
            <a:r>
              <a:rPr lang="en-US" altLang="en-US" sz="2000" dirty="0">
                <a:latin typeface="Times New Roman" panose="02020603050405020304" pitchFamily="18" charset="0"/>
              </a:rPr>
              <a:t>a WG Letter </a:t>
            </a:r>
            <a:r>
              <a:rPr lang="en-US" altLang="en-US" sz="2000" dirty="0" smtClean="0">
                <a:latin typeface="Times New Roman" panose="02020603050405020304" pitchFamily="18" charset="0"/>
              </a:rPr>
              <a:t>Ballot </a:t>
            </a:r>
            <a:r>
              <a:rPr lang="en-US" altLang="en-US" sz="2000" dirty="0">
                <a:latin typeface="Times New Roman" panose="02020603050405020304" pitchFamily="18" charset="0"/>
              </a:rPr>
              <a:t>requesting approval to forward document draft_P802.15.8_D1.0.pdf </a:t>
            </a:r>
            <a:r>
              <a:rPr lang="en-US" altLang="en-US" sz="2000" dirty="0" smtClean="0">
                <a:latin typeface="Times New Roman" panose="02020603050405020304" pitchFamily="18" charset="0"/>
              </a:rPr>
              <a:t>to Sponsor Ballot</a:t>
            </a: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a:t>
            </a:r>
            <a:r>
              <a:rPr lang="en-US" altLang="en-US" sz="2000" dirty="0" smtClean="0">
                <a:latin typeface="Times New Roman" panose="02020603050405020304" pitchFamily="18" charset="0"/>
              </a:rPr>
              <a:t>: </a:t>
            </a:r>
            <a:r>
              <a:rPr lang="en-US" altLang="en-US" sz="2000" dirty="0" err="1" smtClean="0">
                <a:latin typeface="Times New Roman" panose="02020603050405020304" pitchFamily="18" charset="0"/>
              </a:rPr>
              <a:t>Huan</a:t>
            </a:r>
            <a:r>
              <a:rPr lang="en-US" altLang="en-US" sz="2000" dirty="0" smtClean="0">
                <a:latin typeface="Times New Roman" panose="02020603050405020304" pitchFamily="18" charset="0"/>
              </a:rPr>
              <a:t>-Bang Li</a:t>
            </a: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a:t>
            </a:r>
            <a:r>
              <a:rPr lang="en-US" altLang="en-US" sz="2000" dirty="0" err="1" smtClean="0">
                <a:latin typeface="Times New Roman" panose="02020603050405020304" pitchFamily="18" charset="0"/>
              </a:rPr>
              <a:t>Seongsoon</a:t>
            </a:r>
            <a:r>
              <a:rPr lang="en-US" altLang="en-US" sz="2000" dirty="0" smtClean="0">
                <a:latin typeface="Times New Roman" panose="02020603050405020304" pitchFamily="18" charset="0"/>
              </a:rPr>
              <a:t> </a:t>
            </a:r>
            <a:r>
              <a:rPr lang="en-US" altLang="en-US" sz="2000" dirty="0" err="1" smtClean="0">
                <a:latin typeface="Times New Roman" panose="02020603050405020304" pitchFamily="18" charset="0"/>
              </a:rPr>
              <a:t>Joo</a:t>
            </a:r>
            <a:endParaRPr lang="en-US" altLang="en-US" sz="2000" dirty="0" smtClean="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 </a:t>
            </a:r>
            <a:r>
              <a:rPr lang="en-US" altLang="en-US" sz="2000" dirty="0" smtClean="0">
                <a:latin typeface="Times New Roman" panose="02020603050405020304" pitchFamily="18" charset="0"/>
              </a:rPr>
              <a:t>Unanimously approved</a:t>
            </a:r>
            <a:endParaRPr lang="en-US" altLang="en-US" sz="2000" dirty="0">
              <a:latin typeface="Times New Roman" panose="02020603050405020304" pitchFamily="18" charset="0"/>
            </a:endParaRPr>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5/19/2016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42775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40800"/>
            <a:ext cx="7772400" cy="1066800"/>
          </a:xfrm>
        </p:spPr>
        <p:txBody>
          <a:bodyPr/>
          <a:lstStyle/>
          <a:p>
            <a:r>
              <a:rPr lang="en-US" dirty="0" smtClean="0"/>
              <a:t>Working Group Motion</a:t>
            </a:r>
            <a:endParaRPr lang="en-US" dirty="0"/>
          </a:p>
        </p:txBody>
      </p:sp>
      <p:sp>
        <p:nvSpPr>
          <p:cNvPr id="3" name="Content Placeholder 2"/>
          <p:cNvSpPr>
            <a:spLocks noGrp="1"/>
          </p:cNvSpPr>
          <p:nvPr>
            <p:ph idx="1"/>
          </p:nvPr>
        </p:nvSpPr>
        <p:spPr>
          <a:xfrm>
            <a:off x="609600" y="1947561"/>
            <a:ext cx="7772400" cy="4114800"/>
          </a:xfrm>
        </p:spPr>
        <p:txBody>
          <a:bodyPr/>
          <a:lstStyle/>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 that  </a:t>
            </a:r>
            <a:r>
              <a:rPr lang="en-US" altLang="en-US" sz="2000" dirty="0" smtClean="0">
                <a:latin typeface="Times New Roman" panose="02020603050405020304" pitchFamily="18" charset="0"/>
              </a:rPr>
              <a:t>IEEE 802.15 WG start </a:t>
            </a:r>
            <a:r>
              <a:rPr lang="en-US" altLang="en-US" sz="2000" dirty="0">
                <a:latin typeface="Times New Roman" panose="02020603050405020304" pitchFamily="18" charset="0"/>
              </a:rPr>
              <a:t>a WG Letter </a:t>
            </a:r>
            <a:r>
              <a:rPr lang="en-US" altLang="en-US" sz="2000" dirty="0" smtClean="0">
                <a:latin typeface="Times New Roman" panose="02020603050405020304" pitchFamily="18" charset="0"/>
              </a:rPr>
              <a:t>Ballot </a:t>
            </a:r>
            <a:r>
              <a:rPr lang="en-US" altLang="en-US" sz="2000" dirty="0">
                <a:latin typeface="Times New Roman" panose="02020603050405020304" pitchFamily="18" charset="0"/>
              </a:rPr>
              <a:t>requesting approval to forward document </a:t>
            </a:r>
            <a:r>
              <a:rPr lang="en-US" altLang="en-US" sz="2000" dirty="0" smtClean="0">
                <a:latin typeface="Times New Roman" panose="02020603050405020304" pitchFamily="18" charset="0"/>
              </a:rPr>
              <a:t>draft_P802.15.8_D1.0.pdf, and CA document 15-16-385-00-0008, to Sponsor Ballot.</a:t>
            </a: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a:t>
            </a:r>
            <a:r>
              <a:rPr lang="en-US" altLang="en-US" sz="2000" dirty="0" smtClean="0">
                <a:latin typeface="Times New Roman" panose="02020603050405020304" pitchFamily="18" charset="0"/>
              </a:rPr>
              <a:t>: Myung Lee</a:t>
            </a: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a:t>
            </a:r>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5/19/2016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457719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802.15 WG approve 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smtClean="0"/>
              <a:t>Myung Lee</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5/19/2016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ltLang="en-US"/>
              <a:t>Nov 2014</a:t>
            </a:r>
          </a:p>
        </p:txBody>
      </p:sp>
      <p:sp>
        <p:nvSpPr>
          <p:cNvPr id="5" name="Footer Placeholder 4"/>
          <p:cNvSpPr>
            <a:spLocks noGrp="1"/>
          </p:cNvSpPr>
          <p:nvPr>
            <p:ph type="ftr" idx="11"/>
          </p:nvPr>
        </p:nvSpPr>
        <p:spPr/>
        <p:txBody>
          <a:bodyPr/>
          <a:lstStyle/>
          <a:p>
            <a:r>
              <a:rPr lang="en-US" altLang="en-US"/>
              <a:t>Robert Moskowitz, Verizon</a:t>
            </a:r>
          </a:p>
        </p:txBody>
      </p:sp>
      <p:sp>
        <p:nvSpPr>
          <p:cNvPr id="6" name="Slide Number Placeholder 5"/>
          <p:cNvSpPr>
            <a:spLocks noGrp="1"/>
          </p:cNvSpPr>
          <p:nvPr>
            <p:ph type="sldNum" idx="12"/>
          </p:nvPr>
        </p:nvSpPr>
        <p:spPr/>
        <p:txBody>
          <a:bodyPr/>
          <a:lstStyle/>
          <a:p>
            <a:r>
              <a:rPr lang="en-US" altLang="en-US"/>
              <a:t>Slide </a:t>
            </a:r>
            <a:fld id="{8621872A-F2D4-4FE2-B1DA-B65113147294}" type="slidenum">
              <a:rPr lang="en-US" altLang="en-US"/>
              <a:pPr/>
              <a:t>8</a:t>
            </a:fld>
            <a:endParaRPr lang="en-US" altLang="en-US"/>
          </a:p>
        </p:txBody>
      </p:sp>
      <p:sp>
        <p:nvSpPr>
          <p:cNvPr id="8193" name="Rectangle 1"/>
          <p:cNvSpPr>
            <a:spLocks noGrp="1" noChangeArrowheads="1"/>
          </p:cNvSpPr>
          <p:nvPr>
            <p:ph type="title"/>
          </p:nvPr>
        </p:nvSpPr>
        <p:spPr>
          <a:xfrm>
            <a:off x="685800" y="685800"/>
            <a:ext cx="7769225" cy="1063625"/>
          </a:xfrm>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BRC Conference Calls</a:t>
            </a:r>
          </a:p>
        </p:txBody>
      </p:sp>
      <p:sp>
        <p:nvSpPr>
          <p:cNvPr id="8194" name="Rectangle 2"/>
          <p:cNvSpPr>
            <a:spLocks noGrp="1" noChangeArrowheads="1"/>
          </p:cNvSpPr>
          <p:nvPr>
            <p:ph type="body" idx="1"/>
          </p:nvPr>
        </p:nvSpPr>
        <p:spPr>
          <a:xfrm>
            <a:off x="685800" y="2057400"/>
            <a:ext cx="7769225" cy="4575175"/>
          </a:xfrm>
          <a:ln/>
        </p:spPr>
        <p:txBody>
          <a:bodyPr/>
          <a:lstStyle/>
          <a:p>
            <a:pPr marL="295275" indent="-295275">
              <a:buSzPct val="45000"/>
              <a:buFont typeface="Wingdings" panose="05000000000000000000" pitchFamily="2" charset="2"/>
              <a:buChar char=""/>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dirty="0"/>
              <a:t>Starting </a:t>
            </a:r>
            <a:r>
              <a:rPr lang="en-US" altLang="en-US" dirty="0" smtClean="0"/>
              <a:t>July 13 7:00 – 8:00am EDT</a:t>
            </a:r>
            <a:endParaRPr lang="en-US" altLang="en-US" dirty="0"/>
          </a:p>
          <a:p>
            <a:pPr marL="1471613" lvl="1" indent="-557213">
              <a:buFont typeface="Times New Roman" panose="02020603050405020304" pitchFamily="18" charset="0"/>
              <a:buChar char="–"/>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dirty="0"/>
              <a:t>Weekly every </a:t>
            </a:r>
            <a:r>
              <a:rPr lang="en-US" altLang="en-US" dirty="0" smtClean="0"/>
              <a:t>Wednesday</a:t>
            </a:r>
            <a:endParaRPr lang="en-US" altLang="en-US" dirty="0"/>
          </a:p>
        </p:txBody>
      </p:sp>
    </p:spTree>
    <p:extLst>
      <p:ext uri="{BB962C8B-B14F-4D97-AF65-F5344CB8AC3E}">
        <p14:creationId xmlns:p14="http://schemas.microsoft.com/office/powerpoint/2010/main" val="12127509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July Plenary</a:t>
            </a:r>
            <a:endParaRPr lang="en-US" dirty="0"/>
          </a:p>
        </p:txBody>
      </p:sp>
      <p:sp>
        <p:nvSpPr>
          <p:cNvPr id="3" name="Content Placeholder 2"/>
          <p:cNvSpPr>
            <a:spLocks noGrp="1"/>
          </p:cNvSpPr>
          <p:nvPr>
            <p:ph idx="1"/>
          </p:nvPr>
        </p:nvSpPr>
        <p:spPr>
          <a:xfrm>
            <a:off x="609600" y="1752600"/>
            <a:ext cx="8229600" cy="4114800"/>
          </a:xfrm>
        </p:spPr>
        <p:txBody>
          <a:bodyPr/>
          <a:lstStyle/>
          <a:p>
            <a:r>
              <a:rPr lang="en-US" altLang="ja-JP" sz="2400" dirty="0" smtClean="0"/>
              <a:t>BRC Teleconferences</a:t>
            </a:r>
          </a:p>
          <a:p>
            <a:pPr lvl="1"/>
            <a:r>
              <a:rPr lang="en-US" altLang="ja-JP" sz="2000" dirty="0"/>
              <a:t>Agenda: </a:t>
            </a:r>
            <a:r>
              <a:rPr lang="en-US" altLang="ja-JP" sz="1600" dirty="0" smtClean="0"/>
              <a:t>Comment Resolution</a:t>
            </a:r>
            <a:endParaRPr lang="en-US" altLang="ja-JP" sz="1600" dirty="0"/>
          </a:p>
          <a:p>
            <a:pPr lvl="1"/>
            <a:r>
              <a:rPr lang="en-US" altLang="ja-JP" sz="2000" dirty="0" smtClean="0"/>
              <a:t>Weekly every Wednesday starting July 13, 2016</a:t>
            </a:r>
            <a:endParaRPr lang="en-US" altLang="ja-JP" sz="2000" dirty="0"/>
          </a:p>
          <a:p>
            <a:pPr lvl="2"/>
            <a:r>
              <a:rPr lang="en-US" sz="1600" dirty="0" smtClean="0"/>
              <a:t>July 13 (Wednesday) </a:t>
            </a:r>
            <a:r>
              <a:rPr lang="en-US" sz="1600" dirty="0"/>
              <a:t>7:00amUS </a:t>
            </a:r>
            <a:r>
              <a:rPr lang="en-US" sz="1600" dirty="0" smtClean="0"/>
              <a:t>EDT</a:t>
            </a:r>
            <a:r>
              <a:rPr lang="en-US" sz="1600" dirty="0"/>
              <a:t>, </a:t>
            </a:r>
            <a:r>
              <a:rPr lang="en-US" sz="1600" dirty="0" smtClean="0"/>
              <a:t>8:00pm </a:t>
            </a:r>
            <a:r>
              <a:rPr lang="en-US" sz="1600" dirty="0"/>
              <a:t>Japan/Korea, </a:t>
            </a:r>
            <a:r>
              <a:rPr lang="en-US" sz="1600" dirty="0" smtClean="0"/>
              <a:t>Ireland 12:00PM </a:t>
            </a:r>
            <a:endParaRPr lang="en-US" sz="1600" dirty="0"/>
          </a:p>
          <a:p>
            <a:pPr lvl="1"/>
            <a:r>
              <a:rPr lang="en-US" altLang="ja-JP" sz="2000" dirty="0" smtClean="0"/>
              <a:t>Teleconference via Skype</a:t>
            </a:r>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5/19/2016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32861</TotalTime>
  <Words>484</Words>
  <Application>Microsoft Office PowerPoint</Application>
  <PresentationFormat>On-screen Show (4:3)</PresentationFormat>
  <Paragraphs>153</Paragraphs>
  <Slides>12</Slides>
  <Notes>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12</vt:i4>
      </vt:variant>
    </vt:vector>
  </HeadingPairs>
  <TitlesOfParts>
    <vt:vector size="24"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Motion to Initiate Letter Ballot</vt:lpstr>
      <vt:lpstr>Working Group Motion</vt:lpstr>
      <vt:lpstr>WG BRC Motion</vt:lpstr>
      <vt:lpstr>BRC Conference Calls</vt:lpstr>
      <vt:lpstr>Plan for July Plenary</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1198</cp:revision>
  <cp:lastPrinted>1998-02-10T13:28:06Z</cp:lastPrinted>
  <dcterms:created xsi:type="dcterms:W3CDTF">1999-11-08T18:59:45Z</dcterms:created>
  <dcterms:modified xsi:type="dcterms:W3CDTF">2016-05-20T01:19:01Z</dcterms:modified>
</cp:coreProperties>
</file>