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2" r:id="rId2"/>
  </p:sldMasterIdLst>
  <p:notesMasterIdLst>
    <p:notesMasterId r:id="rId8"/>
  </p:notesMasterIdLst>
  <p:handoutMasterIdLst>
    <p:handoutMasterId r:id="rId9"/>
  </p:handoutMasterIdLst>
  <p:sldIdLst>
    <p:sldId id="259" r:id="rId3"/>
    <p:sldId id="260" r:id="rId4"/>
    <p:sldId id="261" r:id="rId5"/>
    <p:sldId id="262" r:id="rId6"/>
    <p:sldId id="263"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4" autoAdjust="0"/>
    <p:restoredTop sz="94700" autoAdjust="0"/>
  </p:normalViewPr>
  <p:slideViewPr>
    <p:cSldViewPr showGuides="1">
      <p:cViewPr varScale="1">
        <p:scale>
          <a:sx n="66" d="100"/>
          <a:sy n="66" d="100"/>
        </p:scale>
        <p:origin x="-141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25" d="100"/>
          <a:sy n="125" d="100"/>
        </p:scale>
        <p:origin x="-1308" y="-7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5081"/>
            <a:ext cx="2693987"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a:t>
            </a:r>
            <a:r>
              <a:rPr lang="en-US" altLang="ja-JP" dirty="0" smtClean="0"/>
              <a:t>&lt;15-0265-007a&gt;</a:t>
            </a:r>
            <a:endParaRPr lang="en-US" altLang="ja-JP" dirty="0"/>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2015&gt;</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C69A029B-24AC-4ADC-BC5A-0FCDC966BFCC}" type="slidenum">
              <a:rPr lang="en-US" altLang="ja-JP"/>
              <a:pPr/>
              <a: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55002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5706"/>
            <a:ext cx="2814638"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smtClean="0"/>
              <a:t>doc.: IEEE 802.15-&lt;15-0265-007a&gt;</a:t>
            </a:r>
            <a:endParaRPr lang="en-US" altLang="ja-JP" dirty="0"/>
          </a:p>
        </p:txBody>
      </p:sp>
      <p:sp>
        <p:nvSpPr>
          <p:cNvPr id="2051" name="Rectangle 3"/>
          <p:cNvSpPr>
            <a:spLocks noGrp="1" noChangeArrowheads="1"/>
          </p:cNvSpPr>
          <p:nvPr>
            <p:ph type="dt" idx="1"/>
          </p:nvPr>
        </p:nvSpPr>
        <p:spPr bwMode="auto">
          <a:xfrm>
            <a:off x="654050" y="95706"/>
            <a:ext cx="273685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&lt;March 2015 &gt;</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AE58050A-21AB-46B7-904C-34A3071FC9BC}" type="slidenum">
              <a:rPr lang="en-US" altLang="ja-JP"/>
              <a:pPr/>
              <a: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74524798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a:p>
        </p:txBody>
      </p:sp>
      <p:sp>
        <p:nvSpPr>
          <p:cNvPr id="4" name="머리글 개체 틀 3"/>
          <p:cNvSpPr>
            <a:spLocks noGrp="1"/>
          </p:cNvSpPr>
          <p:nvPr>
            <p:ph type="hdr" sz="quarter" idx="10"/>
          </p:nvPr>
        </p:nvSpPr>
        <p:spPr/>
        <p:txBody>
          <a:bodyPr/>
          <a:lstStyle/>
          <a:p>
            <a:r>
              <a:rPr lang="en-US" altLang="ja-JP" smtClean="0"/>
              <a:t>doc.: IEEE 802.15-&lt;doc#&gt;</a:t>
            </a:r>
            <a:endParaRPr lang="en-US" altLang="ja-JP" dirty="0"/>
          </a:p>
        </p:txBody>
      </p:sp>
      <p:sp>
        <p:nvSpPr>
          <p:cNvPr id="5" name="날짜 개체 틀 4"/>
          <p:cNvSpPr>
            <a:spLocks noGrp="1"/>
          </p:cNvSpPr>
          <p:nvPr>
            <p:ph type="dt" idx="11"/>
          </p:nvPr>
        </p:nvSpPr>
        <p:spPr/>
        <p:txBody>
          <a:bodyPr/>
          <a:lstStyle/>
          <a:p>
            <a:r>
              <a:rPr lang="en-US" altLang="ja-JP" smtClean="0"/>
              <a:t>&lt;month year&gt;</a:t>
            </a:r>
            <a:endParaRPr lang="en-US" altLang="ja-JP" dirty="0"/>
          </a:p>
        </p:txBody>
      </p:sp>
      <p:sp>
        <p:nvSpPr>
          <p:cNvPr id="6" name="바닥글 개체 틀 5"/>
          <p:cNvSpPr>
            <a:spLocks noGrp="1"/>
          </p:cNvSpPr>
          <p:nvPr>
            <p:ph type="ftr" sz="quarter" idx="12"/>
          </p:nvPr>
        </p:nvSpPr>
        <p:spPr/>
        <p:txBody>
          <a:bodyPr/>
          <a:lstStyle/>
          <a:p>
            <a:pPr lvl="4"/>
            <a:r>
              <a:rPr lang="en-US" altLang="ja-JP" smtClean="0"/>
              <a:t>&lt;author&gt;, &lt;company&gt;</a:t>
            </a:r>
            <a:endParaRPr lang="en-US" altLang="ja-JP" dirty="0"/>
          </a:p>
        </p:txBody>
      </p:sp>
      <p:sp>
        <p:nvSpPr>
          <p:cNvPr id="7" name="슬라이드 번호 개체 틀 6"/>
          <p:cNvSpPr>
            <a:spLocks noGrp="1"/>
          </p:cNvSpPr>
          <p:nvPr>
            <p:ph type="sldNum" sz="quarter" idx="13"/>
          </p:nvPr>
        </p:nvSpPr>
        <p:spPr/>
        <p:txBody>
          <a:bodyPr/>
          <a:lstStyle/>
          <a:p>
            <a:r>
              <a:rPr lang="en-US" altLang="ja-JP" smtClean="0"/>
              <a:t>Page </a:t>
            </a:r>
            <a:fld id="{AE58050A-21AB-46B7-904C-34A3071FC9BC}" type="slidenum">
              <a:rPr lang="en-US" altLang="ja-JP" smtClean="0"/>
              <a:pPr/>
              <a:t>1</a:t>
            </a:fld>
            <a:endParaRPr lang="en-US" altLang="ja-JP" dirty="0"/>
          </a:p>
        </p:txBody>
      </p:sp>
    </p:spTree>
    <p:extLst>
      <p:ext uri="{BB962C8B-B14F-4D97-AF65-F5344CB8AC3E}">
        <p14:creationId xmlns:p14="http://schemas.microsoft.com/office/powerpoint/2010/main" val="11830948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xfrm>
            <a:off x="3467100" y="95706"/>
            <a:ext cx="2814638" cy="215444"/>
          </a:xfrm>
          <a:ln/>
        </p:spPr>
        <p:txBody>
          <a:bodyPr/>
          <a:lstStyle/>
          <a:p>
            <a:r>
              <a:rPr lang="en-US" altLang="ja-JP" dirty="0"/>
              <a:t>doc.: IEEE 802.15-&lt;doc#&gt;</a:t>
            </a:r>
          </a:p>
        </p:txBody>
      </p:sp>
      <p:sp>
        <p:nvSpPr>
          <p:cNvPr id="5" name="Rectangle 3"/>
          <p:cNvSpPr>
            <a:spLocks noGrp="1" noChangeArrowheads="1"/>
          </p:cNvSpPr>
          <p:nvPr>
            <p:ph type="dt" idx="1"/>
          </p:nvPr>
        </p:nvSpPr>
        <p:spPr>
          <a:xfrm>
            <a:off x="654050" y="95706"/>
            <a:ext cx="2736850" cy="215444"/>
          </a:xfrm>
          <a:prstGeom prst="rect">
            <a:avLst/>
          </a:prstGeom>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xfrm>
            <a:off x="3771900" y="8985250"/>
            <a:ext cx="2509838" cy="184666"/>
          </a:xfrm>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xfrm>
            <a:off x="2933700" y="8985251"/>
            <a:ext cx="801688" cy="184666"/>
          </a:xfrm>
          <a:prstGeom prst="rect">
            <a:avLst/>
          </a:prstGeom>
          <a:ln/>
        </p:spPr>
        <p:txBody>
          <a:bodyPr/>
          <a:lstStyle/>
          <a:p>
            <a:r>
              <a:rPr lang="en-US" altLang="ja-JP" dirty="0"/>
              <a:t>Page </a:t>
            </a:r>
            <a:fld id="{77570724-D4C2-4805-9F96-77169DE31113}" type="slidenum">
              <a:rPr lang="en-US" altLang="ja-JP"/>
              <a:pPr/>
              <a:t>3</a:t>
            </a:fld>
            <a:endParaRPr lang="en-US" altLang="ja-JP" dirty="0"/>
          </a:p>
        </p:txBody>
      </p:sp>
      <p:sp>
        <p:nvSpPr>
          <p:cNvPr id="24578" name="Rectangle 2"/>
          <p:cNvSpPr>
            <a:spLocks noGrp="1" noRot="1" noChangeAspect="1" noChangeArrowheads="1" noTextEdit="1"/>
          </p:cNvSpPr>
          <p:nvPr>
            <p:ph type="sldImg"/>
          </p:nvPr>
        </p:nvSpPr>
        <p:spPr>
          <a:xfrm>
            <a:off x="1154113" y="701675"/>
            <a:ext cx="4625975" cy="3468688"/>
          </a:xfrm>
          <a:ln/>
        </p:spPr>
      </p:sp>
      <p:sp>
        <p:nvSpPr>
          <p:cNvPr id="24579" name="Rectangle 3"/>
          <p:cNvSpPr>
            <a:spLocks noGrp="1" noChangeArrowheads="1"/>
          </p:cNvSpPr>
          <p:nvPr>
            <p:ph type="body" idx="1"/>
          </p:nvPr>
        </p:nvSpPr>
        <p:spPr>
          <a:xfrm>
            <a:off x="923926" y="4408488"/>
            <a:ext cx="5086350" cy="4176712"/>
          </a:xfrm>
          <a:prstGeom prst="rect">
            <a:avLst/>
          </a:prstGeom>
        </p:spPr>
        <p:txBody>
          <a:bodyPr/>
          <a:lstStyle/>
          <a:p>
            <a:endParaRPr lang="ja-JP" altLang="ja-JP" dirty="0"/>
          </a:p>
        </p:txBody>
      </p:sp>
    </p:spTree>
    <p:extLst>
      <p:ext uri="{BB962C8B-B14F-4D97-AF65-F5344CB8AC3E}">
        <p14:creationId xmlns:p14="http://schemas.microsoft.com/office/powerpoint/2010/main" val="2445086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2A174D14-62F5-4D75-B1B0-108CFC6EE10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8" name="바닥글 개체 틀 7"/>
          <p:cNvSpPr>
            <a:spLocks noGrp="1"/>
          </p:cNvSpPr>
          <p:nvPr>
            <p:ph type="ftr" sz="quarter" idx="11"/>
          </p:nvPr>
        </p:nvSpPr>
        <p:spPr/>
        <p:txBody>
          <a:bodyPr/>
          <a:lstStyle/>
          <a:p>
            <a:endParaRPr lang="ko-KR" altLang="en-US"/>
          </a:p>
        </p:txBody>
      </p:sp>
      <p:sp>
        <p:nvSpPr>
          <p:cNvPr id="9" name="슬라이드 번호 개체 틀 8"/>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244975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890910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3" name="바닥글 개체 틀 2"/>
          <p:cNvSpPr>
            <a:spLocks noGrp="1"/>
          </p:cNvSpPr>
          <p:nvPr>
            <p:ph type="ftr" sz="quarter" idx="11"/>
          </p:nvPr>
        </p:nvSpPr>
        <p:spPr/>
        <p:txBody>
          <a:bodyPr/>
          <a:lstStyle/>
          <a:p>
            <a:endParaRPr lang="ko-KR" altLang="en-US"/>
          </a:p>
        </p:txBody>
      </p:sp>
      <p:sp>
        <p:nvSpPr>
          <p:cNvPr id="4" name="슬라이드 번호 개체 틀 3"/>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44653385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889756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05516619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270103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629400" y="274638"/>
            <a:ext cx="2057400" cy="5851525"/>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7200" y="274638"/>
            <a:ext cx="6019800" cy="5851525"/>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63616130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4" name="바닥글 개체 틀 3"/>
          <p:cNvSpPr>
            <a:spLocks noGrp="1"/>
          </p:cNvSpPr>
          <p:nvPr>
            <p:ph type="ftr" sz="quarter" idx="11"/>
          </p:nvPr>
        </p:nvSpPr>
        <p:spPr/>
        <p:txBody>
          <a:bodyPr/>
          <a:lstStyle/>
          <a:p>
            <a:endParaRPr lang="ko-KR" altLang="en-US"/>
          </a:p>
        </p:txBody>
      </p:sp>
      <p:sp>
        <p:nvSpPr>
          <p:cNvPr id="5" name="슬라이드 번호 개체 틀 4"/>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4822014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 name="Title 1"/>
          <p:cNvSpPr>
            <a:spLocks noGrp="1"/>
          </p:cNvSpPr>
          <p:nvPr>
            <p:ph type="title"/>
          </p:nvPr>
        </p:nvSpPr>
        <p:spPr/>
        <p:txBody>
          <a:bodyPr/>
          <a:lstStyle/>
          <a:p>
            <a:r>
              <a:rPr lang="en-US" altLang="ko-KR" smtClean="0"/>
              <a:t>Click to edit Master title style</a:t>
            </a:r>
            <a:endParaRPr lang="ko-KR" altLang="en-US"/>
          </a:p>
        </p:txBody>
      </p:sp>
      <p:sp>
        <p:nvSpPr>
          <p:cNvPr id="8" name="Date Placeholder 7"/>
          <p:cNvSpPr>
            <a:spLocks noGrp="1"/>
          </p:cNvSpPr>
          <p:nvPr>
            <p:ph type="dt" sz="half" idx="10"/>
          </p:nvPr>
        </p:nvSpPr>
        <p:spPr/>
        <p:txBody>
          <a:bodyPr/>
          <a:lstStyle/>
          <a:p>
            <a:r>
              <a:rPr lang="en-US" altLang="ja-JP" smtClean="0"/>
              <a:t>Jan 2015</a:t>
            </a:r>
            <a:endParaRPr lang="en-US" altLang="ja-JP" dirty="0"/>
          </a:p>
        </p:txBody>
      </p:sp>
      <p:sp>
        <p:nvSpPr>
          <p:cNvPr id="9" name="Footer Placeholder 8"/>
          <p:cNvSpPr>
            <a:spLocks noGrp="1"/>
          </p:cNvSpPr>
          <p:nvPr>
            <p:ph type="ftr" sz="quarter" idx="11"/>
          </p:nvPr>
        </p:nvSpPr>
        <p:spPr/>
        <p:txBody>
          <a:bodyPr/>
          <a:lstStyle/>
          <a:p>
            <a:r>
              <a:rPr lang="en-US" altLang="ja-JP" smtClean="0"/>
              <a:t>Shoichi Kitazawa(ATR)</a:t>
            </a:r>
            <a:endParaRPr lang="en-US" altLang="ja-JP" dirty="0"/>
          </a:p>
        </p:txBody>
      </p:sp>
      <p:sp>
        <p:nvSpPr>
          <p:cNvPr id="10" name="Slide Number Placeholder 9"/>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
        <p:nvSpPr>
          <p:cNvPr id="12"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15-16-0418-00-007a</a:t>
            </a:r>
            <a:endParaRPr lang="en-US" altLang="ja-JP" sz="1400" b="1" dirty="0">
              <a:ea typeface="ＭＳ Ｐゴシック" charset="-128"/>
            </a:endParaRPr>
          </a:p>
        </p:txBody>
      </p:sp>
    </p:spTree>
    <p:extLst>
      <p:ext uri="{BB962C8B-B14F-4D97-AF65-F5344CB8AC3E}">
        <p14:creationId xmlns:p14="http://schemas.microsoft.com/office/powerpoint/2010/main" val="163722690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p>
            <a:r>
              <a:rPr lang="en-US" altLang="ja-JP" smtClean="0"/>
              <a:t>Jan 2015</a:t>
            </a:r>
            <a:endParaRPr lang="en-US" altLang="ja-JP" dirty="0"/>
          </a:p>
        </p:txBody>
      </p:sp>
      <p:sp>
        <p:nvSpPr>
          <p:cNvPr id="4" name="바닥글 개체 틀 3"/>
          <p:cNvSpPr>
            <a:spLocks noGrp="1"/>
          </p:cNvSpPr>
          <p:nvPr>
            <p:ph type="ftr" sz="quarter" idx="11"/>
          </p:nvPr>
        </p:nvSpPr>
        <p:spPr/>
        <p:txBody>
          <a:bodyPr/>
          <a:lstStyle/>
          <a:p>
            <a:r>
              <a:rPr lang="en-US" altLang="ja-JP" smtClean="0"/>
              <a:t>Shoichi Kitazawa(ATR)</a:t>
            </a:r>
            <a:endParaRPr lang="en-US" altLang="ja-JP" dirty="0"/>
          </a:p>
        </p:txBody>
      </p:sp>
      <p:sp>
        <p:nvSpPr>
          <p:cNvPr id="5" name="슬라이드 번호 개체 틀 4"/>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extLst>
      <p:ext uri="{BB962C8B-B14F-4D97-AF65-F5344CB8AC3E}">
        <p14:creationId xmlns:p14="http://schemas.microsoft.com/office/powerpoint/2010/main" val="35490891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日付プレースホルダ 3"/>
          <p:cNvSpPr>
            <a:spLocks noGrp="1"/>
          </p:cNvSpPr>
          <p:nvPr>
            <p:ph type="dt" sz="half" idx="10"/>
          </p:nvPr>
        </p:nvSpPr>
        <p:spPr/>
        <p:txBody>
          <a:bodyPr/>
          <a:lstStyle>
            <a:lvl1pPr>
              <a:defRPr/>
            </a:lvl1pPr>
          </a:lstStyle>
          <a:p>
            <a:r>
              <a:rPr lang="en-US" altLang="ja-JP" dirty="0" smtClean="0"/>
              <a:t>Jan 2015</a:t>
            </a:r>
            <a:endParaRPr lang="en-US" altLang="ja-JP" dirty="0"/>
          </a:p>
        </p:txBody>
      </p:sp>
      <p:sp>
        <p:nvSpPr>
          <p:cNvPr id="5" name="フッター プレースホルダ 4"/>
          <p:cNvSpPr>
            <a:spLocks noGrp="1"/>
          </p:cNvSpPr>
          <p:nvPr>
            <p:ph type="ftr" sz="quarter" idx="11"/>
          </p:nvPr>
        </p:nvSpPr>
        <p:spPr>
          <a:xfrm>
            <a:off x="5486400" y="6475413"/>
            <a:ext cx="3124200" cy="184666"/>
          </a:xfrm>
        </p:spPr>
        <p:txBody>
          <a:bodyPr/>
          <a:lstStyle>
            <a:lvl1pPr>
              <a:defRPr/>
            </a:lvl1pPr>
          </a:lstStyle>
          <a:p>
            <a:r>
              <a:rPr lang="en-US" altLang="ja-JP" dirty="0" err="1" smtClean="0"/>
              <a:t>Yeong</a:t>
            </a:r>
            <a:r>
              <a:rPr lang="en-US" altLang="ja-JP" dirty="0" smtClean="0"/>
              <a:t> Min Jang (</a:t>
            </a:r>
            <a:r>
              <a:rPr lang="en-US" altLang="ja-JP" dirty="0" err="1" smtClean="0"/>
              <a:t>Kookmin</a:t>
            </a:r>
            <a:r>
              <a:rPr lang="en-US" altLang="ja-JP" dirty="0" smtClean="0"/>
              <a:t> University)</a:t>
            </a:r>
            <a:endParaRPr lang="en-US" altLang="ja-JP" dirty="0"/>
          </a:p>
        </p:txBody>
      </p:sp>
      <p:sp>
        <p:nvSpPr>
          <p:cNvPr id="6" name="スライド番号プレースホルダ 5"/>
          <p:cNvSpPr>
            <a:spLocks noGrp="1"/>
          </p:cNvSpPr>
          <p:nvPr>
            <p:ph type="sldNum" sz="quarter" idx="12"/>
          </p:nvPr>
        </p:nvSpPr>
        <p:spPr/>
        <p:txBody>
          <a:bodyPr/>
          <a:lstStyle>
            <a:lvl1pPr>
              <a:defRPr/>
            </a:lvl1pPr>
          </a:lstStyle>
          <a:p>
            <a:r>
              <a:rPr lang="en-US" altLang="ja-JP" dirty="0"/>
              <a:t>Slide </a:t>
            </a:r>
            <a:fld id="{0A0F941D-B0CE-4B7F-9454-CA6AC8E76CA0}" type="slidenum">
              <a:rPr lang="en-US" altLang="ja-JP"/>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11" name="Date Placeholder 10"/>
          <p:cNvSpPr>
            <a:spLocks noGrp="1"/>
          </p:cNvSpPr>
          <p:nvPr>
            <p:ph type="dt" sz="half" idx="10"/>
          </p:nvPr>
        </p:nvSpPr>
        <p:spPr/>
        <p:txBody>
          <a:bodyPr/>
          <a:lstStyle/>
          <a:p>
            <a:r>
              <a:rPr lang="en-US" altLang="ja-JP" smtClean="0"/>
              <a:t>Jan 2015</a:t>
            </a:r>
            <a:endParaRPr lang="en-US" altLang="ja-JP" dirty="0"/>
          </a:p>
        </p:txBody>
      </p:sp>
      <p:sp>
        <p:nvSpPr>
          <p:cNvPr id="12" name="Footer Placeholder 11"/>
          <p:cNvSpPr>
            <a:spLocks noGrp="1"/>
          </p:cNvSpPr>
          <p:nvPr>
            <p:ph type="ftr" sz="quarter" idx="11"/>
          </p:nvPr>
        </p:nvSpPr>
        <p:spPr/>
        <p:txBody>
          <a:bodyPr/>
          <a:lstStyle/>
          <a:p>
            <a:r>
              <a:rPr lang="en-US" altLang="ja-JP" smtClean="0"/>
              <a:t>Shoichi Kitazawa(ATR)</a:t>
            </a:r>
            <a:endParaRPr lang="en-US" altLang="ja-JP" dirty="0"/>
          </a:p>
        </p:txBody>
      </p:sp>
      <p:sp>
        <p:nvSpPr>
          <p:cNvPr id="13" name="Slide Number Placeholder 12"/>
          <p:cNvSpPr>
            <a:spLocks noGrp="1"/>
          </p:cNvSpPr>
          <p:nvPr>
            <p:ph type="sldNum" sz="quarter" idx="12"/>
          </p:nvPr>
        </p:nvSpPr>
        <p:spPr/>
        <p:txBody>
          <a:bodyPr/>
          <a:lstStyle/>
          <a:p>
            <a:r>
              <a:rPr lang="en-US" altLang="ja-JP" smtClean="0"/>
              <a:t>Slide </a:t>
            </a:r>
            <a:fld id="{E8D8FCEF-815D-46A3-BED4-14D99570ADD6}" type="slidenum">
              <a:rPr lang="en-US" altLang="ja-JP" smtClean="0"/>
              <a:pPr/>
              <a:t>‹#›</a:t>
            </a:fld>
            <a:endParaRPr lang="en-US" altLang="ja-JP"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2185167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19096512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11"/>
          </p:nvPr>
        </p:nvSpPr>
        <p:spPr/>
        <p:txBody>
          <a:bodyPr/>
          <a:lstStyle/>
          <a:p>
            <a:endParaRPr lang="ko-KR" altLang="en-US"/>
          </a:p>
        </p:txBody>
      </p:sp>
      <p:sp>
        <p:nvSpPr>
          <p:cNvPr id="6" name="슬라이드 번호 개체 틀 5"/>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686960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p>
            <a:fld id="{B94AB3E6-88ED-48EF-AB60-99B4A2D8B12B}" type="datetimeFigureOut">
              <a:rPr lang="ko-KR" altLang="en-US" smtClean="0"/>
              <a:t>2016-05-19</a:t>
            </a:fld>
            <a:endParaRPr lang="ko-KR" altLang="en-US"/>
          </a:p>
        </p:txBody>
      </p:sp>
      <p:sp>
        <p:nvSpPr>
          <p:cNvPr id="6" name="바닥글 개체 틀 5"/>
          <p:cNvSpPr>
            <a:spLocks noGrp="1"/>
          </p:cNvSpPr>
          <p:nvPr>
            <p:ph type="ftr" sz="quarter" idx="11"/>
          </p:nvPr>
        </p:nvSpPr>
        <p:spPr/>
        <p:txBody>
          <a:bodyPr/>
          <a:lstStyle/>
          <a:p>
            <a:endParaRPr lang="ko-KR" altLang="en-US"/>
          </a:p>
        </p:txBody>
      </p:sp>
      <p:sp>
        <p:nvSpPr>
          <p:cNvPr id="7" name="슬라이드 번호 개체 틀 6"/>
          <p:cNvSpPr>
            <a:spLocks noGrp="1"/>
          </p:cNvSpPr>
          <p:nvPr>
            <p:ph type="sldNum" sz="quarter" idx="12"/>
          </p:nvPr>
        </p:nvSpPr>
        <p:spPr/>
        <p:txBody>
          <a:body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313066052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3.xml"/><Relationship Id="rId13" Type="http://schemas.openxmlformats.org/officeDocument/2006/relationships/theme" Target="../theme/theme2.xml"/><Relationship Id="rId3" Type="http://schemas.openxmlformats.org/officeDocument/2006/relationships/slideLayout" Target="../slideLayouts/slideLayout8.xml"/><Relationship Id="rId7" Type="http://schemas.openxmlformats.org/officeDocument/2006/relationships/slideLayout" Target="../slideLayouts/slideLayout12.xml"/><Relationship Id="rId12" Type="http://schemas.openxmlformats.org/officeDocument/2006/relationships/slideLayout" Target="../slideLayouts/slideLayout17.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11" Type="http://schemas.openxmlformats.org/officeDocument/2006/relationships/slideLayout" Target="../slideLayouts/slideLayout16.xml"/><Relationship Id="rId5" Type="http://schemas.openxmlformats.org/officeDocument/2006/relationships/slideLayout" Target="../slideLayouts/slideLayout10.xml"/><Relationship Id="rId10" Type="http://schemas.openxmlformats.org/officeDocument/2006/relationships/slideLayout" Target="../slideLayouts/slideLayout15.xml"/><Relationship Id="rId4" Type="http://schemas.openxmlformats.org/officeDocument/2006/relationships/slideLayout" Target="../slideLayouts/slideLayout9.xml"/><Relationship Id="rId9"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dirty="0" smtClean="0"/>
              <a:t>Jan 2015</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dirty="0" smtClean="0"/>
              <a:t>Shoichi Kitazawa(ATR)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ea typeface="ＭＳ Ｐゴシック" charset="-128"/>
              </a:defRPr>
            </a:lvl1pPr>
          </a:lstStyle>
          <a:p>
            <a:r>
              <a:rPr lang="en-US" altLang="ja-JP" dirty="0"/>
              <a:t>Slide </a:t>
            </a:r>
            <a:fld id="{E8D8FCEF-815D-46A3-BED4-14D99570ADD6}" type="slidenum">
              <a:rPr lang="en-US" altLang="ja-JP"/>
              <a:pPr/>
              <a:t>‹#›</a:t>
            </a:fld>
            <a:endParaRPr lang="en-US" altLang="ja-JP"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1" name="Rectangle 7"/>
          <p:cNvSpPr>
            <a:spLocks noChangeArrowheads="1"/>
          </p:cNvSpPr>
          <p:nvPr userDrawn="1"/>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a:t>
            </a:r>
            <a:r>
              <a:rPr lang="en-US" altLang="ko-KR" sz="1200" b="1" i="0" kern="1200" dirty="0" smtClean="0">
                <a:solidFill>
                  <a:schemeClr val="tx1"/>
                </a:solidFill>
                <a:effectLst/>
                <a:latin typeface="Times New Roman" pitchFamily="18" charset="0"/>
                <a:ea typeface="+mn-ea"/>
                <a:cs typeface="+mn-cs"/>
              </a:rPr>
              <a:t>15-16-0418-00-007a</a:t>
            </a:r>
            <a:endParaRPr lang="en-US" altLang="ja-JP" sz="1400" b="1" dirty="0">
              <a:ea typeface="ＭＳ Ｐゴシック" charset="-128"/>
            </a:endParaRPr>
          </a:p>
        </p:txBody>
      </p:sp>
    </p:spTree>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1" r:id="rId4"/>
    <p:sldLayoutId id="2147483655" r:id="rId5"/>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제목 개체 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94AB3E6-88ED-48EF-AB60-99B4A2D8B12B}" type="datetimeFigureOut">
              <a:rPr lang="ko-KR" altLang="en-US" smtClean="0"/>
              <a:t>2016-05-19</a:t>
            </a:fld>
            <a:endParaRPr lang="ko-KR" altLang="en-US"/>
          </a:p>
        </p:txBody>
      </p:sp>
      <p:sp>
        <p:nvSpPr>
          <p:cNvPr id="5" name="바닥글 개체 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ko-KR" altLang="en-US"/>
          </a:p>
        </p:txBody>
      </p:sp>
      <p:sp>
        <p:nvSpPr>
          <p:cNvPr id="6" name="슬라이드 번호 개체 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D4505-FB16-4A82-BEA6-46A3A6A8740E}" type="slidenum">
              <a:rPr lang="ko-KR" altLang="en-US" smtClean="0"/>
              <a:t>‹#›</a:t>
            </a:fld>
            <a:endParaRPr lang="ko-KR" altLang="en-US"/>
          </a:p>
        </p:txBody>
      </p:sp>
    </p:spTree>
    <p:extLst>
      <p:ext uri="{BB962C8B-B14F-4D97-AF65-F5344CB8AC3E}">
        <p14:creationId xmlns:p14="http://schemas.microsoft.com/office/powerpoint/2010/main" val="429006809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iming>
    <p:tnLst>
      <p:par>
        <p:cTn id="1" dur="indefinite" restart="never" nodeType="tmRoot"/>
      </p:par>
    </p:tnLst>
  </p:timing>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a:t>2016</a:t>
            </a:r>
          </a:p>
        </p:txBody>
      </p:sp>
      <p:sp>
        <p:nvSpPr>
          <p:cNvPr id="5" name="フッター プレースホルダ 2"/>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3"/>
          <p:cNvSpPr>
            <a:spLocks noGrp="1"/>
          </p:cNvSpPr>
          <p:nvPr>
            <p:ph type="sldNum" sz="quarter" idx="12"/>
          </p:nvPr>
        </p:nvSpPr>
        <p:spPr>
          <a:xfrm>
            <a:off x="4344988" y="6475413"/>
            <a:ext cx="530225" cy="182562"/>
          </a:xfrm>
        </p:spPr>
        <p:txBody>
          <a:bodyPr/>
          <a:lstStyle/>
          <a:p>
            <a:r>
              <a:rPr lang="en-US" altLang="ja-JP" dirty="0"/>
              <a:t>Slide </a:t>
            </a:r>
            <a:fld id="{8447DFC6-53E1-497A-AACF-DCAA15DC4A13}" type="slidenum">
              <a:rPr lang="en-US" altLang="ja-JP"/>
              <a:pPr/>
              <a:t>1</a:t>
            </a:fld>
            <a:endParaRPr lang="en-US" altLang="ja-JP" dirty="0"/>
          </a:p>
        </p:txBody>
      </p:sp>
      <p:sp>
        <p:nvSpPr>
          <p:cNvPr id="27651" name="Rectangle 3"/>
          <p:cNvSpPr>
            <a:spLocks noChangeArrowheads="1"/>
          </p:cNvSpPr>
          <p:nvPr/>
        </p:nvSpPr>
        <p:spPr bwMode="auto">
          <a:xfrm>
            <a:off x="116904" y="638587"/>
            <a:ext cx="8991600" cy="4734629"/>
          </a:xfrm>
          <a:prstGeom prst="rect">
            <a:avLst/>
          </a:prstGeom>
          <a:noFill/>
          <a:ln w="12700">
            <a:noFill/>
            <a:miter lim="800000"/>
            <a:headEnd type="none" w="sm" len="sm"/>
            <a:tailEnd type="none" w="sm" len="sm"/>
          </a:ln>
          <a:effec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endParaRPr lang="en-US" altLang="ja-JP" sz="1600" dirty="0">
              <a:ea typeface="ＭＳ Ｐゴシック" charset="-128"/>
            </a:endParaRPr>
          </a:p>
          <a:p>
            <a:r>
              <a:rPr lang="en-US" altLang="ja-JP" sz="1600" b="1" dirty="0">
                <a:ea typeface="ＭＳ Ｐゴシック" charset="-128"/>
              </a:rPr>
              <a:t>Submission Title:</a:t>
            </a:r>
            <a:r>
              <a:rPr lang="en-US" altLang="ja-JP" sz="1600" dirty="0">
                <a:ea typeface="ＭＳ Ｐゴシック" charset="-128"/>
              </a:rPr>
              <a:t> </a:t>
            </a:r>
            <a:r>
              <a:rPr lang="en-US" altLang="ja-JP" sz="1600" dirty="0" smtClean="0">
                <a:ea typeface="ＭＳ Ｐゴシック" charset="-128"/>
              </a:rPr>
              <a:t>[IEEE 802.15.7r1 OWC TG Closing Report for May 2016]</a:t>
            </a:r>
            <a:r>
              <a:rPr lang="en-US" altLang="ja-JP" sz="1600" dirty="0">
                <a:ea typeface="ＭＳ Ｐゴシック" charset="-128"/>
              </a:rPr>
              <a:t>	</a:t>
            </a:r>
          </a:p>
          <a:p>
            <a:r>
              <a:rPr lang="en-US" altLang="ja-JP" sz="1600" b="1" dirty="0">
                <a:ea typeface="ＭＳ Ｐゴシック" charset="-128"/>
              </a:rPr>
              <a:t>Date Submitted: </a:t>
            </a:r>
            <a:r>
              <a:rPr lang="en-US" altLang="ja-JP" sz="1600" dirty="0" smtClean="0">
                <a:ea typeface="ＭＳ Ｐゴシック" charset="-128"/>
              </a:rPr>
              <a:t>[20 May, 2016]</a:t>
            </a:r>
            <a:r>
              <a:rPr lang="en-US" altLang="ja-JP" sz="1600" dirty="0">
                <a:ea typeface="ＭＳ Ｐゴシック" charset="-128"/>
              </a:rPr>
              <a:t>	</a:t>
            </a:r>
          </a:p>
          <a:p>
            <a:r>
              <a:rPr lang="en-US" altLang="ja-JP" sz="1600" b="1" dirty="0">
                <a:ea typeface="ＭＳ Ｐゴシック" charset="-128"/>
              </a:rPr>
              <a:t>Source:</a:t>
            </a:r>
            <a:r>
              <a:rPr lang="en-US" altLang="ja-JP" sz="1600" dirty="0">
                <a:ea typeface="ＭＳ Ｐゴシック" charset="-128"/>
              </a:rPr>
              <a:t> </a:t>
            </a:r>
            <a:r>
              <a:rPr lang="en-US" altLang="ja-JP" sz="1600" dirty="0" smtClean="0">
                <a:ea typeface="ＭＳ Ｐゴシック" charset="-128"/>
              </a:rPr>
              <a:t>[</a:t>
            </a:r>
            <a:r>
              <a:rPr lang="en-US" altLang="zh-CN" sz="1600" dirty="0" err="1" smtClean="0"/>
              <a:t>Yeong</a:t>
            </a:r>
            <a:r>
              <a:rPr lang="en-US" altLang="zh-CN" sz="1600" dirty="0" smtClean="0"/>
              <a:t> Min Jang</a:t>
            </a:r>
            <a:r>
              <a:rPr lang="en-US" altLang="ja-JP" sz="1600" dirty="0" smtClean="0">
                <a:ea typeface="ＭＳ Ｐゴシック" charset="-128"/>
              </a:rPr>
              <a:t>] </a:t>
            </a:r>
            <a:r>
              <a:rPr lang="en-US" altLang="ja-JP" sz="1600" dirty="0">
                <a:ea typeface="ＭＳ Ｐゴシック" charset="-128"/>
              </a:rPr>
              <a:t>Company </a:t>
            </a:r>
            <a:r>
              <a:rPr lang="en-US" altLang="ja-JP" sz="1600" dirty="0" smtClean="0">
                <a:ea typeface="ＭＳ Ｐゴシック" charset="-128"/>
              </a:rPr>
              <a:t>[</a:t>
            </a:r>
            <a:r>
              <a:rPr lang="en-US" altLang="ko-KR" sz="1600" dirty="0" err="1" smtClean="0">
                <a:ea typeface="굴림" charset="-127"/>
              </a:rPr>
              <a:t>Kookmin</a:t>
            </a:r>
            <a:r>
              <a:rPr lang="en-US" altLang="ko-KR" sz="1600" dirty="0" smtClean="0">
                <a:ea typeface="굴림" charset="-127"/>
              </a:rPr>
              <a:t> University</a:t>
            </a:r>
            <a:r>
              <a:rPr lang="en-US" altLang="ja-JP" sz="1600" dirty="0" smtClean="0">
                <a:ea typeface="ＭＳ Ｐゴシック" charset="-128"/>
              </a:rPr>
              <a:t>]</a:t>
            </a:r>
            <a:endParaRPr lang="en-US" altLang="ja-JP" sz="1600" dirty="0">
              <a:ea typeface="ＭＳ Ｐゴシック" charset="-128"/>
            </a:endParaRPr>
          </a:p>
          <a:p>
            <a:r>
              <a:rPr lang="en-US" altLang="ja-JP" sz="1600" dirty="0">
                <a:ea typeface="ＭＳ Ｐゴシック" charset="-128"/>
              </a:rPr>
              <a:t>Address </a:t>
            </a:r>
            <a:r>
              <a:rPr lang="en-US" altLang="ja-JP" sz="1600" dirty="0" smtClean="0">
                <a:ea typeface="ＭＳ Ｐゴシック" charset="-128"/>
              </a:rPr>
              <a:t>[Seoul, Korea]</a:t>
            </a:r>
            <a:endParaRPr lang="en-US" altLang="ja-JP" sz="1600" dirty="0">
              <a:ea typeface="ＭＳ Ｐゴシック" charset="-128"/>
            </a:endParaRPr>
          </a:p>
          <a:p>
            <a:r>
              <a:rPr lang="en-US" altLang="ja-JP" sz="1600" dirty="0">
                <a:ea typeface="ＭＳ Ｐゴシック" charset="-128"/>
              </a:rPr>
              <a:t>Voice</a:t>
            </a:r>
            <a:r>
              <a:rPr lang="en-US" altLang="ja-JP" sz="1600" dirty="0" smtClean="0">
                <a:ea typeface="ＭＳ Ｐゴシック" charset="-128"/>
              </a:rPr>
              <a:t>:[+82-2-910-5068], </a:t>
            </a:r>
            <a:r>
              <a:rPr lang="en-US" altLang="ja-JP" sz="1600" dirty="0">
                <a:ea typeface="ＭＳ Ｐゴシック" charset="-128"/>
              </a:rPr>
              <a:t>FAX: </a:t>
            </a:r>
            <a:r>
              <a:rPr lang="en-US" altLang="ja-JP" sz="1600" dirty="0" smtClean="0">
                <a:ea typeface="ＭＳ Ｐゴシック" charset="-128"/>
              </a:rPr>
              <a:t>[+82-2-910-4449], </a:t>
            </a:r>
            <a:r>
              <a:rPr lang="en-US" altLang="ja-JP" sz="1600" dirty="0">
                <a:ea typeface="ＭＳ Ｐゴシック" charset="-128"/>
              </a:rPr>
              <a:t>E-Mail</a:t>
            </a:r>
            <a:r>
              <a:rPr lang="en-US" altLang="ja-JP" sz="1600" dirty="0" smtClean="0">
                <a:ea typeface="ＭＳ Ｐゴシック" charset="-128"/>
              </a:rPr>
              <a:t>:[:[</a:t>
            </a:r>
            <a:r>
              <a:rPr lang="en-US" altLang="ko-KR" sz="1600" dirty="0" smtClean="0">
                <a:ea typeface="굴림" charset="-127"/>
              </a:rPr>
              <a:t>yjang@kookmin.ac.kr</a:t>
            </a:r>
            <a:r>
              <a:rPr lang="en-US" altLang="ja-JP" sz="1600" dirty="0" smtClean="0">
                <a:ea typeface="ＭＳ Ｐゴシック" charset="-128"/>
              </a:rPr>
              <a:t>]</a:t>
            </a:r>
            <a:r>
              <a:rPr lang="en-US" altLang="ja-JP" sz="1600" dirty="0">
                <a:ea typeface="ＭＳ Ｐゴシック" charset="-128"/>
              </a:rPr>
              <a:t>	</a:t>
            </a:r>
          </a:p>
          <a:p>
            <a:pPr>
              <a:spcBef>
                <a:spcPts val="600"/>
              </a:spcBef>
              <a:spcAft>
                <a:spcPts val="600"/>
              </a:spcAft>
            </a:pPr>
            <a:r>
              <a:rPr lang="en-US" altLang="ja-JP" sz="1600" b="1" dirty="0">
                <a:ea typeface="ＭＳ Ｐゴシック" charset="-128"/>
              </a:rPr>
              <a:t>Re:</a:t>
            </a:r>
            <a:r>
              <a:rPr lang="en-US" altLang="ja-JP" sz="1600" dirty="0">
                <a:ea typeface="ＭＳ Ｐゴシック" charset="-128"/>
              </a:rPr>
              <a:t> </a:t>
            </a:r>
            <a:r>
              <a:rPr lang="en-US" altLang="ja-JP" sz="1600" dirty="0" smtClean="0">
                <a:ea typeface="ＭＳ Ｐゴシック" charset="-128"/>
              </a:rPr>
              <a:t>[]</a:t>
            </a:r>
            <a:endParaRPr lang="en-US" altLang="ja-JP" sz="1600" dirty="0">
              <a:ea typeface="ＭＳ Ｐゴシック" charset="-128"/>
            </a:endParaRPr>
          </a:p>
          <a:p>
            <a:pPr>
              <a:spcBef>
                <a:spcPts val="100"/>
              </a:spcBef>
              <a:spcAft>
                <a:spcPts val="100"/>
              </a:spcAft>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[IEEE 802.</a:t>
            </a:r>
            <a:r>
              <a:rPr lang="en-US" altLang="ja-JP" sz="1600" dirty="0" smtClean="0">
                <a:ea typeface="ＭＳ Ｐゴシック" charset="-128"/>
              </a:rPr>
              <a:t>15.7r1 </a:t>
            </a:r>
            <a:r>
              <a:rPr lang="en-US" altLang="ja-JP" sz="1600" dirty="0">
                <a:ea typeface="ＭＳ Ｐゴシック" charset="-128"/>
              </a:rPr>
              <a:t>OWC TG Closing R</a:t>
            </a:r>
            <a:r>
              <a:rPr lang="en-US" altLang="ja-JP" sz="1600" dirty="0" smtClean="0">
                <a:ea typeface="ＭＳ Ｐゴシック" charset="-128"/>
              </a:rPr>
              <a:t>eport </a:t>
            </a:r>
            <a:r>
              <a:rPr lang="en-US" altLang="ja-JP" sz="1600" dirty="0" smtClean="0">
                <a:ea typeface="ＭＳ Ｐゴシック" pitchFamily="-65" charset="-128"/>
              </a:rPr>
              <a:t>for</a:t>
            </a:r>
            <a:r>
              <a:rPr lang="en-US" altLang="ja-JP" sz="1600" dirty="0" smtClean="0">
                <a:ea typeface="ＭＳ Ｐゴシック" charset="-128"/>
              </a:rPr>
              <a:t> May 2016 </a:t>
            </a:r>
            <a:r>
              <a:rPr lang="en-US" altLang="ja-JP" sz="1600" dirty="0" smtClean="0">
                <a:ea typeface="ＭＳ Ｐゴシック" pitchFamily="-65" charset="-128"/>
              </a:rPr>
              <a:t>at Hawaii</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600"/>
              </a:spcBef>
              <a:spcAft>
                <a:spcPts val="600"/>
              </a:spcAft>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[Report progress to WG]</a:t>
            </a:r>
            <a:endParaRPr lang="en-US" altLang="ja-JP" sz="1600" dirty="0">
              <a:solidFill>
                <a:schemeClr val="tx2"/>
              </a:solidFill>
              <a:ea typeface="ＭＳ Ｐゴシック" charset="-128"/>
            </a:endParaRPr>
          </a:p>
          <a:p>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5484168"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2756" y="6475413"/>
            <a:ext cx="530225" cy="182562"/>
          </a:xfrm>
        </p:spPr>
        <p:txBody>
          <a:bodyPr/>
          <a:lstStyle/>
          <a:p>
            <a:r>
              <a:rPr lang="en-US" altLang="ja-JP" dirty="0"/>
              <a:t>Slide </a:t>
            </a:r>
            <a:fld id="{E1A173A1-C39B-41EB-BCF2-B522BCC141FC}" type="slidenum">
              <a:rPr lang="en-US" altLang="ja-JP"/>
              <a:pPr/>
              <a:t>2</a:t>
            </a:fld>
            <a:endParaRPr lang="en-US" altLang="ja-JP" dirty="0"/>
          </a:p>
        </p:txBody>
      </p:sp>
      <p:sp>
        <p:nvSpPr>
          <p:cNvPr id="26626" name="Rectangle 2"/>
          <p:cNvSpPr>
            <a:spLocks noGrp="1" noChangeArrowheads="1"/>
          </p:cNvSpPr>
          <p:nvPr>
            <p:ph type="ctrTitle"/>
          </p:nvPr>
        </p:nvSpPr>
        <p:spPr>
          <a:xfrm>
            <a:off x="827584" y="1988840"/>
            <a:ext cx="7632848" cy="3456384"/>
          </a:xfrm>
        </p:spPr>
        <p:txBody>
          <a:bodyPr/>
          <a:lstStyle/>
          <a:p>
            <a:r>
              <a:rPr lang="en-US" altLang="ja-JP" b="1" dirty="0">
                <a:ea typeface="ＭＳ Ｐゴシック" pitchFamily="50" charset="-128"/>
              </a:rPr>
              <a:t>IEEE </a:t>
            </a:r>
            <a:r>
              <a:rPr lang="en-US" altLang="ja-JP" b="1" dirty="0" smtClean="0">
                <a:ea typeface="ＭＳ Ｐゴシック" pitchFamily="50" charset="-128"/>
              </a:rPr>
              <a:t>802.15.7r1 OWC</a:t>
            </a:r>
            <a:br>
              <a:rPr lang="en-US" altLang="ja-JP" b="1" dirty="0" smtClean="0">
                <a:ea typeface="ＭＳ Ｐゴシック" pitchFamily="50" charset="-128"/>
              </a:rPr>
            </a:br>
            <a:r>
              <a:rPr lang="en-US" altLang="ja-JP" b="1" dirty="0">
                <a:ea typeface="ＭＳ Ｐゴシック" pitchFamily="50" charset="-128"/>
              </a:rPr>
              <a:t/>
            </a:r>
            <a:br>
              <a:rPr lang="en-US" altLang="ja-JP" b="1" dirty="0">
                <a:ea typeface="ＭＳ Ｐゴシック" pitchFamily="50" charset="-128"/>
              </a:rPr>
            </a:br>
            <a:r>
              <a:rPr lang="en-US" altLang="ja-JP" dirty="0" smtClean="0">
                <a:ea typeface="ＭＳ Ｐゴシック" pitchFamily="50" charset="-128"/>
              </a:rPr>
              <a:t>Closing report</a:t>
            </a:r>
            <a:r>
              <a:rPr lang="en-US" altLang="ja-JP" dirty="0">
                <a:ea typeface="ＭＳ Ｐゴシック" pitchFamily="50" charset="-128"/>
              </a:rPr>
              <a:t/>
            </a:r>
            <a:br>
              <a:rPr lang="en-US" altLang="ja-JP" dirty="0">
                <a:ea typeface="ＭＳ Ｐゴシック" pitchFamily="50" charset="-128"/>
              </a:rPr>
            </a:br>
            <a:r>
              <a:rPr lang="en-US" altLang="ja-JP" dirty="0">
                <a:ea typeface="ＭＳ Ｐゴシック" pitchFamily="50" charset="-128"/>
              </a:rPr>
              <a:t/>
            </a:r>
            <a:br>
              <a:rPr lang="en-US" altLang="ja-JP" dirty="0">
                <a:ea typeface="ＭＳ Ｐゴシック" pitchFamily="50" charset="-128"/>
              </a:rPr>
            </a:br>
            <a:r>
              <a:rPr lang="en-US" altLang="ja-JP" dirty="0" smtClean="0">
                <a:ea typeface="ＭＳ Ｐゴシック" pitchFamily="50" charset="-128"/>
              </a:rPr>
              <a:t> Hawaii</a:t>
            </a:r>
            <a:br>
              <a:rPr lang="en-US" altLang="ja-JP" dirty="0" smtClean="0">
                <a:ea typeface="ＭＳ Ｐゴシック" pitchFamily="50" charset="-128"/>
              </a:rPr>
            </a:br>
            <a:r>
              <a:rPr lang="en-US" altLang="ja-JP" dirty="0" smtClean="0">
                <a:ea typeface="ＭＳ Ｐゴシック" pitchFamily="50" charset="-128"/>
              </a:rPr>
              <a:t> May 20, 2016</a:t>
            </a:r>
            <a:endParaRPr lang="ja-JP"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a:t>2016</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idx="1"/>
          </p:nvPr>
        </p:nvSpPr>
        <p:spPr>
          <a:xfrm>
            <a:off x="251520" y="1628800"/>
            <a:ext cx="8640960" cy="4680520"/>
          </a:xfrm>
          <a:ln/>
        </p:spPr>
        <p:txBody>
          <a:bodyPr>
            <a:normAutofit/>
          </a:bodyPr>
          <a:lstStyle/>
          <a:p>
            <a:pPr lvl="1" indent="-655638">
              <a:buFont typeface="Arial" pitchFamily="34" charset="0"/>
              <a:buChar char="•"/>
            </a:pPr>
            <a:r>
              <a:rPr lang="en-US" altLang="ja-JP" dirty="0"/>
              <a:t>Present revised proposals</a:t>
            </a:r>
          </a:p>
          <a:p>
            <a:pPr lvl="1" indent="-655638">
              <a:buFont typeface="Arial" pitchFamily="34" charset="0"/>
              <a:buChar char="•"/>
            </a:pPr>
            <a:r>
              <a:rPr lang="en-US" altLang="ja-JP" dirty="0"/>
              <a:t>Continue proposal mergers</a:t>
            </a:r>
          </a:p>
          <a:p>
            <a:pPr lvl="1" indent="-655638">
              <a:buFont typeface="Arial" pitchFamily="34" charset="0"/>
              <a:buChar char="•"/>
            </a:pPr>
            <a:r>
              <a:rPr lang="en-US" altLang="ja-JP" dirty="0"/>
              <a:t>Finalize baseline draft D0</a:t>
            </a:r>
          </a:p>
          <a:p>
            <a:pPr marL="742950" indent="-655638" fontAlgn="auto">
              <a:spcBef>
                <a:spcPts val="0"/>
              </a:spcBef>
              <a:spcAft>
                <a:spcPts val="0"/>
              </a:spcAft>
              <a:buFont typeface="Arial" pitchFamily="34" charset="0"/>
              <a:buChar char="•"/>
              <a:defRPr/>
            </a:pPr>
            <a:r>
              <a:rPr lang="en-US" altLang="ja-JP" sz="2800" dirty="0" smtClean="0"/>
              <a:t>Commence review and comment resolution</a:t>
            </a:r>
          </a:p>
          <a:p>
            <a:pPr lvl="1" indent="-655638" fontAlgn="auto">
              <a:spcBef>
                <a:spcPts val="0"/>
              </a:spcBef>
              <a:spcAft>
                <a:spcPts val="0"/>
              </a:spcAft>
              <a:buFont typeface="Arial" pitchFamily="34" charset="0"/>
              <a:buChar char="•"/>
              <a:defRPr/>
            </a:pPr>
            <a:endParaRPr lang="en-US" altLang="ja-JP" sz="2300" dirty="0"/>
          </a:p>
          <a:p>
            <a:pPr marL="285750" indent="-285750" fontAlgn="auto">
              <a:spcBef>
                <a:spcPts val="0"/>
              </a:spcBef>
              <a:spcAft>
                <a:spcPts val="0"/>
              </a:spcAft>
              <a:buFont typeface="Arial" panose="020B0604020202020204" pitchFamily="34" charset="0"/>
              <a:buChar char="•"/>
              <a:defRPr/>
            </a:pPr>
            <a:endParaRPr lang="en-US" altLang="ko-KR" sz="2800" dirty="0"/>
          </a:p>
          <a:p>
            <a:endParaRPr lang="en-US" altLang="ja-JP" sz="2800" dirty="0" smtClean="0"/>
          </a:p>
        </p:txBody>
      </p:sp>
      <p:sp>
        <p:nvSpPr>
          <p:cNvPr id="4098" name="Rectangle 2"/>
          <p:cNvSpPr>
            <a:spLocks noGrp="1" noChangeArrowheads="1"/>
          </p:cNvSpPr>
          <p:nvPr>
            <p:ph type="title"/>
          </p:nvPr>
        </p:nvSpPr>
        <p:spPr>
          <a:xfrm>
            <a:off x="760040" y="685800"/>
            <a:ext cx="7772400" cy="870992"/>
          </a:xfrm>
          <a:ln/>
        </p:spPr>
        <p:txBody>
          <a:bodyPr/>
          <a:lstStyle/>
          <a:p>
            <a:r>
              <a:rPr lang="en-US" altLang="ja-JP" dirty="0" smtClean="0"/>
              <a:t>Agenda items for the week</a:t>
            </a:r>
            <a:endParaRPr lang="ja-JP" altLang="ja-JP" dirty="0"/>
          </a:p>
        </p:txBody>
      </p:sp>
      <p:sp>
        <p:nvSpPr>
          <p:cNvPr id="5" name="フッター プレースホルダー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p>
            <a:r>
              <a:rPr lang="en-US" altLang="ja-JP" dirty="0"/>
              <a:t>Slide </a:t>
            </a:r>
            <a:fld id="{38E6254A-D985-444C-BBE9-59789D09939F}" type="slidenum">
              <a:rPr lang="en-US" altLang="ja-JP"/>
              <a:pPr/>
              <a:t>3</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a:t>2016</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251520" y="1484784"/>
            <a:ext cx="8640960" cy="4968552"/>
          </a:xfrm>
        </p:spPr>
        <p:txBody>
          <a:bodyPr>
            <a:normAutofit/>
          </a:bodyPr>
          <a:lstStyle/>
          <a:p>
            <a:pPr>
              <a:lnSpc>
                <a:spcPct val="80000"/>
              </a:lnSpc>
            </a:pPr>
            <a:endParaRPr lang="en-US" altLang="ja-JP" sz="2800" dirty="0" smtClean="0">
              <a:ea typeface="ＭＳ Ｐゴシック" pitchFamily="50" charset="-128"/>
            </a:endParaRPr>
          </a:p>
          <a:p>
            <a:pPr>
              <a:lnSpc>
                <a:spcPct val="80000"/>
              </a:lnSpc>
            </a:pPr>
            <a:r>
              <a:rPr lang="en-US" altLang="ja-JP" sz="2800" dirty="0" smtClean="0">
                <a:ea typeface="ＭＳ Ｐゴシック" pitchFamily="50" charset="-128"/>
              </a:rPr>
              <a:t>9 sessions (Mon., Tue. and  Wed. )</a:t>
            </a:r>
          </a:p>
          <a:p>
            <a:pPr>
              <a:lnSpc>
                <a:spcPct val="80000"/>
              </a:lnSpc>
            </a:pPr>
            <a:r>
              <a:rPr lang="en-US" altLang="ko-KR" sz="2800" dirty="0" smtClean="0">
                <a:ea typeface="굴림" pitchFamily="34" charset="-127"/>
              </a:rPr>
              <a:t>11 presentations for contributions.</a:t>
            </a:r>
          </a:p>
          <a:p>
            <a:pPr marL="0" indent="0" fontAlgn="auto">
              <a:spcBef>
                <a:spcPts val="0"/>
              </a:spcBef>
              <a:spcAft>
                <a:spcPts val="0"/>
              </a:spcAft>
              <a:buNone/>
              <a:defRPr/>
            </a:pPr>
            <a:endParaRPr lang="en-US" altLang="ja-JP" sz="2800" dirty="0" smtClean="0"/>
          </a:p>
          <a:p>
            <a:pPr marL="0" indent="0" fontAlgn="auto">
              <a:spcBef>
                <a:spcPts val="0"/>
              </a:spcBef>
              <a:spcAft>
                <a:spcPts val="0"/>
              </a:spcAft>
              <a:buNone/>
              <a:defRPr/>
            </a:pPr>
            <a:r>
              <a:rPr lang="en-US" altLang="ja-JP" sz="2800" dirty="0" smtClean="0"/>
              <a:t>* 10 Institutions of submitted for </a:t>
            </a:r>
            <a:r>
              <a:rPr lang="en-US" altLang="ja-JP" sz="2800" dirty="0"/>
              <a:t>Proposal: </a:t>
            </a:r>
            <a:endParaRPr lang="en-US" altLang="ja-JP" sz="2800" dirty="0" smtClean="0"/>
          </a:p>
          <a:p>
            <a:pPr marL="0" indent="0" fontAlgn="auto">
              <a:spcBef>
                <a:spcPts val="0"/>
              </a:spcBef>
              <a:spcAft>
                <a:spcPts val="0"/>
              </a:spcAft>
              <a:buNone/>
              <a:defRPr/>
            </a:pPr>
            <a:r>
              <a:rPr lang="en-US" altLang="ja-JP" sz="2800" dirty="0"/>
              <a:t> </a:t>
            </a:r>
            <a:r>
              <a:rPr lang="en-US" altLang="ja-JP" sz="2800" dirty="0" smtClean="0"/>
              <a:t>  Intel</a:t>
            </a:r>
            <a:r>
              <a:rPr lang="en-US" altLang="ja-JP" sz="2800" dirty="0"/>
              <a:t>, </a:t>
            </a:r>
            <a:r>
              <a:rPr lang="en-US" altLang="ja-JP" sz="2800" dirty="0" err="1"/>
              <a:t>pureLiFi</a:t>
            </a:r>
            <a:r>
              <a:rPr lang="en-US" altLang="ja-JP" sz="2800" dirty="0"/>
              <a:t>, </a:t>
            </a:r>
            <a:r>
              <a:rPr lang="en-US" altLang="ja-JP" sz="2800" dirty="0" err="1" smtClean="0"/>
              <a:t>Fraunhofer</a:t>
            </a:r>
            <a:r>
              <a:rPr lang="en-US" altLang="ja-JP" sz="2800" dirty="0" smtClean="0"/>
              <a:t> HHI, </a:t>
            </a:r>
            <a:r>
              <a:rPr lang="en-US" altLang="ja-JP" sz="2800" dirty="0"/>
              <a:t>SYCA, </a:t>
            </a:r>
            <a:r>
              <a:rPr lang="en-US" altLang="ja-JP" sz="2800" dirty="0" err="1" smtClean="0"/>
              <a:t>Kookmin</a:t>
            </a:r>
            <a:r>
              <a:rPr lang="en-US" altLang="ja-JP" sz="2800" dirty="0" smtClean="0"/>
              <a:t> University, Panasonic, SNUST, Huawei,</a:t>
            </a:r>
            <a:r>
              <a:rPr lang="en-US" sz="2800" dirty="0"/>
              <a:t> Boston </a:t>
            </a:r>
            <a:r>
              <a:rPr lang="en-US" sz="2800" dirty="0" smtClean="0"/>
              <a:t>University,</a:t>
            </a:r>
            <a:r>
              <a:rPr lang="en-US" sz="2800" dirty="0"/>
              <a:t> University at Albany</a:t>
            </a:r>
            <a:endParaRPr lang="en-US" altLang="ja-JP" sz="2800" dirty="0" smtClean="0"/>
          </a:p>
        </p:txBody>
      </p:sp>
      <p:sp>
        <p:nvSpPr>
          <p:cNvPr id="2" name="タイトル 1"/>
          <p:cNvSpPr>
            <a:spLocks noGrp="1"/>
          </p:cNvSpPr>
          <p:nvPr>
            <p:ph type="title"/>
          </p:nvPr>
        </p:nvSpPr>
        <p:spPr>
          <a:xfrm>
            <a:off x="723900" y="689322"/>
            <a:ext cx="7772400" cy="699864"/>
          </a:xfrm>
        </p:spPr>
        <p:txBody>
          <a:bodyPr/>
          <a:lstStyle/>
          <a:p>
            <a:r>
              <a:rPr lang="en-US" altLang="ja-JP" dirty="0" smtClean="0">
                <a:ea typeface="ＭＳ Ｐゴシック" pitchFamily="50" charset="-128"/>
              </a:rPr>
              <a:t>Accomplishment for the May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4</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a:t>2016</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23528" y="1981200"/>
            <a:ext cx="8424936" cy="4114800"/>
          </a:xfrm>
        </p:spPr>
        <p:txBody>
          <a:bodyPr/>
          <a:lstStyle/>
          <a:p>
            <a:r>
              <a:rPr lang="en-US" altLang="ja-JP" sz="2800" dirty="0" smtClean="0"/>
              <a:t>Requesting 12 meeting sessions</a:t>
            </a:r>
            <a:endParaRPr lang="en-US" altLang="ja-JP" sz="2400" dirty="0" smtClean="0"/>
          </a:p>
          <a:p>
            <a:pPr lvl="1"/>
            <a:r>
              <a:rPr lang="en-US" altLang="ja-JP" dirty="0"/>
              <a:t>Continue task group review and comment resolution</a:t>
            </a:r>
          </a:p>
          <a:p>
            <a:pPr marL="457200" lvl="1" indent="0">
              <a:buNone/>
            </a:pPr>
            <a:endParaRPr lang="en-US" altLang="ja-JP" sz="1400" dirty="0"/>
          </a:p>
          <a:p>
            <a:pPr lvl="1"/>
            <a:endParaRPr lang="en-US" altLang="ja-JP" sz="2400" dirty="0" smtClean="0"/>
          </a:p>
          <a:p>
            <a:pPr lvl="1"/>
            <a:endParaRPr lang="en-US" altLang="ja-JP" sz="2400" dirty="0" smtClean="0"/>
          </a:p>
          <a:p>
            <a:endParaRPr kumimoji="1" lang="ja-JP" altLang="en-US" sz="2800" dirty="0"/>
          </a:p>
        </p:txBody>
      </p:sp>
      <p:sp>
        <p:nvSpPr>
          <p:cNvPr id="2" name="タイトル 1"/>
          <p:cNvSpPr>
            <a:spLocks noGrp="1"/>
          </p:cNvSpPr>
          <p:nvPr>
            <p:ph type="title"/>
          </p:nvPr>
        </p:nvSpPr>
        <p:spPr>
          <a:xfrm>
            <a:off x="760040" y="685800"/>
            <a:ext cx="7772400" cy="1066800"/>
          </a:xfrm>
        </p:spPr>
        <p:txBody>
          <a:bodyPr/>
          <a:lstStyle/>
          <a:p>
            <a:r>
              <a:rPr lang="en-US" altLang="ja-JP" dirty="0" smtClean="0"/>
              <a:t>Plan for July Meeting</a:t>
            </a:r>
            <a:endParaRPr kumimoji="1" lang="ja-JP" altLang="en-US" dirty="0"/>
          </a:p>
        </p:txBody>
      </p:sp>
      <p:sp>
        <p:nvSpPr>
          <p:cNvPr id="5" name="フッター プレースホルダ 4"/>
          <p:cNvSpPr>
            <a:spLocks noGrp="1"/>
          </p:cNvSpPr>
          <p:nvPr>
            <p:ph type="ftr" sz="quarter" idx="11"/>
          </p:nvPr>
        </p:nvSpPr>
        <p:spPr>
          <a:xfrm>
            <a:off x="5486400" y="6475413"/>
            <a:ext cx="3124200" cy="184666"/>
          </a:xfrm>
        </p:spPr>
        <p:txBody>
          <a:bodyPr/>
          <a:lstStyle/>
          <a:p>
            <a:r>
              <a:rPr lang="en-US" altLang="zh-CN" dirty="0" err="1" smtClean="0"/>
              <a:t>Yeong</a:t>
            </a:r>
            <a:r>
              <a:rPr lang="en-US" altLang="zh-CN" dirty="0" smtClean="0"/>
              <a:t> Min Jang</a:t>
            </a:r>
            <a:endParaRPr lang="en-US" altLang="ja-JP" dirty="0"/>
          </a:p>
        </p:txBody>
      </p:sp>
      <p:sp>
        <p:nvSpPr>
          <p:cNvPr id="6" name="スライド番号プレースホルダ 5"/>
          <p:cNvSpPr>
            <a:spLocks noGrp="1"/>
          </p:cNvSpPr>
          <p:nvPr>
            <p:ph type="sldNum" sz="quarter" idx="12"/>
          </p:nvPr>
        </p:nvSpPr>
        <p:spPr>
          <a:xfrm>
            <a:off x="4344988" y="6475413"/>
            <a:ext cx="530225" cy="182562"/>
          </a:xfrm>
        </p:spPr>
        <p:txBody>
          <a:bodyPr/>
          <a:lstStyle/>
          <a:p>
            <a:r>
              <a:rPr lang="en-US" altLang="ja-JP" dirty="0" smtClean="0"/>
              <a:t>Slide </a:t>
            </a:r>
            <a:fld id="{A361ECD0-26D7-4AC6-88AA-453D734D852D}" type="slidenum">
              <a:rPr lang="en-US" altLang="ja-JP" smtClean="0"/>
              <a:pPr/>
              <a:t>5</a:t>
            </a:fld>
            <a:endParaRPr lang="en-US" altLang="ja-JP" dirty="0"/>
          </a:p>
        </p:txBody>
      </p:sp>
      <p:sp>
        <p:nvSpPr>
          <p:cNvPr id="8" name="日付プレースホルダ 1"/>
          <p:cNvSpPr>
            <a:spLocks noGrp="1"/>
          </p:cNvSpPr>
          <p:nvPr>
            <p:ph type="dt" sz="half" idx="10"/>
          </p:nvPr>
        </p:nvSpPr>
        <p:spPr>
          <a:xfrm>
            <a:off x="685800" y="378281"/>
            <a:ext cx="1600200" cy="215444"/>
          </a:xfrm>
        </p:spPr>
        <p:txBody>
          <a:bodyPr/>
          <a:lstStyle/>
          <a:p>
            <a:r>
              <a:rPr lang="en-US" altLang="ja-JP" dirty="0" smtClean="0"/>
              <a:t>May </a:t>
            </a:r>
            <a:r>
              <a:rPr lang="en-US" altLang="ja-JP" dirty="0"/>
              <a:t>2016</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디자인 사용자 지정">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1479</TotalTime>
  <Words>190</Words>
  <Application>Microsoft Office PowerPoint</Application>
  <PresentationFormat>On-screen Show (4:3)</PresentationFormat>
  <Paragraphs>55</Paragraphs>
  <Slides>5</Slides>
  <Notes>2</Notes>
  <HiddenSlides>0</HiddenSlides>
  <MMClips>0</MMClips>
  <ScaleCrop>false</ScaleCrop>
  <HeadingPairs>
    <vt:vector size="4" baseType="variant">
      <vt:variant>
        <vt:lpstr>Theme</vt:lpstr>
      </vt:variant>
      <vt:variant>
        <vt:i4>2</vt:i4>
      </vt:variant>
      <vt:variant>
        <vt:lpstr>Slide Titles</vt:lpstr>
      </vt:variant>
      <vt:variant>
        <vt:i4>5</vt:i4>
      </vt:variant>
    </vt:vector>
  </HeadingPairs>
  <TitlesOfParts>
    <vt:vector size="7" baseType="lpstr">
      <vt:lpstr>IEEE-P802_15</vt:lpstr>
      <vt:lpstr>디자인 사용자 지정</vt:lpstr>
      <vt:lpstr>PowerPoint Presentation</vt:lpstr>
      <vt:lpstr>IEEE 802.15.7r1 OWC  Closing report   Hawaii  May 20, 2016</vt:lpstr>
      <vt:lpstr>Agenda items for the week</vt:lpstr>
      <vt:lpstr>Accomplishment for the May meeting</vt:lpstr>
      <vt:lpstr>Plan for July Meeting</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SG SRU Closing report for May 2014</dc:title>
  <dc:subject>IEEE 802.15 &lt;subject&gt;</dc:subject>
  <dc:creator>kitazawa</dc:creator>
  <dc:description>15-14-0316-00-0sru</dc:description>
  <cp:lastModifiedBy>TH</cp:lastModifiedBy>
  <cp:revision>113</cp:revision>
  <cp:lastPrinted>1998-02-10T13:28:06Z</cp:lastPrinted>
  <dcterms:created xsi:type="dcterms:W3CDTF">2013-09-18T06:18:22Z</dcterms:created>
  <dcterms:modified xsi:type="dcterms:W3CDTF">2016-05-19T07:02:04Z</dcterms:modified>
</cp:coreProperties>
</file>