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8"/>
  </p:notesMasterIdLst>
  <p:handoutMasterIdLst>
    <p:handoutMasterId r:id="rId9"/>
  </p:handoutMasterIdLst>
  <p:sldIdLst>
    <p:sldId id="259" r:id="rId3"/>
    <p:sldId id="260" r:id="rId4"/>
    <p:sldId id="261" r:id="rId5"/>
    <p:sldId id="262" r:id="rId6"/>
    <p:sldId id="263"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700" autoAdjust="0"/>
  </p:normalViewPr>
  <p:slideViewPr>
    <p:cSldViewPr showGuides="1">
      <p:cViewPr varScale="1">
        <p:scale>
          <a:sx n="66" d="100"/>
          <a:sy n="66" d="100"/>
        </p:scale>
        <p:origin x="-14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25" d="100"/>
          <a:sy n="125" d="100"/>
        </p:scale>
        <p:origin x="-1308"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a:t>
            </a:r>
            <a:r>
              <a:rPr lang="en-US" altLang="ja-JP" dirty="0" smtClean="0"/>
              <a:t>&lt;15-0265-007a&gt;</a:t>
            </a:r>
            <a:endParaRPr lang="en-US" altLang="ja-JP" dirty="0"/>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2015&gt;</a:t>
            </a:r>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5500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smtClean="0"/>
              <a:t>doc.: IEEE 802.15-&lt;15-0265-007a&gt;</a:t>
            </a:r>
            <a:endParaRPr lang="en-US" altLang="ja-JP" dirty="0"/>
          </a:p>
        </p:txBody>
      </p:sp>
      <p:sp>
        <p:nvSpPr>
          <p:cNvPr id="2051" name="Rectangle 3"/>
          <p:cNvSpPr>
            <a:spLocks noGrp="1" noChangeArrowheads="1"/>
          </p:cNvSpPr>
          <p:nvPr>
            <p:ph type="dt" idx="1"/>
          </p:nvPr>
        </p:nvSpPr>
        <p:spPr bwMode="auto">
          <a:xfrm>
            <a:off x="654050" y="95706"/>
            <a:ext cx="273685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 &gt;</a:t>
            </a:r>
            <a:endParaRPr lang="en-US" altLang="ja-JP"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7452479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ja-JP" smtClean="0"/>
              <a:t>doc.: IEEE 802.15-&lt;doc#&gt;</a:t>
            </a:r>
            <a:endParaRPr lang="en-US" altLang="ja-JP" dirty="0"/>
          </a:p>
        </p:txBody>
      </p:sp>
      <p:sp>
        <p:nvSpPr>
          <p:cNvPr id="5" name="날짜 개체 틀 4"/>
          <p:cNvSpPr>
            <a:spLocks noGrp="1"/>
          </p:cNvSpPr>
          <p:nvPr>
            <p:ph type="dt" idx="11"/>
          </p:nvPr>
        </p:nvSpPr>
        <p:spPr/>
        <p:txBody>
          <a:bodyPr/>
          <a:lstStyle/>
          <a:p>
            <a:r>
              <a:rPr lang="en-US" altLang="ja-JP" smtClean="0"/>
              <a:t>&lt;month year&gt;</a:t>
            </a:r>
            <a:endParaRPr lang="en-US" altLang="ja-JP" dirty="0"/>
          </a:p>
        </p:txBody>
      </p:sp>
      <p:sp>
        <p:nvSpPr>
          <p:cNvPr id="6" name="바닥글 개체 틀 5"/>
          <p:cNvSpPr>
            <a:spLocks noGrp="1"/>
          </p:cNvSpPr>
          <p:nvPr>
            <p:ph type="ftr" sz="quarter" idx="12"/>
          </p:nvPr>
        </p:nvSpPr>
        <p:spPr/>
        <p:txBody>
          <a:bodyPr/>
          <a:lstStyle/>
          <a:p>
            <a:pPr lvl="4"/>
            <a:r>
              <a:rPr lang="en-US" altLang="ja-JP" smtClean="0"/>
              <a:t>&lt;author&gt;, &lt;company&gt;</a:t>
            </a:r>
            <a:endParaRPr lang="en-US" altLang="ja-JP" dirty="0"/>
          </a:p>
        </p:txBody>
      </p:sp>
      <p:sp>
        <p:nvSpPr>
          <p:cNvPr id="7" name="슬라이드 번호 개체 틀 6"/>
          <p:cNvSpPr>
            <a:spLocks noGrp="1"/>
          </p:cNvSpPr>
          <p:nvPr>
            <p:ph type="sldNum" sz="quarter" idx="13"/>
          </p:nvPr>
        </p:nvSpPr>
        <p:spPr/>
        <p:txBody>
          <a:bodyPr/>
          <a:lstStyle/>
          <a:p>
            <a:r>
              <a:rPr lang="en-US" altLang="ja-JP" smtClean="0"/>
              <a:t>Page </a:t>
            </a:r>
            <a:fld id="{AE58050A-21AB-46B7-904C-34A3071FC9BC}" type="slidenum">
              <a:rPr lang="en-US" altLang="ja-JP" smtClean="0"/>
              <a:pPr/>
              <a:t>1</a:t>
            </a:fld>
            <a:endParaRPr lang="en-US" altLang="ja-JP" dirty="0"/>
          </a:p>
        </p:txBody>
      </p:sp>
    </p:spTree>
    <p:extLst>
      <p:ext uri="{BB962C8B-B14F-4D97-AF65-F5344CB8AC3E}">
        <p14:creationId xmlns:p14="http://schemas.microsoft.com/office/powerpoint/2010/main" val="1183094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445086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2A174D14-62F5-4D75-B1B0-108CFC6EE10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B94AB3E6-88ED-48EF-AB60-99B4A2D8B12B}" type="datetimeFigureOut">
              <a:rPr lang="ko-KR" altLang="en-US" smtClean="0"/>
              <a:t>2016-05-19</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624497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t>2016-05-19</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689091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B94AB3E6-88ED-48EF-AB60-99B4A2D8B12B}" type="datetimeFigureOut">
              <a:rPr lang="ko-KR" altLang="en-US" smtClean="0"/>
              <a:t>2016-05-19</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446533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t>2016-05-19</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889756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t>2016-05-19</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055166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2016-05-19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270103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2016-05-19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636161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t>2016-05-19</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4822014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altLang="ko-KR" smtClean="0"/>
              <a:t>Click to edit Master title style</a:t>
            </a:r>
            <a:endParaRPr lang="ko-KR" altLang="en-US"/>
          </a:p>
        </p:txBody>
      </p:sp>
      <p:sp>
        <p:nvSpPr>
          <p:cNvPr id="8" name="Date Placeholder 7"/>
          <p:cNvSpPr>
            <a:spLocks noGrp="1"/>
          </p:cNvSpPr>
          <p:nvPr>
            <p:ph type="dt" sz="half" idx="10"/>
          </p:nvPr>
        </p:nvSpPr>
        <p:spPr/>
        <p:txBody>
          <a:bodyPr/>
          <a:lstStyle/>
          <a:p>
            <a:r>
              <a:rPr lang="en-US" altLang="ja-JP" smtClean="0"/>
              <a:t>Jan 2015</a:t>
            </a:r>
            <a:endParaRPr lang="en-US" altLang="ja-JP" dirty="0"/>
          </a:p>
        </p:txBody>
      </p:sp>
      <p:sp>
        <p:nvSpPr>
          <p:cNvPr id="9" name="Footer Placeholder 8"/>
          <p:cNvSpPr>
            <a:spLocks noGrp="1"/>
          </p:cNvSpPr>
          <p:nvPr>
            <p:ph type="ftr" sz="quarter" idx="11"/>
          </p:nvPr>
        </p:nvSpPr>
        <p:spPr/>
        <p:txBody>
          <a:bodyPr/>
          <a:lstStyle/>
          <a:p>
            <a:r>
              <a:rPr lang="en-US" altLang="ja-JP" smtClean="0"/>
              <a:t>Shoichi Kitazawa(ATR)</a:t>
            </a:r>
            <a:endParaRPr lang="en-US" altLang="ja-JP" dirty="0"/>
          </a:p>
        </p:txBody>
      </p:sp>
      <p:sp>
        <p:nvSpPr>
          <p:cNvPr id="10" name="Slide Number Placeholder 9"/>
          <p:cNvSpPr>
            <a:spLocks noGrp="1"/>
          </p:cNvSpPr>
          <p:nvPr>
            <p:ph type="sldNum" sz="quarter" idx="12"/>
          </p:nvPr>
        </p:nvSpPr>
        <p:spPr/>
        <p:txBody>
          <a:bodyPr/>
          <a:lstStyle/>
          <a:p>
            <a:r>
              <a:rPr lang="en-US" altLang="ja-JP" smtClean="0"/>
              <a:t>Slide </a:t>
            </a:r>
            <a:fld id="{E8D8FCEF-815D-46A3-BED4-14D99570ADD6}" type="slidenum">
              <a:rPr lang="en-US" altLang="ja-JP" smtClean="0"/>
              <a:pPr/>
              <a:t>‹#›</a:t>
            </a:fld>
            <a:endParaRPr lang="en-US" altLang="ja-JP" dirty="0"/>
          </a:p>
        </p:txBody>
      </p:sp>
      <p:sp>
        <p:nvSpPr>
          <p:cNvPr id="12" name="Rectangle 7"/>
          <p:cNvSpPr>
            <a:spLocks noChangeArrowheads="1"/>
          </p:cNvSpPr>
          <p:nvPr userDrawn="1"/>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a:t>
            </a:r>
            <a:r>
              <a:rPr lang="en-US" altLang="ko-KR" sz="1200" b="1" i="0" kern="1200" dirty="0" smtClean="0">
                <a:solidFill>
                  <a:schemeClr val="tx1"/>
                </a:solidFill>
                <a:effectLst/>
                <a:latin typeface="Times New Roman" pitchFamily="18" charset="0"/>
                <a:ea typeface="+mn-ea"/>
                <a:cs typeface="+mn-cs"/>
              </a:rPr>
              <a:t>15-16-0418-00-007a</a:t>
            </a:r>
            <a:endParaRPr lang="en-US" altLang="ja-JP" sz="1400" b="1" dirty="0">
              <a:ea typeface="ＭＳ Ｐゴシック" charset="-128"/>
            </a:endParaRPr>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ja-JP" smtClean="0"/>
              <a:t>Jan 2015</a:t>
            </a:r>
            <a:endParaRPr lang="en-US" altLang="ja-JP" dirty="0"/>
          </a:p>
        </p:txBody>
      </p:sp>
      <p:sp>
        <p:nvSpPr>
          <p:cNvPr id="4" name="바닥글 개체 틀 3"/>
          <p:cNvSpPr>
            <a:spLocks noGrp="1"/>
          </p:cNvSpPr>
          <p:nvPr>
            <p:ph type="ftr" sz="quarter" idx="11"/>
          </p:nvPr>
        </p:nvSpPr>
        <p:spPr/>
        <p:txBody>
          <a:bodyPr/>
          <a:lstStyle/>
          <a:p>
            <a:r>
              <a:rPr lang="en-US" altLang="ja-JP" smtClean="0"/>
              <a:t>Shoichi Kitazawa(ATR)</a:t>
            </a:r>
            <a:endParaRPr lang="en-US" altLang="ja-JP" dirty="0"/>
          </a:p>
        </p:txBody>
      </p:sp>
      <p:sp>
        <p:nvSpPr>
          <p:cNvPr id="5" name="슬라이드 번호 개체 틀 4"/>
          <p:cNvSpPr>
            <a:spLocks noGrp="1"/>
          </p:cNvSpPr>
          <p:nvPr>
            <p:ph type="sldNum" sz="quarter" idx="12"/>
          </p:nvPr>
        </p:nvSpPr>
        <p:spPr/>
        <p:txBody>
          <a:bodyPr/>
          <a:lstStyle/>
          <a:p>
            <a:r>
              <a:rPr lang="en-US" altLang="ja-JP" smtClean="0"/>
              <a:t>Slide </a:t>
            </a:r>
            <a:fld id="{E8D8FCEF-815D-46A3-BED4-14D99570ADD6}" type="slidenum">
              <a:rPr lang="en-US" altLang="ja-JP" smtClean="0"/>
              <a:pPr/>
              <a:t>‹#›</a:t>
            </a:fld>
            <a:endParaRPr lang="en-US" altLang="ja-JP" dirty="0"/>
          </a:p>
        </p:txBody>
      </p:sp>
    </p:spTree>
    <p:extLst>
      <p:ext uri="{BB962C8B-B14F-4D97-AF65-F5344CB8AC3E}">
        <p14:creationId xmlns:p14="http://schemas.microsoft.com/office/powerpoint/2010/main" val="3549089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0A0F941D-B0CE-4B7F-9454-CA6AC8E76CA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1" name="Date Placeholder 10"/>
          <p:cNvSpPr>
            <a:spLocks noGrp="1"/>
          </p:cNvSpPr>
          <p:nvPr>
            <p:ph type="dt" sz="half" idx="10"/>
          </p:nvPr>
        </p:nvSpPr>
        <p:spPr/>
        <p:txBody>
          <a:bodyPr/>
          <a:lstStyle/>
          <a:p>
            <a:r>
              <a:rPr lang="en-US" altLang="ja-JP" smtClean="0"/>
              <a:t>Jan 2015</a:t>
            </a:r>
            <a:endParaRPr lang="en-US" altLang="ja-JP" dirty="0"/>
          </a:p>
        </p:txBody>
      </p:sp>
      <p:sp>
        <p:nvSpPr>
          <p:cNvPr id="12" name="Footer Placeholder 11"/>
          <p:cNvSpPr>
            <a:spLocks noGrp="1"/>
          </p:cNvSpPr>
          <p:nvPr>
            <p:ph type="ftr" sz="quarter" idx="11"/>
          </p:nvPr>
        </p:nvSpPr>
        <p:spPr/>
        <p:txBody>
          <a:bodyPr/>
          <a:lstStyle/>
          <a:p>
            <a:r>
              <a:rPr lang="en-US" altLang="ja-JP" smtClean="0"/>
              <a:t>Shoichi Kitazawa(ATR)</a:t>
            </a:r>
            <a:endParaRPr lang="en-US" altLang="ja-JP" dirty="0"/>
          </a:p>
        </p:txBody>
      </p:sp>
      <p:sp>
        <p:nvSpPr>
          <p:cNvPr id="13" name="Slide Number Placeholder 12"/>
          <p:cNvSpPr>
            <a:spLocks noGrp="1"/>
          </p:cNvSpPr>
          <p:nvPr>
            <p:ph type="sldNum" sz="quarter" idx="12"/>
          </p:nvPr>
        </p:nvSpPr>
        <p:spPr/>
        <p:txBody>
          <a:bodyPr/>
          <a:lstStyle/>
          <a:p>
            <a:r>
              <a:rPr lang="en-US" altLang="ja-JP" smtClean="0"/>
              <a:t>Slide </a:t>
            </a:r>
            <a:fld id="{E8D8FCEF-815D-46A3-BED4-14D99570ADD6}" type="slidenum">
              <a:rPr lang="en-US" altLang="ja-JP" smtClean="0"/>
              <a:pPr/>
              <a:t>‹#›</a:t>
            </a:fld>
            <a:endParaRPr lang="en-US" altLang="ja-JP"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2016-05-19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185167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2016-05-19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909651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B94AB3E6-88ED-48EF-AB60-99B4A2D8B12B}" type="datetimeFigureOut">
              <a:rPr lang="ko-KR" altLang="en-US" smtClean="0"/>
              <a:t>2016-05-19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686960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B94AB3E6-88ED-48EF-AB60-99B4A2D8B12B}" type="datetimeFigureOut">
              <a:rPr lang="ko-KR" altLang="en-US" smtClean="0"/>
              <a:t>2016-05-19</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1306605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8D8FCEF-815D-46A3-BED4-14D99570ADD6}" type="slidenum">
              <a:rPr lang="en-US" altLang="ja-JP"/>
              <a:pPr/>
              <a:t>‹#›</a:t>
            </a:fld>
            <a:endParaRPr lang="en-US" altLang="ja-JP"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1" name="Rectangle 7"/>
          <p:cNvSpPr>
            <a:spLocks noChangeArrowheads="1"/>
          </p:cNvSpPr>
          <p:nvPr userDrawn="1"/>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a:t>
            </a:r>
            <a:r>
              <a:rPr lang="en-US" altLang="ko-KR" sz="1200" b="1" i="0" kern="1200" dirty="0" smtClean="0">
                <a:solidFill>
                  <a:schemeClr val="tx1"/>
                </a:solidFill>
                <a:effectLst/>
                <a:latin typeface="Times New Roman" pitchFamily="18" charset="0"/>
                <a:ea typeface="+mn-ea"/>
                <a:cs typeface="+mn-cs"/>
              </a:rPr>
              <a:t>15-16-0418-00-007a</a:t>
            </a:r>
            <a:endParaRPr lang="en-US" altLang="ja-JP" sz="1400" b="1" dirty="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1" r:id="rId4"/>
    <p:sldLayoutId id="2147483655" r:id="rId5"/>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4AB3E6-88ED-48EF-AB60-99B4A2D8B12B}" type="datetimeFigureOut">
              <a:rPr lang="ko-KR" altLang="en-US" smtClean="0"/>
              <a:t>2016-05-19</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429006809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iming>
    <p:tnLst>
      <p:par>
        <p:cTn id="1" dur="indefinite" restart="never" nodeType="tmRoot"/>
      </p:par>
    </p:tnLst>
  </p:timing>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a:xfrm>
            <a:off x="685800" y="378281"/>
            <a:ext cx="1600200" cy="215444"/>
          </a:xfrm>
        </p:spPr>
        <p:txBody>
          <a:bodyPr/>
          <a:lstStyle/>
          <a:p>
            <a:r>
              <a:rPr lang="en-US" altLang="ja-JP" dirty="0" smtClean="0"/>
              <a:t>May </a:t>
            </a:r>
            <a:r>
              <a:rPr lang="en-US" altLang="ja-JP" dirty="0"/>
              <a:t>2016</a:t>
            </a:r>
          </a:p>
        </p:txBody>
      </p:sp>
      <p:sp>
        <p:nvSpPr>
          <p:cNvPr id="5" name="フッター プレースホルダ 2"/>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3"/>
          <p:cNvSpPr>
            <a:spLocks noGrp="1"/>
          </p:cNvSpPr>
          <p:nvPr>
            <p:ph type="sldNum" sz="quarter" idx="12"/>
          </p:nvPr>
        </p:nvSpPr>
        <p:spPr>
          <a:xfrm>
            <a:off x="4344988" y="6475413"/>
            <a:ext cx="530225" cy="182562"/>
          </a:xfrm>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[IEEE 802.15.7r1 OWC TG Closing Report for May 2016]</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[20 May, 2016]</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zh-CN" sz="1600" dirty="0" err="1" smtClean="0"/>
              <a:t>Yeong</a:t>
            </a:r>
            <a:r>
              <a:rPr lang="en-US" altLang="zh-CN" sz="1600" dirty="0" smtClean="0"/>
              <a:t> Min Jang</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ko-KR" sz="1600" dirty="0" err="1" smtClean="0">
                <a:ea typeface="굴림" charset="-127"/>
              </a:rPr>
              <a:t>Kookmin</a:t>
            </a:r>
            <a:r>
              <a:rPr lang="en-US" altLang="ko-KR" sz="1600" dirty="0" smtClean="0">
                <a:ea typeface="굴림" charset="-127"/>
              </a:rPr>
              <a:t> University</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[Seoul, Korea]</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:[+82-2-910-5068], </a:t>
            </a:r>
            <a:r>
              <a:rPr lang="en-US" altLang="ja-JP" sz="1600" dirty="0">
                <a:ea typeface="ＭＳ Ｐゴシック" charset="-128"/>
              </a:rPr>
              <a:t>FAX: </a:t>
            </a:r>
            <a:r>
              <a:rPr lang="en-US" altLang="ja-JP" sz="1600" dirty="0" smtClean="0">
                <a:ea typeface="ＭＳ Ｐゴシック" charset="-128"/>
              </a:rPr>
              <a:t>[+82-2-910-4449], </a:t>
            </a:r>
            <a:r>
              <a:rPr lang="en-US" altLang="ja-JP" sz="1600" dirty="0">
                <a:ea typeface="ＭＳ Ｐゴシック" charset="-128"/>
              </a:rPr>
              <a:t>E-Mail</a:t>
            </a:r>
            <a:r>
              <a:rPr lang="en-US" altLang="ja-JP" sz="1600" dirty="0" smtClean="0">
                <a:ea typeface="ＭＳ Ｐゴシック" charset="-128"/>
              </a:rPr>
              <a:t>:[:[</a:t>
            </a:r>
            <a:r>
              <a:rPr lang="en-US" altLang="ko-KR" sz="1600" dirty="0" smtClean="0">
                <a:ea typeface="굴림" charset="-127"/>
              </a:rPr>
              <a:t>yjang@kookmin.ac.kr</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[IEEE 802.</a:t>
            </a:r>
            <a:r>
              <a:rPr lang="en-US" altLang="ja-JP" sz="1600" dirty="0" smtClean="0">
                <a:ea typeface="ＭＳ Ｐゴシック" charset="-128"/>
              </a:rPr>
              <a:t>15.7r1 </a:t>
            </a:r>
            <a:r>
              <a:rPr lang="en-US" altLang="ja-JP" sz="1600" dirty="0">
                <a:ea typeface="ＭＳ Ｐゴシック" charset="-128"/>
              </a:rPr>
              <a:t>OWC TG Closing R</a:t>
            </a:r>
            <a:r>
              <a:rPr lang="en-US" altLang="ja-JP" sz="1600" dirty="0" smtClean="0">
                <a:ea typeface="ＭＳ Ｐゴシック" charset="-128"/>
              </a:rPr>
              <a:t>eport </a:t>
            </a:r>
            <a:r>
              <a:rPr lang="en-US" altLang="ja-JP" sz="1600" dirty="0" smtClean="0">
                <a:ea typeface="ＭＳ Ｐゴシック" pitchFamily="-65" charset="-128"/>
              </a:rPr>
              <a:t>for</a:t>
            </a:r>
            <a:r>
              <a:rPr lang="en-US" altLang="ja-JP" sz="1600" dirty="0" smtClean="0">
                <a:ea typeface="ＭＳ Ｐゴシック" charset="-128"/>
              </a:rPr>
              <a:t> May 2016 </a:t>
            </a:r>
            <a:r>
              <a:rPr lang="en-US" altLang="ja-JP" sz="1600" dirty="0" smtClean="0">
                <a:ea typeface="ＭＳ Ｐゴシック" pitchFamily="-65" charset="-128"/>
              </a:rPr>
              <a:t>at Hawaii</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27584" y="1988840"/>
            <a:ext cx="7632848" cy="3456384"/>
          </a:xfrm>
        </p:spPr>
        <p:txBody>
          <a:bodyPr/>
          <a:lstStyle/>
          <a:p>
            <a:r>
              <a:rPr lang="en-US" altLang="ja-JP" b="1" dirty="0">
                <a:ea typeface="ＭＳ Ｐゴシック" pitchFamily="50" charset="-128"/>
              </a:rPr>
              <a:t>IEEE </a:t>
            </a:r>
            <a:r>
              <a:rPr lang="en-US" altLang="ja-JP" b="1" dirty="0" smtClean="0">
                <a:ea typeface="ＭＳ Ｐゴシック" pitchFamily="50" charset="-128"/>
              </a:rPr>
              <a:t>802.15.7r1 OWC</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Hawaii</a:t>
            </a:r>
            <a:br>
              <a:rPr lang="en-US" altLang="ja-JP" dirty="0" smtClean="0">
                <a:ea typeface="ＭＳ Ｐゴシック" pitchFamily="50" charset="-128"/>
              </a:rPr>
            </a:br>
            <a:r>
              <a:rPr lang="en-US" altLang="ja-JP" dirty="0" smtClean="0">
                <a:ea typeface="ＭＳ Ｐゴシック" pitchFamily="50" charset="-128"/>
              </a:rPr>
              <a:t> May 20, 2016</a:t>
            </a:r>
            <a:endParaRPr lang="ja-JP" altLang="ja-JP" dirty="0"/>
          </a:p>
        </p:txBody>
      </p:sp>
      <p:sp>
        <p:nvSpPr>
          <p:cNvPr id="8" name="日付プレースホルダ 1"/>
          <p:cNvSpPr>
            <a:spLocks noGrp="1"/>
          </p:cNvSpPr>
          <p:nvPr>
            <p:ph type="dt" sz="half" idx="10"/>
          </p:nvPr>
        </p:nvSpPr>
        <p:spPr>
          <a:xfrm>
            <a:off x="685800" y="378281"/>
            <a:ext cx="1600200" cy="215444"/>
          </a:xfrm>
        </p:spPr>
        <p:txBody>
          <a:bodyPr/>
          <a:lstStyle/>
          <a:p>
            <a:r>
              <a:rPr lang="en-US" altLang="ja-JP" dirty="0" smtClean="0"/>
              <a:t>May </a:t>
            </a:r>
            <a:r>
              <a:rPr lang="en-US" altLang="ja-JP" dirty="0"/>
              <a:t>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628800"/>
            <a:ext cx="8640960" cy="4680520"/>
          </a:xfrm>
          <a:ln/>
        </p:spPr>
        <p:txBody>
          <a:bodyPr>
            <a:normAutofit/>
          </a:bodyPr>
          <a:lstStyle/>
          <a:p>
            <a:pPr lvl="1" indent="-655638">
              <a:buFont typeface="Arial" pitchFamily="34" charset="0"/>
              <a:buChar char="•"/>
            </a:pPr>
            <a:r>
              <a:rPr lang="en-US" altLang="ja-JP" dirty="0"/>
              <a:t>Present revised proposals</a:t>
            </a:r>
          </a:p>
          <a:p>
            <a:pPr lvl="1" indent="-655638">
              <a:buFont typeface="Arial" pitchFamily="34" charset="0"/>
              <a:buChar char="•"/>
            </a:pPr>
            <a:r>
              <a:rPr lang="en-US" altLang="ja-JP" dirty="0"/>
              <a:t>Continue proposal mergers</a:t>
            </a:r>
          </a:p>
          <a:p>
            <a:pPr lvl="1" indent="-655638">
              <a:buFont typeface="Arial" pitchFamily="34" charset="0"/>
              <a:buChar char="•"/>
            </a:pPr>
            <a:r>
              <a:rPr lang="en-US" altLang="ja-JP" dirty="0"/>
              <a:t>Finalize baseline draft D0</a:t>
            </a:r>
          </a:p>
          <a:p>
            <a:pPr marL="742950" indent="-655638" fontAlgn="auto">
              <a:spcBef>
                <a:spcPts val="0"/>
              </a:spcBef>
              <a:spcAft>
                <a:spcPts val="0"/>
              </a:spcAft>
              <a:buFont typeface="Arial" pitchFamily="34" charset="0"/>
              <a:buChar char="•"/>
              <a:defRPr/>
            </a:pPr>
            <a:r>
              <a:rPr lang="en-US" altLang="ja-JP" sz="2800" dirty="0" smtClean="0"/>
              <a:t>Commence review and comment resolution</a:t>
            </a:r>
          </a:p>
          <a:p>
            <a:pPr lvl="1" indent="-655638" fontAlgn="auto">
              <a:spcBef>
                <a:spcPts val="0"/>
              </a:spcBef>
              <a:spcAft>
                <a:spcPts val="0"/>
              </a:spcAft>
              <a:buFont typeface="Arial" pitchFamily="34" charset="0"/>
              <a:buChar char="•"/>
              <a:defRPr/>
            </a:pPr>
            <a:endParaRPr lang="en-US" altLang="ja-JP" sz="2300" dirty="0"/>
          </a:p>
          <a:p>
            <a:pPr marL="285750" indent="-285750" fontAlgn="auto">
              <a:spcBef>
                <a:spcPts val="0"/>
              </a:spcBef>
              <a:spcAft>
                <a:spcPts val="0"/>
              </a:spcAft>
              <a:buFont typeface="Arial" panose="020B0604020202020204" pitchFamily="34" charset="0"/>
              <a:buChar char="•"/>
              <a:defRPr/>
            </a:pPr>
            <a:endParaRPr lang="en-US" altLang="ko-KR" sz="2800" dirty="0"/>
          </a:p>
          <a:p>
            <a:endParaRPr lang="en-US" altLang="ja-JP" sz="2800" dirty="0" smtClean="0"/>
          </a:p>
        </p:txBody>
      </p:sp>
      <p:sp>
        <p:nvSpPr>
          <p:cNvPr id="4098" name="Rectangle 2"/>
          <p:cNvSpPr>
            <a:spLocks noGrp="1" noChangeArrowheads="1"/>
          </p:cNvSpPr>
          <p:nvPr>
            <p:ph type="title"/>
          </p:nvPr>
        </p:nvSpPr>
        <p:spPr>
          <a:xfrm>
            <a:off x="760040" y="685800"/>
            <a:ext cx="7772400" cy="870992"/>
          </a:xfrm>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3</a:t>
            </a:fld>
            <a:endParaRPr lang="en-US" altLang="ja-JP" dirty="0"/>
          </a:p>
        </p:txBody>
      </p:sp>
      <p:sp>
        <p:nvSpPr>
          <p:cNvPr id="8" name="日付プレースホルダ 1"/>
          <p:cNvSpPr>
            <a:spLocks noGrp="1"/>
          </p:cNvSpPr>
          <p:nvPr>
            <p:ph type="dt" sz="half" idx="10"/>
          </p:nvPr>
        </p:nvSpPr>
        <p:spPr>
          <a:xfrm>
            <a:off x="685800" y="378281"/>
            <a:ext cx="1600200" cy="215444"/>
          </a:xfrm>
        </p:spPr>
        <p:txBody>
          <a:bodyPr/>
          <a:lstStyle/>
          <a:p>
            <a:r>
              <a:rPr lang="en-US" altLang="ja-JP" dirty="0" smtClean="0"/>
              <a:t>May </a:t>
            </a:r>
            <a:r>
              <a:rPr lang="en-US" altLang="ja-JP" dirty="0"/>
              <a:t>2016</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484784"/>
            <a:ext cx="8640960" cy="4968552"/>
          </a:xfrm>
        </p:spPr>
        <p:txBody>
          <a:bodyPr>
            <a:normAutofit/>
          </a:bodyPr>
          <a:lstStyle/>
          <a:p>
            <a:pPr>
              <a:lnSpc>
                <a:spcPct val="80000"/>
              </a:lnSpc>
            </a:pPr>
            <a:endParaRPr lang="en-US" altLang="ja-JP" sz="2800" dirty="0" smtClean="0">
              <a:ea typeface="ＭＳ Ｐゴシック" pitchFamily="50" charset="-128"/>
            </a:endParaRPr>
          </a:p>
          <a:p>
            <a:pPr>
              <a:lnSpc>
                <a:spcPct val="80000"/>
              </a:lnSpc>
            </a:pPr>
            <a:r>
              <a:rPr lang="en-US" altLang="ja-JP" sz="2800" dirty="0" smtClean="0">
                <a:ea typeface="ＭＳ Ｐゴシック" pitchFamily="50" charset="-128"/>
              </a:rPr>
              <a:t>9 sessions (Mon., Tue. and  Wed. )</a:t>
            </a:r>
          </a:p>
          <a:p>
            <a:pPr>
              <a:lnSpc>
                <a:spcPct val="80000"/>
              </a:lnSpc>
            </a:pPr>
            <a:r>
              <a:rPr lang="en-US" altLang="ko-KR" sz="2800" dirty="0" smtClean="0">
                <a:ea typeface="굴림" pitchFamily="34" charset="-127"/>
              </a:rPr>
              <a:t>11 presentations for contributions.</a:t>
            </a:r>
          </a:p>
          <a:p>
            <a:pPr marL="0" indent="0" fontAlgn="auto">
              <a:spcBef>
                <a:spcPts val="0"/>
              </a:spcBef>
              <a:spcAft>
                <a:spcPts val="0"/>
              </a:spcAft>
              <a:buNone/>
              <a:defRPr/>
            </a:pPr>
            <a:endParaRPr lang="en-US" altLang="ja-JP" sz="2800" dirty="0" smtClean="0"/>
          </a:p>
          <a:p>
            <a:pPr marL="0" indent="0" fontAlgn="auto">
              <a:spcBef>
                <a:spcPts val="0"/>
              </a:spcBef>
              <a:spcAft>
                <a:spcPts val="0"/>
              </a:spcAft>
              <a:buNone/>
              <a:defRPr/>
            </a:pPr>
            <a:r>
              <a:rPr lang="en-US" altLang="ja-JP" sz="2800" dirty="0" smtClean="0"/>
              <a:t>* 10 Institutions of submitted for </a:t>
            </a:r>
            <a:r>
              <a:rPr lang="en-US" altLang="ja-JP" sz="2800" dirty="0"/>
              <a:t>Proposal: </a:t>
            </a:r>
            <a:endParaRPr lang="en-US" altLang="ja-JP" sz="2800" dirty="0" smtClean="0"/>
          </a:p>
          <a:p>
            <a:pPr marL="0" indent="0" fontAlgn="auto">
              <a:spcBef>
                <a:spcPts val="0"/>
              </a:spcBef>
              <a:spcAft>
                <a:spcPts val="0"/>
              </a:spcAft>
              <a:buNone/>
              <a:defRPr/>
            </a:pPr>
            <a:r>
              <a:rPr lang="en-US" altLang="ja-JP" sz="2800" dirty="0"/>
              <a:t> </a:t>
            </a:r>
            <a:r>
              <a:rPr lang="en-US" altLang="ja-JP" sz="2800" dirty="0" smtClean="0"/>
              <a:t>  Intel</a:t>
            </a:r>
            <a:r>
              <a:rPr lang="en-US" altLang="ja-JP" sz="2800" dirty="0"/>
              <a:t>, </a:t>
            </a:r>
            <a:r>
              <a:rPr lang="en-US" altLang="ja-JP" sz="2800" dirty="0" err="1"/>
              <a:t>pureLiFi</a:t>
            </a:r>
            <a:r>
              <a:rPr lang="en-US" altLang="ja-JP" sz="2800" dirty="0"/>
              <a:t>, </a:t>
            </a:r>
            <a:r>
              <a:rPr lang="en-US" altLang="ja-JP" sz="2800" dirty="0" err="1" smtClean="0"/>
              <a:t>Fraunhofer</a:t>
            </a:r>
            <a:r>
              <a:rPr lang="en-US" altLang="ja-JP" sz="2800" dirty="0" smtClean="0"/>
              <a:t> HHI, </a:t>
            </a:r>
            <a:r>
              <a:rPr lang="en-US" altLang="ja-JP" sz="2800" dirty="0"/>
              <a:t>SYCA, </a:t>
            </a:r>
            <a:r>
              <a:rPr lang="en-US" altLang="ja-JP" sz="2800" dirty="0" err="1" smtClean="0"/>
              <a:t>Kookmin</a:t>
            </a:r>
            <a:r>
              <a:rPr lang="en-US" altLang="ja-JP" sz="2800" dirty="0" smtClean="0"/>
              <a:t> University, Panasonic, SNUST, Huawei,</a:t>
            </a:r>
            <a:r>
              <a:rPr lang="en-US" sz="2800" dirty="0"/>
              <a:t> Boston </a:t>
            </a:r>
            <a:r>
              <a:rPr lang="en-US" sz="2800" dirty="0" smtClean="0"/>
              <a:t>University,</a:t>
            </a:r>
            <a:r>
              <a:rPr lang="en-US" sz="2800" dirty="0"/>
              <a:t> University at Albany</a:t>
            </a:r>
            <a:endParaRPr lang="en-US" altLang="ja-JP" sz="2800" dirty="0" smtClean="0"/>
          </a:p>
        </p:txBody>
      </p:sp>
      <p:sp>
        <p:nvSpPr>
          <p:cNvPr id="2" name="タイトル 1"/>
          <p:cNvSpPr>
            <a:spLocks noGrp="1"/>
          </p:cNvSpPr>
          <p:nvPr>
            <p:ph type="title"/>
          </p:nvPr>
        </p:nvSpPr>
        <p:spPr>
          <a:xfrm>
            <a:off x="723900" y="689322"/>
            <a:ext cx="7772400" cy="699864"/>
          </a:xfrm>
        </p:spPr>
        <p:txBody>
          <a:bodyPr/>
          <a:lstStyle/>
          <a:p>
            <a:r>
              <a:rPr lang="en-US" altLang="ja-JP" dirty="0" smtClean="0">
                <a:ea typeface="ＭＳ Ｐゴシック" pitchFamily="50" charset="-128"/>
              </a:rPr>
              <a:t>Accomplishment for the May 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a:xfrm>
            <a:off x="4344988" y="6475413"/>
            <a:ext cx="530225" cy="182562"/>
          </a:xfrm>
        </p:spPr>
        <p:txBody>
          <a:bodyPr/>
          <a:lstStyle/>
          <a:p>
            <a:r>
              <a:rPr lang="en-US" altLang="ja-JP" dirty="0" smtClean="0"/>
              <a:t>Slide </a:t>
            </a:r>
            <a:fld id="{A361ECD0-26D7-4AC6-88AA-453D734D852D}" type="slidenum">
              <a:rPr lang="en-US" altLang="ja-JP" smtClean="0"/>
              <a:pPr/>
              <a:t>4</a:t>
            </a:fld>
            <a:endParaRPr lang="en-US" altLang="ja-JP" dirty="0"/>
          </a:p>
        </p:txBody>
      </p:sp>
      <p:sp>
        <p:nvSpPr>
          <p:cNvPr id="8" name="日付プレースホルダ 1"/>
          <p:cNvSpPr>
            <a:spLocks noGrp="1"/>
          </p:cNvSpPr>
          <p:nvPr>
            <p:ph type="dt" sz="half" idx="10"/>
          </p:nvPr>
        </p:nvSpPr>
        <p:spPr>
          <a:xfrm>
            <a:off x="685800" y="378281"/>
            <a:ext cx="1600200" cy="215444"/>
          </a:xfrm>
        </p:spPr>
        <p:txBody>
          <a:bodyPr/>
          <a:lstStyle/>
          <a:p>
            <a:r>
              <a:rPr lang="en-US" altLang="ja-JP" dirty="0" smtClean="0"/>
              <a:t>May </a:t>
            </a:r>
            <a:r>
              <a:rPr lang="en-US" altLang="ja-JP" dirty="0"/>
              <a:t>2016</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23528" y="1981200"/>
            <a:ext cx="8424936" cy="4114800"/>
          </a:xfrm>
        </p:spPr>
        <p:txBody>
          <a:bodyPr/>
          <a:lstStyle/>
          <a:p>
            <a:r>
              <a:rPr lang="en-US" altLang="ja-JP" sz="2800" dirty="0" smtClean="0"/>
              <a:t>Requesting 12 meeting sessions</a:t>
            </a:r>
            <a:endParaRPr lang="en-US" altLang="ja-JP" sz="2400" dirty="0" smtClean="0"/>
          </a:p>
          <a:p>
            <a:pPr lvl="1"/>
            <a:r>
              <a:rPr lang="en-US" altLang="ja-JP" dirty="0"/>
              <a:t>Continue task group review and comment resolution</a:t>
            </a:r>
          </a:p>
          <a:p>
            <a:pPr marL="457200" lvl="1" indent="0">
              <a:buNone/>
            </a:pPr>
            <a:endParaRPr lang="en-US" altLang="ja-JP" sz="1400" dirty="0"/>
          </a:p>
          <a:p>
            <a:pPr lvl="1"/>
            <a:endParaRPr lang="en-US" altLang="ja-JP" sz="2400" dirty="0" smtClean="0"/>
          </a:p>
          <a:p>
            <a:pPr lvl="1"/>
            <a:endParaRPr lang="en-US" altLang="ja-JP" sz="2400" dirty="0" smtClean="0"/>
          </a:p>
          <a:p>
            <a:endParaRPr kumimoji="1" lang="ja-JP" altLang="en-US" sz="2800" dirty="0"/>
          </a:p>
        </p:txBody>
      </p:sp>
      <p:sp>
        <p:nvSpPr>
          <p:cNvPr id="2" name="タイトル 1"/>
          <p:cNvSpPr>
            <a:spLocks noGrp="1"/>
          </p:cNvSpPr>
          <p:nvPr>
            <p:ph type="title"/>
          </p:nvPr>
        </p:nvSpPr>
        <p:spPr>
          <a:xfrm>
            <a:off x="760040" y="685800"/>
            <a:ext cx="7772400" cy="1066800"/>
          </a:xfrm>
        </p:spPr>
        <p:txBody>
          <a:bodyPr/>
          <a:lstStyle/>
          <a:p>
            <a:r>
              <a:rPr lang="en-US" altLang="ja-JP" dirty="0" smtClean="0"/>
              <a:t>Plan for July 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a:xfrm>
            <a:off x="4344988" y="6475413"/>
            <a:ext cx="530225" cy="182562"/>
          </a:xfrm>
        </p:spPr>
        <p:txBody>
          <a:bodyPr/>
          <a:lstStyle/>
          <a:p>
            <a:r>
              <a:rPr lang="en-US" altLang="ja-JP" dirty="0" smtClean="0"/>
              <a:t>Slide </a:t>
            </a:r>
            <a:fld id="{A361ECD0-26D7-4AC6-88AA-453D734D852D}" type="slidenum">
              <a:rPr lang="en-US" altLang="ja-JP" smtClean="0"/>
              <a:pPr/>
              <a:t>5</a:t>
            </a:fld>
            <a:endParaRPr lang="en-US" altLang="ja-JP" dirty="0"/>
          </a:p>
        </p:txBody>
      </p:sp>
      <p:sp>
        <p:nvSpPr>
          <p:cNvPr id="8" name="日付プレースホルダ 1"/>
          <p:cNvSpPr>
            <a:spLocks noGrp="1"/>
          </p:cNvSpPr>
          <p:nvPr>
            <p:ph type="dt" sz="half" idx="10"/>
          </p:nvPr>
        </p:nvSpPr>
        <p:spPr>
          <a:xfrm>
            <a:off x="685800" y="378281"/>
            <a:ext cx="1600200" cy="215444"/>
          </a:xfrm>
        </p:spPr>
        <p:txBody>
          <a:bodyPr/>
          <a:lstStyle/>
          <a:p>
            <a:r>
              <a:rPr lang="en-US" altLang="ja-JP" dirty="0" smtClean="0"/>
              <a:t>May </a:t>
            </a:r>
            <a:r>
              <a:rPr lang="en-US" altLang="ja-JP" dirty="0"/>
              <a:t>2016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1479</TotalTime>
  <Words>190</Words>
  <Application>Microsoft Office PowerPoint</Application>
  <PresentationFormat>On-screen Show (4:3)</PresentationFormat>
  <Paragraphs>55</Paragraphs>
  <Slides>5</Slides>
  <Notes>2</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IEEE-P802_15</vt:lpstr>
      <vt:lpstr>디자인 사용자 지정</vt:lpstr>
      <vt:lpstr>PowerPoint Presentation</vt:lpstr>
      <vt:lpstr>IEEE 802.15.7r1 OWC  Closing report   Hawaii  May 20, 2016</vt:lpstr>
      <vt:lpstr>Agenda items for the week</vt:lpstr>
      <vt:lpstr>Accomplishment for the May meeting</vt:lpstr>
      <vt:lpstr>Plan for July Meeting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May 2014</dc:title>
  <dc:subject>IEEE 802.15 &lt;subject&gt;</dc:subject>
  <dc:creator>kitazawa</dc:creator>
  <dc:description>15-14-0316-00-0sru</dc:description>
  <cp:lastModifiedBy>TH</cp:lastModifiedBy>
  <cp:revision>113</cp:revision>
  <cp:lastPrinted>1998-02-10T13:28:06Z</cp:lastPrinted>
  <dcterms:created xsi:type="dcterms:W3CDTF">2013-09-18T06:18:22Z</dcterms:created>
  <dcterms:modified xsi:type="dcterms:W3CDTF">2016-05-19T07:02:04Z</dcterms:modified>
</cp:coreProperties>
</file>