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94" r:id="rId2"/>
    <p:sldId id="295" r:id="rId3"/>
    <p:sldId id="296" r:id="rId4"/>
    <p:sldId id="297" r:id="rId5"/>
    <p:sldId id="298" r:id="rId6"/>
    <p:sldId id="299" r:id="rId7"/>
    <p:sldId id="30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179" autoAdjust="0"/>
  </p:normalViewPr>
  <p:slideViewPr>
    <p:cSldViewPr>
      <p:cViewPr varScale="1">
        <p:scale>
          <a:sx n="92" d="100"/>
          <a:sy n="92" d="100"/>
        </p:scale>
        <p:origin x="1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2016</a:t>
            </a:r>
            <a:endParaRPr lang="en-US" dirty="0"/>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2016</a:t>
            </a:r>
            <a:endParaRPr lang="en-US" dirty="0"/>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15-16/0407r00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r>
              <a:rPr lang="en-US" altLang="en-US" dirty="0"/>
              <a:t/>
            </a:r>
            <a:br>
              <a:rPr lang="en-US" altLang="en-US" dirty="0"/>
            </a:br>
            <a:endParaRPr lang="en-US" dirty="0"/>
          </a:p>
        </p:txBody>
      </p:sp>
      <p:sp>
        <p:nvSpPr>
          <p:cNvPr id="3" name="Content Placeholder 2"/>
          <p:cNvSpPr>
            <a:spLocks noGrp="1"/>
          </p:cNvSpPr>
          <p:nvPr>
            <p:ph idx="1"/>
          </p:nvPr>
        </p:nvSpPr>
        <p:spPr>
          <a:xfrm>
            <a:off x="228600" y="1142999"/>
            <a:ext cx="8582025" cy="4649788"/>
          </a:xfrm>
        </p:spPr>
        <p:txBody>
          <a:bodyPr/>
          <a:lstStyle/>
          <a:p>
            <a:r>
              <a:rPr lang="en-US" altLang="en-US" sz="1400" dirty="0">
                <a:solidFill>
                  <a:schemeClr val="tx2"/>
                </a:solidFill>
              </a:rPr>
              <a:t>Submission Title: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	</a:t>
            </a:r>
          </a:p>
          <a:p>
            <a:r>
              <a:rPr lang="en-US" altLang="en-US" sz="1400" dirty="0">
                <a:solidFill>
                  <a:schemeClr val="tx2"/>
                </a:solidFill>
              </a:rPr>
              <a:t>Date Submitted: [</a:t>
            </a:r>
            <a:r>
              <a:rPr lang="en-US" altLang="en-US" sz="1400" dirty="0" smtClean="0">
                <a:solidFill>
                  <a:srgbClr val="FF0000"/>
                </a:solidFill>
              </a:rPr>
              <a:t>19 May, </a:t>
            </a:r>
            <a:r>
              <a:rPr lang="en-US" altLang="en-US" sz="1400" dirty="0">
                <a:solidFill>
                  <a:srgbClr val="FF0000"/>
                </a:solidFill>
              </a:rPr>
              <a:t>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a:t>
            </a:r>
            <a:r>
              <a:rPr lang="en-US" altLang="en-US" sz="1400" dirty="0" smtClean="0">
                <a:solidFill>
                  <a:srgbClr val="FF0000"/>
                </a:solidFill>
              </a:rPr>
              <a:t>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smtClean="0">
                <a:solidFill>
                  <a:srgbClr val="FF0000"/>
                </a:solidFill>
              </a:rPr>
              <a:t>509-891-3281</a:t>
            </a:r>
            <a:r>
              <a:rPr lang="en-US" altLang="en-US" sz="1400" dirty="0" smtClean="0">
                <a:solidFill>
                  <a:schemeClr val="tx2"/>
                </a:solidFill>
              </a:rPr>
              <a:t>], </a:t>
            </a:r>
            <a:r>
              <a:rPr lang="en-US" altLang="en-US" sz="1400" dirty="0">
                <a:solidFill>
                  <a:schemeClr val="tx2"/>
                </a:solidFill>
              </a:rPr>
              <a:t>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a:t>
            </a:fld>
            <a:endParaRPr lang="en-US"/>
          </a:p>
        </p:txBody>
      </p:sp>
      <p:sp>
        <p:nvSpPr>
          <p:cNvPr id="9"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419100"/>
            <a:ext cx="7772400" cy="1066800"/>
          </a:xfrm>
        </p:spPr>
        <p:txBody>
          <a:bodyPr/>
          <a:lstStyle/>
          <a:p>
            <a:r>
              <a:rPr lang="en-GB" dirty="0" smtClean="0"/>
              <a:t>Items </a:t>
            </a:r>
            <a:r>
              <a:rPr lang="en-GB" dirty="0"/>
              <a:t>Reviewed/Discussed</a:t>
            </a:r>
            <a:endParaRPr lang="en-US" dirty="0"/>
          </a:p>
        </p:txBody>
      </p:sp>
      <p:sp>
        <p:nvSpPr>
          <p:cNvPr id="3" name="Content Placeholder 2"/>
          <p:cNvSpPr>
            <a:spLocks noGrp="1"/>
          </p:cNvSpPr>
          <p:nvPr>
            <p:ph idx="1"/>
          </p:nvPr>
        </p:nvSpPr>
        <p:spPr>
          <a:xfrm>
            <a:off x="696913" y="1295400"/>
            <a:ext cx="7772400" cy="4114800"/>
          </a:xfrm>
        </p:spPr>
        <p:txBody>
          <a:bodyPr/>
          <a:lstStyle/>
          <a:p>
            <a:r>
              <a:rPr lang="en-US" dirty="0" smtClean="0"/>
              <a:t>FCC </a:t>
            </a:r>
            <a:r>
              <a:rPr lang="en-US" dirty="0"/>
              <a:t>DSRC Stakeholders </a:t>
            </a:r>
            <a:r>
              <a:rPr lang="en-US" dirty="0" smtClean="0"/>
              <a:t>Meeting</a:t>
            </a:r>
          </a:p>
          <a:p>
            <a:pPr lvl="1"/>
            <a:r>
              <a:rPr lang="en-US" dirty="0" smtClean="0"/>
              <a:t>FCC looking to start a 3-phase test program to show efficacy of sharing protocols.</a:t>
            </a:r>
          </a:p>
          <a:p>
            <a:r>
              <a:rPr lang="en-US" dirty="0" smtClean="0"/>
              <a:t>FCC 16-55</a:t>
            </a:r>
          </a:p>
          <a:p>
            <a:pPr lvl="1"/>
            <a:r>
              <a:rPr lang="en-US" dirty="0" smtClean="0"/>
              <a:t>Finalizes the framework for Citizens Broadband Radio Service </a:t>
            </a:r>
            <a:r>
              <a:rPr lang="en-US" dirty="0"/>
              <a:t>in the 3.5 GHz Band (3550-3700 MHz)</a:t>
            </a:r>
          </a:p>
          <a:p>
            <a:r>
              <a:rPr lang="en-US" dirty="0" smtClean="0"/>
              <a:t>NTIA </a:t>
            </a:r>
            <a:r>
              <a:rPr lang="en-US" dirty="0" err="1"/>
              <a:t>IoT</a:t>
            </a:r>
            <a:r>
              <a:rPr lang="en-US" dirty="0"/>
              <a:t> </a:t>
            </a:r>
            <a:r>
              <a:rPr lang="en-US" dirty="0" smtClean="0"/>
              <a:t>RFC</a:t>
            </a:r>
          </a:p>
          <a:p>
            <a:pPr lvl="1"/>
            <a:r>
              <a:rPr lang="en-US" dirty="0" smtClean="0"/>
              <a:t>NTIA asking for input on issues the may hinder </a:t>
            </a:r>
            <a:r>
              <a:rPr lang="en-US" dirty="0" err="1" smtClean="0"/>
              <a:t>IoT</a:t>
            </a:r>
            <a:r>
              <a:rPr lang="en-US" dirty="0" smtClean="0"/>
              <a:t> development.</a:t>
            </a:r>
            <a:endParaRPr lang="en-US" dirty="0"/>
          </a:p>
          <a:p>
            <a:r>
              <a:rPr lang="en-US" dirty="0"/>
              <a:t>ETSI </a:t>
            </a:r>
            <a:r>
              <a:rPr lang="en-US" dirty="0" smtClean="0"/>
              <a:t>Updates</a:t>
            </a:r>
          </a:p>
          <a:p>
            <a:pPr lvl="1"/>
            <a:r>
              <a:rPr lang="en-US" dirty="0" smtClean="0"/>
              <a:t>Many standards being updated getting ready for the new RED</a:t>
            </a:r>
            <a:endParaRPr lang="en-US" dirty="0"/>
          </a:p>
          <a:p>
            <a:r>
              <a:rPr lang="en-US" dirty="0"/>
              <a:t>Dynamic Spectrum Alliance Global </a:t>
            </a:r>
            <a:r>
              <a:rPr lang="en-US" dirty="0" smtClean="0"/>
              <a:t>Summit</a:t>
            </a:r>
          </a:p>
          <a:p>
            <a:pPr lvl="1"/>
            <a:r>
              <a:rPr lang="en-US" dirty="0" smtClean="0"/>
              <a:t>18 regulators got together with emphasis on connecting the unconnected.</a:t>
            </a:r>
            <a:endParaRPr 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2</a:t>
            </a:fld>
            <a:endParaRPr lang="en-US"/>
          </a:p>
        </p:txBody>
      </p:sp>
    </p:spTree>
    <p:extLst>
      <p:ext uri="{BB962C8B-B14F-4D97-AF65-F5344CB8AC3E}">
        <p14:creationId xmlns:p14="http://schemas.microsoft.com/office/powerpoint/2010/main" val="237788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Items </a:t>
            </a:r>
            <a:r>
              <a:rPr lang="en-GB" dirty="0" smtClean="0"/>
              <a:t>Reviewed/Discussed – cont. </a:t>
            </a:r>
            <a:endParaRPr lang="en-US" dirty="0"/>
          </a:p>
        </p:txBody>
      </p:sp>
      <p:sp>
        <p:nvSpPr>
          <p:cNvPr id="3" name="Content Placeholder 2"/>
          <p:cNvSpPr>
            <a:spLocks noGrp="1"/>
          </p:cNvSpPr>
          <p:nvPr>
            <p:ph idx="1"/>
          </p:nvPr>
        </p:nvSpPr>
        <p:spPr>
          <a:xfrm>
            <a:off x="696913" y="1447800"/>
            <a:ext cx="7772400" cy="4114800"/>
          </a:xfrm>
        </p:spPr>
        <p:txBody>
          <a:bodyPr/>
          <a:lstStyle/>
          <a:p>
            <a:r>
              <a:rPr lang="en-US" dirty="0" err="1"/>
              <a:t>Ofcom</a:t>
            </a:r>
            <a:r>
              <a:rPr lang="en-US" dirty="0"/>
              <a:t> </a:t>
            </a:r>
            <a:r>
              <a:rPr lang="en-US" dirty="0" smtClean="0"/>
              <a:t>5GHz consultation</a:t>
            </a:r>
          </a:p>
          <a:p>
            <a:pPr lvl="1"/>
            <a:r>
              <a:rPr lang="en-US" dirty="0" smtClean="0"/>
              <a:t>This </a:t>
            </a:r>
            <a:r>
              <a:rPr lang="en-US" dirty="0"/>
              <a:t>document sets out proposals for increasing the amount of 5 GHz radio spectrum available for Wi-Fi and other related wireless technologies. </a:t>
            </a:r>
            <a:endParaRPr lang="en-US" dirty="0" smtClean="0"/>
          </a:p>
          <a:p>
            <a:pPr marL="457200" lvl="1" indent="0">
              <a:buNone/>
            </a:pPr>
            <a:endParaRPr lang="en-US" dirty="0" smtClean="0"/>
          </a:p>
          <a:p>
            <a:r>
              <a:rPr lang="en-US" dirty="0" smtClean="0"/>
              <a:t>FCC – Global Auto Makers &amp; </a:t>
            </a:r>
            <a:r>
              <a:rPr lang="en-US" dirty="0" smtClean="0"/>
              <a:t>Auto Mfgr</a:t>
            </a:r>
            <a:r>
              <a:rPr lang="en-US" dirty="0" smtClean="0"/>
              <a:t>. Alliance, Reconsideration Petition on MO&amp;O ET Doc. 13-49 </a:t>
            </a:r>
          </a:p>
          <a:p>
            <a:pPr lvl="1"/>
            <a:r>
              <a:rPr lang="en-US" dirty="0"/>
              <a:t>R</a:t>
            </a:r>
            <a:r>
              <a:rPr lang="en-US" b="0" dirty="0" smtClean="0"/>
              <a:t>ules </a:t>
            </a:r>
            <a:r>
              <a:rPr lang="en-US" b="0" dirty="0"/>
              <a:t>to increase by an unacceptable factor of 7,038 the level of </a:t>
            </a:r>
            <a:r>
              <a:rPr lang="en-US" b="0" dirty="0" smtClean="0"/>
              <a:t>out-of-band </a:t>
            </a:r>
            <a:r>
              <a:rPr lang="en-US" b="0" dirty="0"/>
              <a:t>emissions (“OOBE”) that can occur in the 5850-5925 MHz (“5.9 GHz”) </a:t>
            </a:r>
            <a:r>
              <a:rPr lang="en-US" b="0" dirty="0" smtClean="0"/>
              <a:t>Dedicated Short </a:t>
            </a:r>
            <a:r>
              <a:rPr lang="en-US" b="0" dirty="0"/>
              <a:t>Range Communications (“DSRC”) band</a:t>
            </a:r>
            <a:r>
              <a:rPr lang="en-US" b="0" dirty="0" smtClean="0"/>
              <a:t>.</a:t>
            </a:r>
          </a:p>
          <a:p>
            <a:pPr lvl="1"/>
            <a:r>
              <a:rPr lang="en-US" dirty="0" smtClean="0"/>
              <a:t>We will be working on comments for this. </a:t>
            </a:r>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3</a:t>
            </a:fld>
            <a:endParaRPr lang="en-US"/>
          </a:p>
        </p:txBody>
      </p:sp>
    </p:spTree>
    <p:extLst>
      <p:ext uri="{BB962C8B-B14F-4D97-AF65-F5344CB8AC3E}">
        <p14:creationId xmlns:p14="http://schemas.microsoft.com/office/powerpoint/2010/main" val="1312305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Documents </a:t>
            </a:r>
            <a:r>
              <a:rPr lang="en-GB" dirty="0"/>
              <a:t>Approved</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Minutes for Macau, 18-16/0010r00.</a:t>
            </a:r>
            <a:endParaRPr lang="en-US" b="1"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1278283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endParaRPr lang="en-US" dirty="0"/>
          </a:p>
        </p:txBody>
      </p:sp>
      <p:sp>
        <p:nvSpPr>
          <p:cNvPr id="3" name="Content Placeholder 2"/>
          <p:cNvSpPr>
            <a:spLocks noGrp="1"/>
          </p:cNvSpPr>
          <p:nvPr>
            <p:ph idx="1"/>
          </p:nvPr>
        </p:nvSpPr>
        <p:spPr/>
        <p:txBody>
          <a:bodyPr/>
          <a:lstStyle/>
          <a:p>
            <a:r>
              <a:rPr lang="en-US" dirty="0" err="1" smtClean="0"/>
              <a:t>Ofcom</a:t>
            </a:r>
            <a:r>
              <a:rPr lang="en-US" dirty="0" smtClean="0"/>
              <a:t> </a:t>
            </a:r>
            <a:r>
              <a:rPr lang="en-US" dirty="0"/>
              <a:t>3.8-4.2 GHz consultation</a:t>
            </a:r>
          </a:p>
          <a:p>
            <a:pPr lvl="1"/>
            <a:r>
              <a:rPr lang="en-GB" dirty="0"/>
              <a:t>A candidate band for enhanced spectrum sharing.</a:t>
            </a:r>
          </a:p>
          <a:p>
            <a:r>
              <a:rPr lang="en-US" dirty="0"/>
              <a:t>L</a:t>
            </a:r>
            <a:r>
              <a:rPr lang="en-US" dirty="0" smtClean="0"/>
              <a:t>ink NYC letter </a:t>
            </a:r>
            <a:r>
              <a:rPr lang="en-US" dirty="0"/>
              <a:t>(</a:t>
            </a:r>
            <a:r>
              <a:rPr lang="en-US" dirty="0" smtClean="0"/>
              <a:t>802.19) </a:t>
            </a:r>
            <a:endParaRPr lang="en-US" dirty="0"/>
          </a:p>
          <a:p>
            <a:pPr lvl="1"/>
            <a:r>
              <a:rPr lang="en-US" dirty="0"/>
              <a:t>The city has embarked on an aggressive effort to achieve universal broadband service for all New Yorkers.  </a:t>
            </a:r>
          </a:p>
          <a:p>
            <a:r>
              <a:rPr lang="en-US" dirty="0"/>
              <a:t>ETSI ERM TG41</a:t>
            </a:r>
          </a:p>
          <a:p>
            <a:pPr lvl="1"/>
            <a:r>
              <a:rPr lang="en-US" dirty="0"/>
              <a:t>Wireless Industrial Automation using the standard ETSI DN 303 258 </a:t>
            </a:r>
            <a:r>
              <a:rPr lang="en-US" dirty="0" smtClean="0"/>
              <a:t>in the 5725  to 5875 MHz range.    </a:t>
            </a:r>
            <a:endParaRPr lang="en-US" dirty="0"/>
          </a:p>
          <a:p>
            <a:pPr marL="342900" lvl="1" indent="-342900">
              <a:buFontTx/>
              <a:buChar char="•"/>
            </a:pPr>
            <a:r>
              <a:rPr lang="en-US" b="1" dirty="0" smtClean="0"/>
              <a:t>______</a:t>
            </a:r>
            <a:endParaRPr lang="en-US" b="1"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a:p>
        </p:txBody>
      </p:sp>
    </p:spTree>
    <p:extLst>
      <p:ext uri="{BB962C8B-B14F-4D97-AF65-F5344CB8AC3E}">
        <p14:creationId xmlns:p14="http://schemas.microsoft.com/office/powerpoint/2010/main" val="1503835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r>
              <a:rPr lang="en-US" dirty="0" err="1"/>
              <a:t>Ofcom</a:t>
            </a:r>
            <a:r>
              <a:rPr lang="en-US" dirty="0"/>
              <a:t> 5 GHz consultation</a:t>
            </a:r>
          </a:p>
          <a:p>
            <a:pPr lvl="1"/>
            <a:r>
              <a:rPr lang="en-US" dirty="0"/>
              <a:t> </a:t>
            </a:r>
            <a:r>
              <a:rPr lang="en-US" dirty="0" smtClean="0"/>
              <a:t>802.18-16/0032r00</a:t>
            </a:r>
            <a:endParaRPr lang="en-US" dirty="0"/>
          </a:p>
          <a:p>
            <a:pPr lvl="1"/>
            <a:r>
              <a:rPr lang="en-US" dirty="0"/>
              <a:t>This document sets out proposals for increasing the amount of 5 GHz radio spectrum available for Wi-Fi and other related wireless technologies. </a:t>
            </a:r>
            <a:endParaRPr lang="en-US" dirty="0" smtClean="0"/>
          </a:p>
          <a:p>
            <a:pPr lvl="1"/>
            <a:endParaRPr lang="en-US" dirty="0" smtClean="0"/>
          </a:p>
          <a:p>
            <a:pPr lvl="1"/>
            <a:r>
              <a:rPr lang="en-US" dirty="0" smtClean="0"/>
              <a:t>We outlined some bullets for the 10 questions </a:t>
            </a:r>
            <a:r>
              <a:rPr lang="en-US" dirty="0" err="1" smtClean="0"/>
              <a:t>Ofcom</a:t>
            </a:r>
            <a:r>
              <a:rPr lang="en-US" dirty="0" smtClean="0"/>
              <a:t> is asking. </a:t>
            </a:r>
          </a:p>
          <a:p>
            <a:pPr marL="457200" lvl="1" indent="0">
              <a:buNone/>
            </a:pPr>
            <a:r>
              <a:rPr lang="en-US" dirty="0"/>
              <a:t> </a:t>
            </a:r>
            <a:endParaRPr lang="en-US" dirty="0" smtClean="0"/>
          </a:p>
          <a:p>
            <a:pPr lvl="1"/>
            <a:r>
              <a:rPr lang="en-US" dirty="0" smtClean="0"/>
              <a:t>Will refine and create a full response by 07 July, 2016.</a:t>
            </a:r>
            <a:endParaRPr lang="en-US" dirty="0"/>
          </a:p>
          <a:p>
            <a:pPr marL="1085850" lvl="3" indent="-400050"/>
            <a:endParaRPr lang="en-US" b="1"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Tree>
    <p:extLst>
      <p:ext uri="{BB962C8B-B14F-4D97-AF65-F5344CB8AC3E}">
        <p14:creationId xmlns:p14="http://schemas.microsoft.com/office/powerpoint/2010/main" val="4070264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802.18 Meeting Close</a:t>
            </a:r>
            <a:endParaRPr lang="en-US" dirty="0"/>
          </a:p>
        </p:txBody>
      </p:sp>
      <p:sp>
        <p:nvSpPr>
          <p:cNvPr id="3" name="Content Placeholder 2"/>
          <p:cNvSpPr>
            <a:spLocks noGrp="1"/>
          </p:cNvSpPr>
          <p:nvPr>
            <p:ph idx="1"/>
          </p:nvPr>
        </p:nvSpPr>
        <p:spPr>
          <a:xfrm>
            <a:off x="681502" y="1842499"/>
            <a:ext cx="7772400" cy="4114800"/>
          </a:xfrm>
        </p:spPr>
        <p:txBody>
          <a:bodyPr/>
          <a:lstStyle/>
          <a:p>
            <a:r>
              <a:rPr lang="en-US" sz="2000" dirty="0" smtClean="0"/>
              <a:t>Two comments will be worked on between now and July Plenary</a:t>
            </a:r>
          </a:p>
          <a:p>
            <a:pPr lvl="1"/>
            <a:r>
              <a:rPr lang="en-US" sz="1800" dirty="0" err="1" smtClean="0"/>
              <a:t>Ofcom</a:t>
            </a:r>
            <a:r>
              <a:rPr lang="en-US" sz="1800" dirty="0" smtClean="0"/>
              <a:t> 5GHz consultation </a:t>
            </a:r>
          </a:p>
          <a:p>
            <a:pPr lvl="1"/>
            <a:r>
              <a:rPr lang="en-US" sz="1800" dirty="0" smtClean="0"/>
              <a:t>FCC Global Auto Makers &amp; Mfgr. Alliance Recon Petition for 5GHz</a:t>
            </a:r>
            <a:endParaRPr lang="en-US" sz="1800" dirty="0"/>
          </a:p>
          <a:p>
            <a:endParaRPr lang="en-US" sz="2000" dirty="0"/>
          </a:p>
          <a:p>
            <a:r>
              <a:rPr lang="en-US" sz="2000" dirty="0"/>
              <a:t>The RR-TAG adjourned in AM2 on Thursday. </a:t>
            </a:r>
          </a:p>
          <a:p>
            <a:endParaRPr lang="en-US" sz="2000" dirty="0" smtClean="0"/>
          </a:p>
          <a:p>
            <a:r>
              <a:rPr lang="en-US" sz="2000" dirty="0" smtClean="0"/>
              <a:t>Will hold weekly, as needed, teleconferences, 1500ET Thursdays. </a:t>
            </a:r>
          </a:p>
          <a:p>
            <a:endParaRPr lang="en-US" sz="2000" dirty="0"/>
          </a:p>
          <a:p>
            <a:pPr algn="just"/>
            <a:r>
              <a:rPr lang="en-US" sz="2000" dirty="0"/>
              <a:t>The next face to face meeting of the RR-TAG will be at the </a:t>
            </a:r>
            <a:r>
              <a:rPr lang="en-US" sz="2000" dirty="0" smtClean="0"/>
              <a:t>July </a:t>
            </a:r>
            <a:r>
              <a:rPr lang="en-US" sz="2000" dirty="0"/>
              <a:t>2016 IEEE 802 </a:t>
            </a:r>
            <a:r>
              <a:rPr lang="en-US" sz="2000" dirty="0" smtClean="0"/>
              <a:t>Plenary meeting </a:t>
            </a:r>
            <a:r>
              <a:rPr lang="en-US" sz="2000" dirty="0"/>
              <a:t>at the </a:t>
            </a:r>
            <a:r>
              <a:rPr lang="en-US" sz="2000" dirty="0" smtClean="0"/>
              <a:t>Manchester Grand Hyatt, San Diego, CA, USA</a:t>
            </a:r>
            <a:endParaRPr lang="en-US" sz="2000"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Tree>
    <p:extLst>
      <p:ext uri="{BB962C8B-B14F-4D97-AF65-F5344CB8AC3E}">
        <p14:creationId xmlns:p14="http://schemas.microsoft.com/office/powerpoint/2010/main" val="2506564960"/>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1347</TotalTime>
  <Words>531</Words>
  <Application>Microsoft Office PowerPoint</Application>
  <PresentationFormat>On-screen Show (4:3)</PresentationFormat>
  <Paragraphs>83</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ＭＳ Ｐゴシック</vt:lpstr>
      <vt:lpstr>Times New Roman</vt:lpstr>
      <vt:lpstr>802-18-Submission</vt:lpstr>
      <vt:lpstr>Project: IEEE P802.15 Working Group for Wireless Personal Area Networks (WPANs) </vt:lpstr>
      <vt:lpstr>Items Reviewed/Discussed</vt:lpstr>
      <vt:lpstr>Items Reviewed/Discussed – cont. </vt:lpstr>
      <vt:lpstr>Documents Approved</vt:lpstr>
      <vt:lpstr>Other </vt:lpstr>
      <vt:lpstr>Ad Hoc meeting</vt:lpstr>
      <vt:lpstr>802.18 Meeting Close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March 2016</cp:keywords>
  <cp:lastModifiedBy>Holcomb, Jay</cp:lastModifiedBy>
  <cp:revision>387</cp:revision>
  <cp:lastPrinted>2012-05-17T14:33:36Z</cp:lastPrinted>
  <dcterms:created xsi:type="dcterms:W3CDTF">2012-05-17T18:49:07Z</dcterms:created>
  <dcterms:modified xsi:type="dcterms:W3CDTF">2016-05-20T00:35:12Z</dcterms:modified>
</cp:coreProperties>
</file>