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ppt" ContentType="application/vnd.ms-powerpoint"/>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58" r:id="rId3"/>
    <p:sldId id="271" r:id="rId4"/>
    <p:sldId id="272" r:id="rId5"/>
    <p:sldId id="273" r:id="rId6"/>
    <p:sldId id="274" r:id="rId7"/>
    <p:sldId id="275" r:id="rId8"/>
    <p:sldId id="276" r:id="rId9"/>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1" autoAdjust="0"/>
    <p:restoredTop sz="94660"/>
  </p:normalViewPr>
  <p:slideViewPr>
    <p:cSldViewPr showGuides="1">
      <p:cViewPr varScale="1">
        <p:scale>
          <a:sx n="65" d="100"/>
          <a:sy n="65" d="100"/>
        </p:scale>
        <p:origin x="-58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smtClean="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xmlns=""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xmlns=""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7</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2016</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2016</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2016</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2016</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May 2016</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May 2016</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May 2016</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May 2016</a:t>
            </a:r>
            <a:endParaRPr lang="en-US" altLang="ja-JP" dirty="0"/>
          </a:p>
        </p:txBody>
      </p:sp>
    </p:spTree>
    <p:extLst>
      <p:ext uri="{BB962C8B-B14F-4D97-AF65-F5344CB8AC3E}">
        <p14:creationId xmlns:p14="http://schemas.microsoft.com/office/powerpoint/2010/main" xmlns="" val="3802393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May 2016</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a:t>
            </a:r>
            <a:r>
              <a:rPr lang="en-US" altLang="ja-JP" sz="1400" b="1" dirty="0" smtClean="0">
                <a:ea typeface="ＭＳ Ｐゴシック" charset="-128"/>
              </a:rPr>
              <a:t>15-16-0402-00-004s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PowerPoint_97-2003__________1.ppt"/></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May 2016</a:t>
            </a:r>
            <a:endParaRPr lang="en-US" altLang="ja-JP" dirty="0"/>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7346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latin typeface="+mj-ea"/>
                <a:ea typeface="+mj-ea"/>
              </a:rPr>
              <a:t>TG4s Opening Information for </a:t>
            </a:r>
            <a:r>
              <a:rPr lang="en-US" altLang="ja-JP" sz="1600" dirty="0" smtClean="0">
                <a:latin typeface="+mj-ea"/>
                <a:ea typeface="+mj-ea"/>
              </a:rPr>
              <a:t>May </a:t>
            </a:r>
            <a:r>
              <a:rPr lang="en-US" altLang="ja-JP" sz="1600" dirty="0" smtClean="0">
                <a:latin typeface="+mj-ea"/>
                <a:ea typeface="+mj-ea"/>
              </a:rPr>
              <a:t>2016</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a:t>
            </a:r>
            <a:r>
              <a:rPr lang="en-US" altLang="ja-JP" sz="1600" dirty="0" smtClean="0">
                <a:solidFill>
                  <a:schemeClr val="tx2"/>
                </a:solidFill>
                <a:ea typeface="ＭＳ Ｐゴシック" charset="-128"/>
              </a:rPr>
              <a:t>18 May</a:t>
            </a:r>
            <a:r>
              <a:rPr lang="en-US" altLang="ja-JP" sz="1600" dirty="0" smtClean="0">
                <a:ea typeface="ＭＳ Ｐゴシック" charset="-128"/>
              </a:rPr>
              <a:t> </a:t>
            </a:r>
            <a:r>
              <a:rPr lang="en-US" altLang="ja-JP" sz="1600" dirty="0" smtClean="0">
                <a:ea typeface="ＭＳ Ｐゴシック" charset="-128"/>
              </a:rPr>
              <a:t>2016</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 for the TG4s </a:t>
            </a:r>
            <a:r>
              <a:rPr lang="en-US" altLang="ja-JP" sz="1600" dirty="0" smtClean="0">
                <a:solidFill>
                  <a:schemeClr val="tx2"/>
                </a:solidFill>
                <a:ea typeface="ＭＳ Ｐゴシック" charset="-128"/>
              </a:rPr>
              <a:t>May</a:t>
            </a:r>
            <a:r>
              <a:rPr lang="en-US" altLang="ja-JP" sz="1600" dirty="0" smtClean="0">
                <a:ea typeface="ＭＳ Ｐゴシック" charset="-128"/>
              </a:rPr>
              <a:t> </a:t>
            </a:r>
            <a:r>
              <a:rPr lang="en-US" altLang="ja-JP" sz="1600" dirty="0">
                <a:ea typeface="ＭＳ Ｐゴシック" charset="-128"/>
              </a:rPr>
              <a:t>2016.]</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May 2016</a:t>
            </a:r>
            <a:endParaRPr lang="en-US" altLang="ja-JP" dirty="0"/>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smtClean="0">
                <a:ea typeface="ＭＳ Ｐゴシック" charset="-128"/>
              </a:rPr>
              <a:t>TG4s Opening Information for </a:t>
            </a:r>
            <a:r>
              <a:rPr lang="en-US" altLang="ja-JP" dirty="0" smtClean="0">
                <a:ea typeface="ＭＳ Ｐゴシック" charset="-128"/>
              </a:rPr>
              <a:t>May </a:t>
            </a:r>
            <a:r>
              <a:rPr lang="en-US" altLang="ja-JP" dirty="0">
                <a:ea typeface="ＭＳ Ｐゴシック" charset="-128"/>
              </a:rPr>
              <a:t>2016</a:t>
            </a:r>
            <a:endParaRPr lang="ja-JP" altLang="ja-JP" dirty="0" smtClean="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ea typeface="ＭＳ Ｐゴシック" charset="-128"/>
              </a:rPr>
              <a:t>Shoichi Kitazawa</a:t>
            </a:r>
            <a:endParaRPr lang="ja-JP"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IEEE Patent Policy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dirty="0" smtClean="0">
                <a:hlinkClick r:id="rId3"/>
              </a:rPr>
              <a:t>IEEE Patent Policy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2016</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5B276CEC-641A-426A-A4CF-567A72D18702}" type="slidenum">
              <a:rPr lang="en-US" altLang="ja-JP" smtClean="0"/>
              <a:pPr>
                <a:defRPr/>
              </a:pPr>
              <a:t>3</a:t>
            </a:fld>
            <a:endParaRPr lang="en-US" altLang="ja-JP" dirty="0"/>
          </a:p>
        </p:txBody>
      </p:sp>
      <p:graphicFrame>
        <p:nvGraphicFramePr>
          <p:cNvPr id="7" name="オブジェクト 6">
            <a:hlinkClick r:id="" action="ppaction://ole?verb=0"/>
          </p:cNvPr>
          <p:cNvGraphicFramePr>
            <a:graphicFrameLocks noChangeAspect="1"/>
          </p:cNvGraphicFramePr>
          <p:nvPr/>
        </p:nvGraphicFramePr>
        <p:xfrm>
          <a:off x="4114800" y="3000375"/>
          <a:ext cx="914400" cy="857250"/>
        </p:xfrm>
        <a:graphic>
          <a:graphicData uri="http://schemas.openxmlformats.org/presentationml/2006/ole">
            <p:oleObj spid="_x0000_s1028" name="プレゼンテーション" showAsIcon="1" r:id="rId4" imgW="914400" imgH="857250" progId="PowerPoint.Show.8">
              <p:embed/>
            </p:oleObj>
          </a:graphicData>
        </a:graphic>
      </p:graphicFrame>
    </p:spTree>
    <p:extLst>
      <p:ext uri="{BB962C8B-B14F-4D97-AF65-F5344CB8AC3E}">
        <p14:creationId xmlns:p14="http://schemas.microsoft.com/office/powerpoint/2010/main" xmlns="" val="3324588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xmlns="" val="469255265"/>
              </p:ext>
            </p:extLst>
          </p:nvPr>
        </p:nvGraphicFramePr>
        <p:xfrm>
          <a:off x="755576" y="2060848"/>
          <a:ext cx="7272000" cy="2962840"/>
        </p:xfrm>
        <a:graphic>
          <a:graphicData uri="http://schemas.openxmlformats.org/drawingml/2006/table">
            <a:tbl>
              <a:tblPr firstRow="1" bandRow="1">
                <a:tableStyleId>{93296810-A885-4BE3-A3E7-6D5BEEA58F35}</a:tableStyleId>
              </a:tblPr>
              <a:tblGrid>
                <a:gridCol w="1080000"/>
                <a:gridCol w="1476000"/>
                <a:gridCol w="1476000"/>
                <a:gridCol w="1620000"/>
                <a:gridCol w="1620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marL="36000" marR="36000" marT="36000" marB="36000" anchor="ctr"/>
                </a:tc>
                <a:tc>
                  <a:txBody>
                    <a:bodyPr/>
                    <a:lstStyle/>
                    <a:p>
                      <a:pPr algn="ctr"/>
                      <a:r>
                        <a:rPr kumimoji="1" lang="en-US" altLang="ja-JP" dirty="0" smtClean="0"/>
                        <a:t>Thursday</a:t>
                      </a:r>
                      <a:endParaRPr kumimoji="1" lang="ja-JP" altLang="en-US" dirty="0"/>
                    </a:p>
                  </a:txBody>
                  <a:tcPr marL="36000" marR="36000" marT="36000" marB="36000" anchor="ctr"/>
                </a:tc>
              </a:tr>
              <a:tr h="648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Kohara2</a:t>
                      </a:r>
                      <a:endParaRPr kumimoji="1" lang="en-US" altLang="ja-JP" dirty="0" smtClean="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 </a:t>
                      </a:r>
                      <a:endParaRPr kumimoji="1" lang="en-US" altLang="ja-JP" baseline="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Kings3</a:t>
                      </a:r>
                      <a:endParaRPr kumimoji="1" lang="en-US" altLang="ja-JP" baseline="0" dirty="0" smtClean="0"/>
                    </a:p>
                  </a:txBody>
                  <a:tcPr marL="36000" marR="36000" marT="36000" marB="36000" anchor="ctr"/>
                </a:tc>
              </a:tr>
              <a:tr h="648000">
                <a:tc>
                  <a:txBody>
                    <a:bodyPr/>
                    <a:lstStyle/>
                    <a:p>
                      <a:pPr algn="ctr"/>
                      <a:r>
                        <a:rPr kumimoji="1" lang="en-US" altLang="ja-JP" dirty="0" smtClean="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smtClean="0"/>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Kings3</a:t>
                      </a:r>
                      <a:endParaRPr kumimoji="1" lang="en-US" altLang="ja-JP" dirty="0" smtClean="0"/>
                    </a:p>
                  </a:txBody>
                  <a:tcPr marL="36000" marR="36000" marT="36000" marB="36000" anchor="ctr"/>
                </a:tc>
              </a:tr>
              <a:tr h="648000">
                <a:tc>
                  <a:txBody>
                    <a:bodyPr/>
                    <a:lstStyle/>
                    <a:p>
                      <a:pPr algn="ctr"/>
                      <a:r>
                        <a:rPr kumimoji="1" lang="en-US" altLang="ja-JP" dirty="0" smtClean="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marL="36000" marR="36000" marT="36000" marB="36000" anchor="ctr"/>
                </a:tc>
              </a:tr>
              <a:tr h="648000">
                <a:tc>
                  <a:txBody>
                    <a:bodyPr/>
                    <a:lstStyle/>
                    <a:p>
                      <a:pPr algn="ctr"/>
                      <a:r>
                        <a:rPr kumimoji="1" lang="en-US" altLang="ja-JP" dirty="0" smtClean="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smtClean="0">
                        <a:solidFill>
                          <a:schemeClr val="tx1"/>
                        </a:solidFill>
                      </a:endParaRPr>
                    </a:p>
                  </a:txBody>
                  <a:tcPr marL="36000" marR="36000" marT="36000" marB="36000" anchor="ctr"/>
                </a:tc>
              </a:tr>
            </a:tbl>
          </a:graphicData>
        </a:graphic>
      </p:graphicFrame>
      <p:sp>
        <p:nvSpPr>
          <p:cNvPr id="3" name="タイトル 2"/>
          <p:cNvSpPr>
            <a:spLocks noGrp="1"/>
          </p:cNvSpPr>
          <p:nvPr>
            <p:ph type="title"/>
          </p:nvPr>
        </p:nvSpPr>
        <p:spPr/>
        <p:txBody>
          <a:bodyPr/>
          <a:lstStyle/>
          <a:p>
            <a:r>
              <a:rPr kumimoji="1" lang="en-US" altLang="ja-JP" dirty="0" smtClean="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4</a:t>
            </a:fld>
            <a:endParaRPr lang="en-US" altLang="ja-JP" dirty="0"/>
          </a:p>
        </p:txBody>
      </p:sp>
      <p:sp>
        <p:nvSpPr>
          <p:cNvPr id="6" name="日付プレースホルダー 5"/>
          <p:cNvSpPr>
            <a:spLocks noGrp="1"/>
          </p:cNvSpPr>
          <p:nvPr>
            <p:ph type="dt" sz="half" idx="10"/>
          </p:nvPr>
        </p:nvSpPr>
        <p:spPr/>
        <p:txBody>
          <a:bodyPr/>
          <a:lstStyle/>
          <a:p>
            <a:r>
              <a:rPr lang="en-US" altLang="ja-JP" smtClean="0"/>
              <a:t>May 2016</a:t>
            </a:r>
            <a:endParaRPr lang="en-US" altLang="ja-JP" dirty="0"/>
          </a:p>
        </p:txBody>
      </p:sp>
    </p:spTree>
    <p:extLst>
      <p:ext uri="{BB962C8B-B14F-4D97-AF65-F5344CB8AC3E}">
        <p14:creationId xmlns:p14="http://schemas.microsoft.com/office/powerpoint/2010/main" xmlns="" val="1424290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smtClean="0"/>
              <a:t>TG Kickoff			September 2014		</a:t>
            </a:r>
          </a:p>
          <a:p>
            <a:r>
              <a:rPr lang="en-US" altLang="ja-JP" sz="2400" dirty="0" smtClean="0"/>
              <a:t>Editing1</a:t>
            </a:r>
            <a:r>
              <a:rPr lang="en-US" altLang="ja-JP" sz="2400" baseline="30000" dirty="0" smtClean="0"/>
              <a:t>st</a:t>
            </a:r>
            <a:r>
              <a:rPr lang="en-US" altLang="ja-JP" sz="2400" dirty="0" smtClean="0"/>
              <a:t> Draft		May 2015</a:t>
            </a:r>
          </a:p>
          <a:p>
            <a:r>
              <a:rPr lang="en-US" altLang="ja-JP" sz="2400" dirty="0" smtClean="0"/>
              <a:t>Motion for Letter Ballot	March 2016</a:t>
            </a:r>
          </a:p>
          <a:p>
            <a:r>
              <a:rPr lang="en-US" altLang="ja-JP" sz="2400" dirty="0" smtClean="0"/>
              <a:t>Sponsor Ballot		November 2016</a:t>
            </a:r>
          </a:p>
          <a:p>
            <a:r>
              <a:rPr lang="de-DE" altLang="ja-JP" sz="2400" dirty="0" smtClean="0"/>
              <a:t>Submission to RevCom	May 2017</a:t>
            </a:r>
            <a:endParaRPr lang="de-DE" altLang="ja-JP" sz="2400" dirty="0"/>
          </a:p>
        </p:txBody>
      </p:sp>
      <p:sp>
        <p:nvSpPr>
          <p:cNvPr id="3" name="日付プレースホルダー 2"/>
          <p:cNvSpPr>
            <a:spLocks noGrp="1"/>
          </p:cNvSpPr>
          <p:nvPr>
            <p:ph type="dt" sz="half" idx="10"/>
          </p:nvPr>
        </p:nvSpPr>
        <p:spPr/>
        <p:txBody>
          <a:bodyPr/>
          <a:lstStyle/>
          <a:p>
            <a:r>
              <a:rPr lang="en-US" altLang="ja-JP" smtClean="0"/>
              <a:t>May 2016</a:t>
            </a:r>
            <a:endParaRPr lang="en-US" altLang="ja-JP"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DDC4BAE5-0EA1-41D5-B725-885149B36CCC}" type="slidenum">
              <a:rPr lang="en-US" altLang="ja-JP" smtClean="0"/>
              <a:pPr/>
              <a:t>5</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smtClean="0">
                <a:ea typeface="ＭＳ Ｐゴシック" charset="-128"/>
              </a:rPr>
              <a:t>Timeline of TG4s (15-14-0559-r1)</a:t>
            </a:r>
            <a:endParaRPr kumimoji="1" lang="ja-JP" altLang="en-US" sz="1400" dirty="0"/>
          </a:p>
        </p:txBody>
      </p:sp>
    </p:spTree>
    <p:extLst>
      <p:ext uri="{BB962C8B-B14F-4D97-AF65-F5344CB8AC3E}">
        <p14:creationId xmlns:p14="http://schemas.microsoft.com/office/powerpoint/2010/main" xmlns="" val="11412111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smtClean="0"/>
              <a:t>May 2016</a:t>
            </a:r>
            <a:endParaRPr lang="en-US" altLang="ja-JP"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6</a:t>
            </a:fld>
            <a:endParaRPr lang="en-US" altLang="ja-JP" dirty="0"/>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1378658160"/>
              </p:ext>
            </p:extLst>
          </p:nvPr>
        </p:nvGraphicFramePr>
        <p:xfrm>
          <a:off x="276988" y="1772816"/>
          <a:ext cx="8550216" cy="430229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bl>
          </a:graphicData>
        </a:graphic>
      </p:graphicFrame>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smtClean="0">
                <a:ea typeface="ＭＳ Ｐゴシック" charset="-128"/>
              </a:rPr>
              <a:t>Timeline of TG4s (15-14-0559-r1)</a:t>
            </a:r>
            <a:endParaRPr kumimoji="1" lang="ja-JP" altLang="en-US" sz="1400" dirty="0"/>
          </a:p>
        </p:txBody>
      </p:sp>
      <p:cxnSp>
        <p:nvCxnSpPr>
          <p:cNvPr id="10" name="直線コネクタ 9"/>
          <p:cNvCxnSpPr/>
          <p:nvPr/>
        </p:nvCxnSpPr>
        <p:spPr bwMode="auto">
          <a:xfrm>
            <a:off x="6228184" y="2060848"/>
            <a:ext cx="0" cy="403244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Tree>
    <p:extLst>
      <p:ext uri="{BB962C8B-B14F-4D97-AF65-F5344CB8AC3E}">
        <p14:creationId xmlns:p14="http://schemas.microsoft.com/office/powerpoint/2010/main" xmlns="" val="17202746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May 2016</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7</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smtClean="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lnSpcReduction="10000"/>
          </a:bodyPr>
          <a:lstStyle/>
          <a:p>
            <a:r>
              <a:rPr lang="en-US" altLang="ja-JP" sz="2400" dirty="0" smtClean="0"/>
              <a:t>TG4s meeting call to order</a:t>
            </a:r>
          </a:p>
          <a:p>
            <a:r>
              <a:rPr lang="en-US" altLang="ja-JP" sz="2400" dirty="0" smtClean="0"/>
              <a:t>Call for essential patents and policies &amp; procedures reminder </a:t>
            </a:r>
          </a:p>
          <a:p>
            <a:r>
              <a:rPr lang="en-US" altLang="ja-JP" sz="2400" dirty="0" smtClean="0"/>
              <a:t>Agenda Setting</a:t>
            </a:r>
          </a:p>
          <a:p>
            <a:r>
              <a:rPr lang="en-US" altLang="ja-JP" sz="2400" dirty="0" smtClean="0"/>
              <a:t>Approve </a:t>
            </a:r>
            <a:r>
              <a:rPr lang="en-US" altLang="ja-JP" sz="2400" dirty="0" smtClean="0"/>
              <a:t>MFM  and Teleconference meeting </a:t>
            </a:r>
            <a:r>
              <a:rPr lang="en-US" altLang="ja-JP" sz="2400" dirty="0" smtClean="0"/>
              <a:t>minutes</a:t>
            </a:r>
          </a:p>
          <a:p>
            <a:pPr>
              <a:lnSpc>
                <a:spcPct val="80000"/>
              </a:lnSpc>
            </a:pPr>
            <a:r>
              <a:rPr lang="en-US" altLang="ja-JP" sz="2400" dirty="0" smtClean="0"/>
              <a:t>Hearing presentations</a:t>
            </a:r>
          </a:p>
          <a:p>
            <a:pPr>
              <a:lnSpc>
                <a:spcPct val="80000"/>
              </a:lnSpc>
            </a:pPr>
            <a:r>
              <a:rPr lang="en-US" altLang="ja-JP" sz="2400" dirty="0" smtClean="0"/>
              <a:t>Work on Technical Guidance Document  and Draft document</a:t>
            </a:r>
          </a:p>
          <a:p>
            <a:pPr>
              <a:lnSpc>
                <a:spcPct val="80000"/>
              </a:lnSpc>
            </a:pPr>
            <a:r>
              <a:rPr lang="en-US" altLang="ja-JP" sz="2400" dirty="0" smtClean="0"/>
              <a:t>Timeline</a:t>
            </a:r>
          </a:p>
          <a:p>
            <a:pPr>
              <a:lnSpc>
                <a:spcPct val="80000"/>
              </a:lnSpc>
            </a:pPr>
            <a:r>
              <a:rPr lang="en-US" altLang="ja-JP" sz="2400" dirty="0" smtClean="0"/>
              <a:t>Plan for </a:t>
            </a:r>
            <a:r>
              <a:rPr lang="en-US" altLang="ja-JP" sz="2400" dirty="0" smtClean="0"/>
              <a:t>July </a:t>
            </a:r>
            <a:r>
              <a:rPr lang="en-US" altLang="ja-JP" sz="2400" dirty="0" smtClean="0"/>
              <a:t>meeting and Teleconference</a:t>
            </a:r>
          </a:p>
          <a:p>
            <a:r>
              <a:rPr lang="en-US" altLang="ja-JP" sz="2400" dirty="0" smtClean="0">
                <a:ea typeface="ＭＳ Ｐゴシック" pitchFamily="50" charset="-128"/>
              </a:rPr>
              <a:t>Report on progress to WG</a:t>
            </a:r>
          </a:p>
        </p:txBody>
      </p:sp>
    </p:spTree>
    <p:extLst>
      <p:ext uri="{BB962C8B-B14F-4D97-AF65-F5344CB8AC3E}">
        <p14:creationId xmlns:p14="http://schemas.microsoft.com/office/powerpoint/2010/main" xmlns="" val="19474677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smtClean="0"/>
              <a:t>TG4s </a:t>
            </a:r>
            <a:r>
              <a:rPr lang="en-US" altLang="ja-JP" sz="2400" dirty="0" smtClean="0"/>
              <a:t>May </a:t>
            </a:r>
            <a:r>
              <a:rPr lang="en-US" altLang="ja-JP" sz="2400" dirty="0" smtClean="0"/>
              <a:t>2016 Agenda</a:t>
            </a:r>
            <a:r>
              <a:rPr lang="ja-JP" altLang="en-US" sz="2400" dirty="0" smtClean="0"/>
              <a:t> </a:t>
            </a:r>
            <a:r>
              <a:rPr lang="en-US" altLang="ja-JP" sz="2400" dirty="0" smtClean="0"/>
              <a:t>(</a:t>
            </a:r>
            <a:r>
              <a:rPr lang="en-US" altLang="ja-JP" sz="2400" dirty="0" smtClean="0"/>
              <a:t>15-16-343-r0</a:t>
            </a:r>
            <a:r>
              <a:rPr lang="en-US" altLang="ja-JP" sz="2400" dirty="0" smtClean="0"/>
              <a:t>)</a:t>
            </a:r>
          </a:p>
          <a:p>
            <a:r>
              <a:rPr lang="en-US" altLang="ja-JP" sz="2400" dirty="0" smtClean="0">
                <a:ea typeface="ＭＳ Ｐゴシック" charset="-128"/>
              </a:rPr>
              <a:t>TG4s Opening Information for </a:t>
            </a:r>
            <a:r>
              <a:rPr lang="en-US" altLang="ja-JP" sz="2400" dirty="0" smtClean="0">
                <a:ea typeface="ＭＳ Ｐゴシック" charset="-128"/>
              </a:rPr>
              <a:t>May</a:t>
            </a:r>
            <a:r>
              <a:rPr lang="en-US" altLang="ja-JP" sz="2400" dirty="0" smtClean="0"/>
              <a:t> </a:t>
            </a:r>
            <a:r>
              <a:rPr lang="en-US" altLang="ja-JP" sz="2400" dirty="0" smtClean="0"/>
              <a:t>2016 (</a:t>
            </a:r>
            <a:r>
              <a:rPr lang="en-US" altLang="ja-JP" sz="2400" dirty="0" smtClean="0"/>
              <a:t>15-16-402r0</a:t>
            </a:r>
            <a:r>
              <a:rPr lang="en-US" altLang="ja-JP" sz="2400" dirty="0" smtClean="0"/>
              <a:t>)</a:t>
            </a:r>
          </a:p>
          <a:p>
            <a:r>
              <a:rPr lang="en-US" altLang="ja-JP" sz="2400" dirty="0" smtClean="0"/>
              <a:t>TG4s </a:t>
            </a:r>
            <a:r>
              <a:rPr lang="en-US" altLang="ja-JP" sz="2400" dirty="0" smtClean="0"/>
              <a:t>March </a:t>
            </a:r>
            <a:r>
              <a:rPr lang="en-US" altLang="ja-JP" sz="2400" dirty="0" smtClean="0"/>
              <a:t>2016 Meeting Minutes (</a:t>
            </a:r>
            <a:r>
              <a:rPr lang="en-US" altLang="ja-JP" sz="2400" dirty="0" smtClean="0"/>
              <a:t>15-16-331r0)</a:t>
            </a:r>
          </a:p>
          <a:p>
            <a:r>
              <a:rPr lang="en-US" altLang="ja-JP" sz="2400" dirty="0" smtClean="0"/>
              <a:t>TG4s </a:t>
            </a:r>
            <a:r>
              <a:rPr lang="en-US" altLang="ja-JP" sz="2400" dirty="0" smtClean="0"/>
              <a:t>May </a:t>
            </a:r>
            <a:r>
              <a:rPr lang="en-US" altLang="ja-JP" sz="2400" dirty="0" smtClean="0"/>
              <a:t>2016 Meeting Minutes (</a:t>
            </a:r>
            <a:r>
              <a:rPr lang="en-US" altLang="ja-JP" sz="2400" dirty="0" smtClean="0"/>
              <a:t>15-16-382r0)</a:t>
            </a:r>
            <a:endParaRPr lang="en-US" altLang="ja-JP" sz="2400" dirty="0" smtClean="0"/>
          </a:p>
          <a:p>
            <a:r>
              <a:rPr lang="en-US" altLang="ja-JP" sz="2400" dirty="0" smtClean="0"/>
              <a:t>A method for generating realistic wireless traffic through analysis of </a:t>
            </a:r>
            <a:r>
              <a:rPr lang="en-US" altLang="ja-JP" sz="2400" dirty="0" err="1" smtClean="0"/>
              <a:t>smartphone</a:t>
            </a:r>
            <a:r>
              <a:rPr lang="en-US" altLang="ja-JP" sz="2400" dirty="0" smtClean="0"/>
              <a:t> operation </a:t>
            </a:r>
            <a:r>
              <a:rPr lang="en-US" altLang="ja-JP" sz="2400" dirty="0" smtClean="0"/>
              <a:t>logs</a:t>
            </a:r>
            <a:r>
              <a:rPr lang="ja-JP" altLang="en-US" sz="2400" dirty="0" smtClean="0"/>
              <a:t> </a:t>
            </a:r>
            <a:r>
              <a:rPr lang="en-US" altLang="ja-JP" sz="2400" dirty="0" smtClean="0"/>
              <a:t>(15-16-153r4)</a:t>
            </a:r>
            <a:endParaRPr lang="en-US" altLang="ja-JP" sz="2400" dirty="0" smtClean="0"/>
          </a:p>
          <a:p>
            <a:r>
              <a:rPr lang="en-US" altLang="ja-JP" sz="2400" dirty="0" smtClean="0"/>
              <a:t>TG4s </a:t>
            </a:r>
            <a:r>
              <a:rPr lang="en-US" altLang="ja-JP" sz="2400" dirty="0"/>
              <a:t>Technical Guidance </a:t>
            </a:r>
            <a:r>
              <a:rPr lang="en-US" altLang="ja-JP" sz="2400" dirty="0" smtClean="0"/>
              <a:t>Document (</a:t>
            </a:r>
            <a:r>
              <a:rPr lang="en-US" altLang="ja-JP" sz="2400" dirty="0" smtClean="0"/>
              <a:t>15-14-555r13)</a:t>
            </a:r>
            <a:endParaRPr lang="en-US" altLang="ja-JP" sz="2400" dirty="0" smtClean="0"/>
          </a:p>
          <a:p>
            <a:endParaRPr kumimoji="1" lang="en-US" altLang="ja-JP" sz="2400" dirty="0" smtClean="0"/>
          </a:p>
          <a:p>
            <a:endParaRPr kumimoji="1" lang="ja-JP" altLang="en-US" sz="2400" dirty="0"/>
          </a:p>
        </p:txBody>
      </p:sp>
      <p:sp>
        <p:nvSpPr>
          <p:cNvPr id="3" name="タイトル 2"/>
          <p:cNvSpPr>
            <a:spLocks noGrp="1"/>
          </p:cNvSpPr>
          <p:nvPr>
            <p:ph type="title"/>
          </p:nvPr>
        </p:nvSpPr>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smtClean="0"/>
              <a:t>Slide </a:t>
            </a:r>
            <a:fld id="{17C47D4F-CAA3-4307-B0EF-8C4B3E0CF21D}" type="slidenum">
              <a:rPr lang="en-US" altLang="ja-JP" smtClean="0"/>
              <a:pPr/>
              <a:t>8</a:t>
            </a:fld>
            <a:endParaRPr lang="en-US" altLang="ja-JP" dirty="0"/>
          </a:p>
        </p:txBody>
      </p:sp>
      <p:sp>
        <p:nvSpPr>
          <p:cNvPr id="6" name="日付プレースホルダー 5"/>
          <p:cNvSpPr>
            <a:spLocks noGrp="1"/>
          </p:cNvSpPr>
          <p:nvPr>
            <p:ph type="dt" sz="half" idx="10"/>
          </p:nvPr>
        </p:nvSpPr>
        <p:spPr/>
        <p:txBody>
          <a:bodyPr/>
          <a:lstStyle/>
          <a:p>
            <a:r>
              <a:rPr lang="en-US" altLang="ja-JP" smtClean="0"/>
              <a:t>May 2016</a:t>
            </a:r>
            <a:endParaRPr lang="en-US" altLang="ja-JP" dirty="0"/>
          </a:p>
        </p:txBody>
      </p:sp>
    </p:spTree>
    <p:extLst>
      <p:ext uri="{BB962C8B-B14F-4D97-AF65-F5344CB8AC3E}">
        <p14:creationId xmlns:p14="http://schemas.microsoft.com/office/powerpoint/2010/main" xmlns="" val="247365092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393</TotalTime>
  <Words>316</Words>
  <Application>Microsoft Office PowerPoint</Application>
  <PresentationFormat>画面に合わせる (4:3)</PresentationFormat>
  <Paragraphs>129</Paragraphs>
  <Slides>8</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IEEE-P802_15</vt:lpstr>
      <vt:lpstr>プレゼンテーション</vt:lpstr>
      <vt:lpstr>スライド 1</vt:lpstr>
      <vt:lpstr>TG4s Opening Information for May 2016</vt:lpstr>
      <vt:lpstr>IEEE Patent Policy</vt:lpstr>
      <vt:lpstr>TG4s schedule for the week</vt:lpstr>
      <vt:lpstr>Time planning</vt:lpstr>
      <vt:lpstr>Timeline</vt:lpstr>
      <vt:lpstr>Agenda</vt:lpstr>
      <vt:lpstr>Contributions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May 2016</dc:title>
  <dc:subject>IEEE 802.15 &lt;subject&gt;</dc:subject>
  <dc:creator>kitazawa</dc:creator>
  <dc:description>15-16-0402-00-004s</dc:description>
  <cp:lastModifiedBy>kitazawa</cp:lastModifiedBy>
  <cp:revision>0</cp:revision>
  <cp:lastPrinted>2015-06-24T08:51:36Z</cp:lastPrinted>
  <dcterms:created xsi:type="dcterms:W3CDTF">2015-02-02T05:19:06Z</dcterms:created>
  <dcterms:modified xsi:type="dcterms:W3CDTF">2016-05-18T15:56:24Z</dcterms:modified>
</cp:coreProperties>
</file>