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 id="2147483663" r:id="rId2"/>
    <p:sldMasterId id="2147483678" r:id="rId3"/>
    <p:sldMasterId id="2147483693" r:id="rId4"/>
    <p:sldMasterId id="2147483708" r:id="rId5"/>
    <p:sldMasterId id="2147483723" r:id="rId6"/>
    <p:sldMasterId id="2147483738" r:id="rId7"/>
    <p:sldMasterId id="2147483753" r:id="rId8"/>
  </p:sldMasterIdLst>
  <p:notesMasterIdLst>
    <p:notesMasterId r:id="rId16"/>
  </p:notesMasterIdLst>
  <p:handoutMasterIdLst>
    <p:handoutMasterId r:id="rId17"/>
  </p:handoutMasterIdLst>
  <p:sldIdLst>
    <p:sldId id="349" r:id="rId9"/>
    <p:sldId id="380" r:id="rId10"/>
    <p:sldId id="389" r:id="rId11"/>
    <p:sldId id="390" r:id="rId12"/>
    <p:sldId id="430" r:id="rId13"/>
    <p:sldId id="391" r:id="rId14"/>
    <p:sldId id="431" r:id="rId15"/>
  </p:sldIdLst>
  <p:sldSz cx="9144000" cy="6858000" type="screen4x3"/>
  <p:notesSz cx="10234613" cy="7099300"/>
  <p:defaultTextStyle>
    <a:defPPr>
      <a:defRPr lang="de-DE"/>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BE00"/>
    <a:srgbClr val="009474"/>
    <a:srgbClr val="FFFFFF"/>
    <a:srgbClr val="808285"/>
    <a:srgbClr val="E6DA05"/>
    <a:srgbClr val="00765D"/>
    <a:srgbClr val="007A60"/>
    <a:srgbClr val="85CA3A"/>
    <a:srgbClr val="BCBEC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Gitternetz">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39" autoAdjust="0"/>
    <p:restoredTop sz="99819" autoAdjust="0"/>
  </p:normalViewPr>
  <p:slideViewPr>
    <p:cSldViewPr showGuides="1">
      <p:cViewPr varScale="1">
        <p:scale>
          <a:sx n="54" d="100"/>
          <a:sy n="54" d="100"/>
        </p:scale>
        <p:origin x="-1094" y="-72"/>
      </p:cViewPr>
      <p:guideLst>
        <p:guide orient="horz" pos="2296"/>
        <p:guide orient="horz" pos="4123"/>
        <p:guide orient="horz" pos="3872"/>
        <p:guide orient="horz" pos="890"/>
        <p:guide orient="horz" pos="436"/>
        <p:guide pos="2880"/>
        <p:guide pos="295"/>
        <p:guide pos="4150"/>
        <p:guide pos="564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4434998" cy="354965"/>
          </a:xfrm>
          <a:prstGeom prst="rect">
            <a:avLst/>
          </a:prstGeom>
        </p:spPr>
        <p:txBody>
          <a:bodyPr vert="horz" lIns="99048" tIns="49524" rIns="99048" bIns="49524" rtlCol="0"/>
          <a:lstStyle>
            <a:lvl1pPr algn="l">
              <a:defRPr sz="1300">
                <a:latin typeface="Arial" charset="0"/>
                <a:ea typeface="ＭＳ Ｐゴシック" pitchFamily="1" charset="-128"/>
              </a:defRPr>
            </a:lvl1pPr>
          </a:lstStyle>
          <a:p>
            <a:pPr>
              <a:defRPr/>
            </a:pPr>
            <a:endParaRPr lang="de-DE"/>
          </a:p>
        </p:txBody>
      </p:sp>
      <p:sp>
        <p:nvSpPr>
          <p:cNvPr id="3" name="Datumsplatzhalter 2"/>
          <p:cNvSpPr>
            <a:spLocks noGrp="1"/>
          </p:cNvSpPr>
          <p:nvPr>
            <p:ph type="dt" sz="quarter" idx="1"/>
          </p:nvPr>
        </p:nvSpPr>
        <p:spPr>
          <a:xfrm>
            <a:off x="5797247" y="0"/>
            <a:ext cx="4434998" cy="354965"/>
          </a:xfrm>
          <a:prstGeom prst="rect">
            <a:avLst/>
          </a:prstGeom>
        </p:spPr>
        <p:txBody>
          <a:bodyPr vert="horz" lIns="99048" tIns="49524" rIns="99048" bIns="49524" rtlCol="0"/>
          <a:lstStyle>
            <a:lvl1pPr algn="r">
              <a:defRPr sz="1300">
                <a:latin typeface="Arial" charset="0"/>
                <a:ea typeface="ＭＳ Ｐゴシック" pitchFamily="1" charset="-128"/>
              </a:defRPr>
            </a:lvl1pPr>
          </a:lstStyle>
          <a:p>
            <a:pPr>
              <a:defRPr/>
            </a:pPr>
            <a:r>
              <a:rPr lang="de-DE"/>
              <a:t>Datum</a:t>
            </a:r>
          </a:p>
        </p:txBody>
      </p:sp>
      <p:sp>
        <p:nvSpPr>
          <p:cNvPr id="4" name="Fußzeilenplatzhalter 3"/>
          <p:cNvSpPr>
            <a:spLocks noGrp="1"/>
          </p:cNvSpPr>
          <p:nvPr>
            <p:ph type="ftr" sz="quarter" idx="2"/>
          </p:nvPr>
        </p:nvSpPr>
        <p:spPr>
          <a:xfrm>
            <a:off x="1" y="6743103"/>
            <a:ext cx="4434998" cy="354965"/>
          </a:xfrm>
          <a:prstGeom prst="rect">
            <a:avLst/>
          </a:prstGeom>
        </p:spPr>
        <p:txBody>
          <a:bodyPr vert="horz" lIns="99048" tIns="49524" rIns="99048" bIns="49524" rtlCol="0" anchor="b"/>
          <a:lstStyle>
            <a:lvl1pPr algn="l">
              <a:defRPr sz="1300">
                <a:latin typeface="Arial" charset="0"/>
                <a:ea typeface="ＭＳ Ｐゴシック" pitchFamily="1" charset="-128"/>
              </a:defRPr>
            </a:lvl1pPr>
          </a:lstStyle>
          <a:p>
            <a:pPr>
              <a:defRPr/>
            </a:pPr>
            <a:endParaRPr lang="de-DE"/>
          </a:p>
        </p:txBody>
      </p:sp>
      <p:sp>
        <p:nvSpPr>
          <p:cNvPr id="5" name="Foliennummernplatzhalter 4"/>
          <p:cNvSpPr>
            <a:spLocks noGrp="1"/>
          </p:cNvSpPr>
          <p:nvPr>
            <p:ph type="sldNum" sz="quarter" idx="3"/>
          </p:nvPr>
        </p:nvSpPr>
        <p:spPr>
          <a:xfrm>
            <a:off x="5797247" y="6743103"/>
            <a:ext cx="4434998" cy="354965"/>
          </a:xfrm>
          <a:prstGeom prst="rect">
            <a:avLst/>
          </a:prstGeom>
        </p:spPr>
        <p:txBody>
          <a:bodyPr vert="horz" lIns="99048" tIns="49524" rIns="99048" bIns="49524" rtlCol="0" anchor="b"/>
          <a:lstStyle>
            <a:lvl1pPr algn="r">
              <a:defRPr sz="1300">
                <a:latin typeface="Arial" charset="0"/>
                <a:ea typeface="ＭＳ Ｐゴシック" pitchFamily="1" charset="-128"/>
              </a:defRPr>
            </a:lvl1pPr>
          </a:lstStyle>
          <a:p>
            <a:pPr>
              <a:defRPr/>
            </a:pPr>
            <a:fld id="{D9F7F33C-3CA6-42C3-9FB7-381DA8E6798E}" type="slidenum">
              <a:rPr lang="de-DE"/>
              <a:pPr>
                <a:defRPr/>
              </a:pPr>
              <a:t>‹Nr.›</a:t>
            </a:fld>
            <a:endParaRPr lang="de-DE"/>
          </a:p>
        </p:txBody>
      </p:sp>
    </p:spTree>
    <p:extLst>
      <p:ext uri="{BB962C8B-B14F-4D97-AF65-F5344CB8AC3E}">
        <p14:creationId xmlns:p14="http://schemas.microsoft.com/office/powerpoint/2010/main" val="4217741268"/>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4434998" cy="354965"/>
          </a:xfrm>
          <a:prstGeom prst="rect">
            <a:avLst/>
          </a:prstGeom>
        </p:spPr>
        <p:txBody>
          <a:bodyPr vert="horz" wrap="square" lIns="99048" tIns="49524" rIns="99048" bIns="49524" numCol="1" anchor="t" anchorCtr="0" compatLnSpc="1">
            <a:prstTxWarp prst="textNoShape">
              <a:avLst/>
            </a:prstTxWarp>
          </a:bodyPr>
          <a:lstStyle>
            <a:lvl1pPr>
              <a:defRPr sz="1300">
                <a:latin typeface="Calibri" pitchFamily="-65" charset="0"/>
                <a:ea typeface="ＭＳ Ｐゴシック" pitchFamily="-65" charset="-128"/>
              </a:defRPr>
            </a:lvl1pPr>
          </a:lstStyle>
          <a:p>
            <a:pPr>
              <a:defRPr/>
            </a:pPr>
            <a:endParaRPr lang="de-DE"/>
          </a:p>
        </p:txBody>
      </p:sp>
      <p:sp>
        <p:nvSpPr>
          <p:cNvPr id="3" name="Datumsplatzhalter 2"/>
          <p:cNvSpPr>
            <a:spLocks noGrp="1"/>
          </p:cNvSpPr>
          <p:nvPr>
            <p:ph type="dt" idx="1"/>
          </p:nvPr>
        </p:nvSpPr>
        <p:spPr>
          <a:xfrm>
            <a:off x="5797247" y="0"/>
            <a:ext cx="4434998" cy="354965"/>
          </a:xfrm>
          <a:prstGeom prst="rect">
            <a:avLst/>
          </a:prstGeom>
        </p:spPr>
        <p:txBody>
          <a:bodyPr vert="horz" wrap="square" lIns="99048" tIns="49524" rIns="99048" bIns="49524" numCol="1" anchor="t" anchorCtr="0" compatLnSpc="1">
            <a:prstTxWarp prst="textNoShape">
              <a:avLst/>
            </a:prstTxWarp>
          </a:bodyPr>
          <a:lstStyle>
            <a:lvl1pPr algn="r">
              <a:defRPr sz="1300">
                <a:latin typeface="Calibri" pitchFamily="-65" charset="0"/>
                <a:ea typeface="ＭＳ Ｐゴシック" pitchFamily="-65" charset="-128"/>
              </a:defRPr>
            </a:lvl1pPr>
          </a:lstStyle>
          <a:p>
            <a:pPr>
              <a:defRPr/>
            </a:pPr>
            <a:r>
              <a:rPr lang="de-DE"/>
              <a:t>Datum</a:t>
            </a:r>
          </a:p>
        </p:txBody>
      </p:sp>
      <p:sp>
        <p:nvSpPr>
          <p:cNvPr id="4" name="Folienbildplatzhalter 3"/>
          <p:cNvSpPr>
            <a:spLocks noGrp="1" noRot="1" noChangeAspect="1"/>
          </p:cNvSpPr>
          <p:nvPr>
            <p:ph type="sldImg" idx="2"/>
          </p:nvPr>
        </p:nvSpPr>
        <p:spPr>
          <a:xfrm>
            <a:off x="3343275" y="533400"/>
            <a:ext cx="3548063" cy="2660650"/>
          </a:xfrm>
          <a:prstGeom prst="rect">
            <a:avLst/>
          </a:prstGeom>
          <a:noFill/>
          <a:ln w="12700">
            <a:solidFill>
              <a:prstClr val="black"/>
            </a:solidFill>
          </a:ln>
        </p:spPr>
        <p:txBody>
          <a:bodyPr vert="horz" wrap="square" lIns="99048" tIns="49524" rIns="99048" bIns="49524" numCol="1" anchor="ctr" anchorCtr="0" compatLnSpc="1">
            <a:prstTxWarp prst="textNoShape">
              <a:avLst/>
            </a:prstTxWarp>
          </a:bodyPr>
          <a:lstStyle/>
          <a:p>
            <a:pPr lvl="0"/>
            <a:endParaRPr lang="de-DE" noProof="0" smtClean="0"/>
          </a:p>
        </p:txBody>
      </p:sp>
      <p:sp>
        <p:nvSpPr>
          <p:cNvPr id="5" name="Notizenplatzhalter 4"/>
          <p:cNvSpPr>
            <a:spLocks noGrp="1"/>
          </p:cNvSpPr>
          <p:nvPr>
            <p:ph type="body" sz="quarter" idx="3"/>
          </p:nvPr>
        </p:nvSpPr>
        <p:spPr>
          <a:xfrm>
            <a:off x="1023462" y="3372167"/>
            <a:ext cx="8187690" cy="3194685"/>
          </a:xfrm>
          <a:prstGeom prst="rect">
            <a:avLst/>
          </a:prstGeom>
        </p:spPr>
        <p:txBody>
          <a:bodyPr vert="horz" wrap="square" lIns="99048" tIns="49524" rIns="99048" bIns="49524" numCol="1" anchor="t" anchorCtr="0" compatLnSpc="1">
            <a:prstTxWarp prst="textNoShape">
              <a:avLst/>
            </a:prstTxWarp>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 name="Fußzeilenplatzhalter 5"/>
          <p:cNvSpPr>
            <a:spLocks noGrp="1"/>
          </p:cNvSpPr>
          <p:nvPr>
            <p:ph type="ftr" sz="quarter" idx="4"/>
          </p:nvPr>
        </p:nvSpPr>
        <p:spPr>
          <a:xfrm>
            <a:off x="1" y="6743103"/>
            <a:ext cx="4434998" cy="354965"/>
          </a:xfrm>
          <a:prstGeom prst="rect">
            <a:avLst/>
          </a:prstGeom>
        </p:spPr>
        <p:txBody>
          <a:bodyPr vert="horz" wrap="square" lIns="99048" tIns="49524" rIns="99048" bIns="49524" numCol="1" anchor="b" anchorCtr="0" compatLnSpc="1">
            <a:prstTxWarp prst="textNoShape">
              <a:avLst/>
            </a:prstTxWarp>
          </a:bodyPr>
          <a:lstStyle>
            <a:lvl1pPr>
              <a:defRPr sz="1300">
                <a:latin typeface="Calibri" pitchFamily="-65" charset="0"/>
                <a:ea typeface="ＭＳ Ｐゴシック" pitchFamily="-65" charset="-128"/>
              </a:defRPr>
            </a:lvl1pPr>
          </a:lstStyle>
          <a:p>
            <a:pPr>
              <a:defRPr/>
            </a:pPr>
            <a:endParaRPr lang="de-DE"/>
          </a:p>
        </p:txBody>
      </p:sp>
      <p:sp>
        <p:nvSpPr>
          <p:cNvPr id="7" name="Foliennummernplatzhalter 6"/>
          <p:cNvSpPr>
            <a:spLocks noGrp="1"/>
          </p:cNvSpPr>
          <p:nvPr>
            <p:ph type="sldNum" sz="quarter" idx="5"/>
          </p:nvPr>
        </p:nvSpPr>
        <p:spPr>
          <a:xfrm>
            <a:off x="5797247" y="6743103"/>
            <a:ext cx="4434998" cy="354965"/>
          </a:xfrm>
          <a:prstGeom prst="rect">
            <a:avLst/>
          </a:prstGeom>
        </p:spPr>
        <p:txBody>
          <a:bodyPr vert="horz" wrap="square" lIns="99048" tIns="49524" rIns="99048" bIns="49524" numCol="1" anchor="b" anchorCtr="0" compatLnSpc="1">
            <a:prstTxWarp prst="textNoShape">
              <a:avLst/>
            </a:prstTxWarp>
          </a:bodyPr>
          <a:lstStyle>
            <a:lvl1pPr algn="r">
              <a:defRPr sz="1300">
                <a:latin typeface="Calibri" pitchFamily="-65" charset="0"/>
                <a:ea typeface="ＭＳ Ｐゴシック" pitchFamily="-65" charset="-128"/>
              </a:defRPr>
            </a:lvl1pPr>
          </a:lstStyle>
          <a:p>
            <a:pPr>
              <a:defRPr/>
            </a:pPr>
            <a:fld id="{8B1FCAED-6BB9-4343-9CA8-3C0F79E9015A}" type="slidenum">
              <a:rPr lang="de-DE"/>
              <a:pPr>
                <a:defRPr/>
              </a:pPr>
              <a:t>‹Nr.›</a:t>
            </a:fld>
            <a:endParaRPr lang="de-DE"/>
          </a:p>
        </p:txBody>
      </p:sp>
    </p:spTree>
    <p:extLst>
      <p:ext uri="{BB962C8B-B14F-4D97-AF65-F5344CB8AC3E}">
        <p14:creationId xmlns:p14="http://schemas.microsoft.com/office/powerpoint/2010/main" val="2396586219"/>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ＭＳ Ｐゴシック" pitchFamily="-111" charset="-128"/>
        <a:cs typeface="ＭＳ Ｐゴシック" pitchFamily="-111"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111"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111"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111"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11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48038" y="536575"/>
            <a:ext cx="3538537" cy="26543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25C63331-4325-4CA5-A277-5A71984282C3}" type="slidenum">
              <a:rPr lang="en-US" altLang="en-US" smtClean="0"/>
              <a:pPr/>
              <a:t>1</a:t>
            </a:fld>
            <a:endParaRPr lang="en-US" altLang="en-US"/>
          </a:p>
        </p:txBody>
      </p:sp>
    </p:spTree>
    <p:extLst>
      <p:ext uri="{BB962C8B-B14F-4D97-AF65-F5344CB8AC3E}">
        <p14:creationId xmlns:p14="http://schemas.microsoft.com/office/powerpoint/2010/main" val="229817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Kopfzeilenplatzhalter 3"/>
          <p:cNvSpPr>
            <a:spLocks noGrp="1"/>
          </p:cNvSpPr>
          <p:nvPr>
            <p:ph type="hdr" sz="quarter" idx="10"/>
          </p:nvPr>
        </p:nvSpPr>
        <p:spPr/>
        <p:txBody>
          <a:bodyPr/>
          <a:lstStyle/>
          <a:p>
            <a:pPr>
              <a:defRPr/>
            </a:pPr>
            <a:endParaRPr lang="de-DE"/>
          </a:p>
        </p:txBody>
      </p:sp>
      <p:sp>
        <p:nvSpPr>
          <p:cNvPr id="5" name="Datumsplatzhalter 4"/>
          <p:cNvSpPr>
            <a:spLocks noGrp="1"/>
          </p:cNvSpPr>
          <p:nvPr>
            <p:ph type="dt" idx="11"/>
          </p:nvPr>
        </p:nvSpPr>
        <p:spPr/>
        <p:txBody>
          <a:bodyPr/>
          <a:lstStyle/>
          <a:p>
            <a:pPr>
              <a:defRPr/>
            </a:pPr>
            <a:r>
              <a:rPr lang="de-DE" smtClean="0"/>
              <a:t>Datum</a:t>
            </a:r>
            <a:endParaRPr lang="de-DE"/>
          </a:p>
        </p:txBody>
      </p:sp>
      <p:sp>
        <p:nvSpPr>
          <p:cNvPr id="6" name="Fußzeilenplatzhalter 5"/>
          <p:cNvSpPr>
            <a:spLocks noGrp="1"/>
          </p:cNvSpPr>
          <p:nvPr>
            <p:ph type="ftr" sz="quarter" idx="12"/>
          </p:nvPr>
        </p:nvSpPr>
        <p:spPr/>
        <p:txBody>
          <a:bodyPr/>
          <a:lstStyle/>
          <a:p>
            <a:pPr>
              <a:defRPr/>
            </a:pPr>
            <a:endParaRPr lang="de-DE"/>
          </a:p>
        </p:txBody>
      </p:sp>
      <p:sp>
        <p:nvSpPr>
          <p:cNvPr id="7" name="Foliennummernplatzhalter 6"/>
          <p:cNvSpPr>
            <a:spLocks noGrp="1"/>
          </p:cNvSpPr>
          <p:nvPr>
            <p:ph type="sldNum" sz="quarter" idx="13"/>
          </p:nvPr>
        </p:nvSpPr>
        <p:spPr/>
        <p:txBody>
          <a:bodyPr/>
          <a:lstStyle/>
          <a:p>
            <a:pPr>
              <a:defRPr/>
            </a:pPr>
            <a:fld id="{8B1FCAED-6BB9-4343-9CA8-3C0F79E9015A}" type="slidenum">
              <a:rPr lang="de-DE" smtClean="0"/>
              <a:pPr>
                <a:defRPr/>
              </a:pPr>
              <a:t>5</a:t>
            </a:fld>
            <a:endParaRPr lang="de-DE"/>
          </a:p>
        </p:txBody>
      </p:sp>
    </p:spTree>
    <p:extLst>
      <p:ext uri="{BB962C8B-B14F-4D97-AF65-F5344CB8AC3E}">
        <p14:creationId xmlns:p14="http://schemas.microsoft.com/office/powerpoint/2010/main" val="10824623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3.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4.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4.xml"/><Relationship Id="rId4" Type="http://schemas.openxmlformats.org/officeDocument/2006/relationships/image" Target="../media/image4.png"/></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5.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5.xml"/><Relationship Id="rId4" Type="http://schemas.openxmlformats.org/officeDocument/2006/relationships/image" Target="../media/image4.png"/></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6.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6.xml"/><Relationship Id="rId4" Type="http://schemas.openxmlformats.org/officeDocument/2006/relationships/image" Target="../media/image4.png"/></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7.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7.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8.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8.xml"/><Relationship Id="rId4" Type="http://schemas.openxmlformats.org/officeDocument/2006/relationships/image" Target="../media/image4.png"/></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HI Titel">
    <p:spTree>
      <p:nvGrpSpPr>
        <p:cNvPr id="1" name=""/>
        <p:cNvGrpSpPr/>
        <p:nvPr/>
      </p:nvGrpSpPr>
      <p:grpSpPr>
        <a:xfrm>
          <a:off x="0" y="0"/>
          <a:ext cx="0" cy="0"/>
          <a:chOff x="0" y="0"/>
          <a:chExt cx="0" cy="0"/>
        </a:xfrm>
      </p:grpSpPr>
      <p:pic>
        <p:nvPicPr>
          <p:cNvPr id="23" name="Bildplatzhalter 10" descr="image_title_3b.jpg"/>
          <p:cNvPicPr>
            <a:picLocks noChangeAspect="1"/>
          </p:cNvPicPr>
          <p:nvPr userDrawn="1"/>
        </p:nvPicPr>
        <p:blipFill>
          <a:blip r:embed="rId2" cstate="print"/>
          <a:srcRect l="2715" r="2715"/>
          <a:stretch>
            <a:fillRect/>
          </a:stretch>
        </p:blipFill>
        <p:spPr bwMode="auto">
          <a:xfrm>
            <a:off x="6103144" y="3626644"/>
            <a:ext cx="3040856" cy="2520155"/>
          </a:xfrm>
          <a:prstGeom prst="rect">
            <a:avLst/>
          </a:prstGeom>
          <a:noFill/>
          <a:ln w="9525">
            <a:noFill/>
            <a:miter lim="800000"/>
            <a:headEnd/>
            <a:tailEnd/>
          </a:ln>
        </p:spPr>
      </p:pic>
      <p:pic>
        <p:nvPicPr>
          <p:cNvPr id="25" name="Bildplatzhalter 9" descr="image_title_2a.jpg"/>
          <p:cNvPicPr>
            <a:picLocks noChangeAspect="1"/>
          </p:cNvPicPr>
          <p:nvPr userDrawn="1"/>
        </p:nvPicPr>
        <p:blipFill>
          <a:blip r:embed="rId3" cstate="print"/>
          <a:srcRect l="2715" r="2715"/>
          <a:stretch>
            <a:fillRect/>
          </a:stretch>
        </p:blipFill>
        <p:spPr bwMode="auto">
          <a:xfrm>
            <a:off x="3042000" y="3626644"/>
            <a:ext cx="3060000" cy="2520155"/>
          </a:xfrm>
          <a:prstGeom prst="rect">
            <a:avLst/>
          </a:prstGeom>
          <a:noFill/>
          <a:ln w="9525">
            <a:noFill/>
            <a:miter lim="800000"/>
            <a:headEnd/>
            <a:tailEnd/>
          </a:ln>
        </p:spPr>
      </p:pic>
      <p:pic>
        <p:nvPicPr>
          <p:cNvPr id="26" name="Bildplatzhalter 14" descr="image_title_1a.jpg"/>
          <p:cNvPicPr>
            <a:picLocks noChangeAspect="1"/>
          </p:cNvPicPr>
          <p:nvPr userDrawn="1"/>
        </p:nvPicPr>
        <p:blipFill>
          <a:blip r:embed="rId4" cstate="print"/>
          <a:srcRect l="2715" r="2715"/>
          <a:stretch>
            <a:fillRect/>
          </a:stretch>
        </p:blipFill>
        <p:spPr bwMode="auto">
          <a:xfrm>
            <a:off x="0" y="3626644"/>
            <a:ext cx="3040856" cy="2520155"/>
          </a:xfrm>
          <a:prstGeom prst="rect">
            <a:avLst/>
          </a:prstGeom>
          <a:noFill/>
          <a:ln w="9525">
            <a:noFill/>
            <a:miter lim="800000"/>
            <a:headEnd/>
            <a:tailEnd/>
          </a:ln>
        </p:spPr>
      </p:pic>
      <p:sp>
        <p:nvSpPr>
          <p:cNvPr id="8" name="Rechteck 7"/>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808285"/>
          </a:solidFill>
        </p:spPr>
        <p:txBody>
          <a:bodyPr lIns="72000" rIns="0" anchor="ctr"/>
          <a:lstStyle/>
          <a:p>
            <a:pPr marL="82550">
              <a:defRPr/>
            </a:pPr>
            <a:r>
              <a:rPr lang="de-DE" sz="1600" dirty="0">
                <a:solidFill>
                  <a:schemeClr val="bg1"/>
                </a:solidFill>
                <a:latin typeface="Arial" pitchFamily="34" charset="0"/>
                <a:ea typeface="ＭＳ Ｐゴシック" pitchFamily="-65" charset="-128"/>
                <a:cs typeface="Arial" pitchFamily="34" charset="0"/>
              </a:rPr>
              <a:t>Fraunhofer</a:t>
            </a:r>
            <a:br>
              <a:rPr lang="de-DE" sz="1600" dirty="0">
                <a:solidFill>
                  <a:schemeClr val="bg1"/>
                </a:solidFill>
                <a:latin typeface="Arial" pitchFamily="34" charset="0"/>
                <a:ea typeface="ＭＳ Ｐゴシック" pitchFamily="-65" charset="-128"/>
                <a:cs typeface="Arial" pitchFamily="34" charset="0"/>
              </a:rPr>
            </a:br>
            <a:r>
              <a:rPr lang="de-DE" sz="1600" dirty="0">
                <a:solidFill>
                  <a:schemeClr val="bg1"/>
                </a:solidFill>
                <a:latin typeface="Arial" pitchFamily="34" charset="0"/>
                <a:ea typeface="ＭＳ Ｐゴシック" pitchFamily="-65" charset="-128"/>
                <a:cs typeface="Arial" pitchFamily="34" charset="0"/>
              </a:rPr>
              <a:t>Heinrich Hertz Institute</a:t>
            </a:r>
          </a:p>
        </p:txBody>
      </p:sp>
      <p:sp>
        <p:nvSpPr>
          <p:cNvPr id="10" name="Rechteck 9"/>
          <p:cNvSpPr/>
          <p:nvPr/>
        </p:nvSpPr>
        <p:spPr>
          <a:xfrm>
            <a:off x="0" y="857250"/>
            <a:ext cx="9144000" cy="642938"/>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1" name="Rechteck 10"/>
          <p:cNvSpPr/>
          <p:nvPr/>
        </p:nvSpPr>
        <p:spPr>
          <a:xfrm>
            <a:off x="0" y="0"/>
            <a:ext cx="9144000" cy="900113"/>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2" name="Rechteck 11"/>
          <p:cNvSpPr/>
          <p:nvPr/>
        </p:nvSpPr>
        <p:spPr>
          <a:xfrm>
            <a:off x="0" y="3573463"/>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3" name="Text Box 1055"/>
          <p:cNvSpPr txBox="1">
            <a:spLocks noChangeArrowheads="1"/>
          </p:cNvSpPr>
          <p:nvPr/>
        </p:nvSpPr>
        <p:spPr bwMode="auto">
          <a:xfrm>
            <a:off x="468313" y="3141663"/>
            <a:ext cx="6696075" cy="457200"/>
          </a:xfrm>
          <a:prstGeom prst="rect">
            <a:avLst/>
          </a:prstGeom>
          <a:noFill/>
          <a:ln w="9525">
            <a:noFill/>
            <a:prstDash val="dash"/>
            <a:miter lim="800000"/>
            <a:headEnd/>
            <a:tailEnd/>
          </a:ln>
          <a:effectLst/>
        </p:spPr>
        <p:txBody>
          <a:bodyPr>
            <a:spAutoFit/>
          </a:bodyPr>
          <a:lstStyle/>
          <a:p>
            <a:pPr>
              <a:defRPr/>
            </a:pPr>
            <a:endParaRPr lang="de-DE" sz="2400">
              <a:latin typeface="Arial" pitchFamily="34" charset="0"/>
              <a:ea typeface="ＭＳ Ｐゴシック" pitchFamily="-65" charset="-128"/>
              <a:cs typeface="Arial" pitchFamily="34" charset="0"/>
            </a:endParaRPr>
          </a:p>
        </p:txBody>
      </p:sp>
      <p:sp>
        <p:nvSpPr>
          <p:cNvPr id="14" name="Rechteck 13"/>
          <p:cNvSpPr/>
          <p:nvPr/>
        </p:nvSpPr>
        <p:spPr>
          <a:xfrm>
            <a:off x="0" y="6143625"/>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6" name="Textfeld 15"/>
          <p:cNvSpPr txBox="1"/>
          <p:nvPr/>
        </p:nvSpPr>
        <p:spPr>
          <a:xfrm>
            <a:off x="468313" y="6308725"/>
            <a:ext cx="6961187" cy="360363"/>
          </a:xfrm>
          <a:prstGeom prst="rect">
            <a:avLst/>
          </a:prstGeom>
          <a:noFill/>
        </p:spPr>
        <p:txBody>
          <a:bodyPr lIns="0" tIns="0" rIns="0" bIns="0" anchor="ctr"/>
          <a:lstStyle/>
          <a:p>
            <a:pPr>
              <a:defRPr/>
            </a:pPr>
            <a:r>
              <a:rPr lang="de-DE" sz="1100" dirty="0">
                <a:latin typeface="Arial" pitchFamily="34" charset="0"/>
                <a:ea typeface="ＭＳ Ｐゴシック" pitchFamily="1" charset="-128"/>
                <a:cs typeface="Arial" pitchFamily="34" charset="0"/>
              </a:rPr>
              <a:t>Fraunhofer Heinrich Hertz Institute, Einsteinufer 37, 10587 Berlin	         www.hhi.fraunhofer.de</a:t>
            </a:r>
          </a:p>
        </p:txBody>
      </p:sp>
      <p:pic>
        <p:nvPicPr>
          <p:cNvPr id="17" name="Grafik 15" descr="hhi_E_334-cmyk__2.gif"/>
          <p:cNvPicPr>
            <a:picLocks noChangeAspect="1"/>
          </p:cNvPicPr>
          <p:nvPr/>
        </p:nvPicPr>
        <p:blipFill>
          <a:blip r:embed="rId5" cstate="print"/>
          <a:srcRect/>
          <a:stretch>
            <a:fillRect/>
          </a:stretch>
        </p:blipFill>
        <p:spPr bwMode="auto">
          <a:xfrm>
            <a:off x="161925" y="203200"/>
            <a:ext cx="2439988" cy="511175"/>
          </a:xfrm>
          <a:prstGeom prst="rect">
            <a:avLst/>
          </a:prstGeom>
          <a:noFill/>
          <a:ln w="9525">
            <a:noFill/>
            <a:miter lim="800000"/>
            <a:headEnd/>
            <a:tailEnd/>
          </a:ln>
        </p:spPr>
      </p:pic>
      <p:sp>
        <p:nvSpPr>
          <p:cNvPr id="22" name="Textplatzhalter 21"/>
          <p:cNvSpPr>
            <a:spLocks noGrp="1"/>
          </p:cNvSpPr>
          <p:nvPr>
            <p:ph type="body" sz="quarter" idx="11"/>
          </p:nvPr>
        </p:nvSpPr>
        <p:spPr>
          <a:xfrm>
            <a:off x="468313" y="1773238"/>
            <a:ext cx="8496300" cy="430887"/>
          </a:xfrm>
          <a:prstGeom prst="rect">
            <a:avLst/>
          </a:prstGeom>
        </p:spPr>
        <p:txBody>
          <a:bodyPr>
            <a:spAutoFit/>
          </a:bodyPr>
          <a:lstStyle>
            <a:lvl1pPr marL="1588" indent="0">
              <a:buFontTx/>
              <a:buNone/>
              <a:defRPr sz="2800" b="1">
                <a:latin typeface="Arial" pitchFamily="34" charset="0"/>
                <a:cs typeface="Arial" pitchFamily="34" charset="0"/>
              </a:defRPr>
            </a:lvl1pPr>
            <a:lvl2pPr marL="1588" indent="0">
              <a:defRPr sz="1800" b="1"/>
            </a:lvl2pPr>
          </a:lstStyle>
          <a:p>
            <a:pPr lvl="0"/>
            <a:r>
              <a:rPr lang="de-DE" dirty="0" smtClean="0"/>
              <a:t>Textmasterformate durch Klicken bearbeiten</a:t>
            </a:r>
          </a:p>
        </p:txBody>
      </p:sp>
      <p:sp>
        <p:nvSpPr>
          <p:cNvPr id="15" name="Textplatzhalter 14"/>
          <p:cNvSpPr>
            <a:spLocks noGrp="1"/>
          </p:cNvSpPr>
          <p:nvPr>
            <p:ph type="body" sz="quarter" idx="15"/>
          </p:nvPr>
        </p:nvSpPr>
        <p:spPr>
          <a:xfrm>
            <a:off x="468313" y="2357430"/>
            <a:ext cx="8496300" cy="369332"/>
          </a:xfrm>
          <a:prstGeom prst="rect">
            <a:avLst/>
          </a:prstGeom>
        </p:spPr>
        <p:txBody>
          <a:bodyPr>
            <a:spAutoFit/>
          </a:bodyPr>
          <a:lstStyle>
            <a:lvl1pPr marL="0" indent="0">
              <a:buFontTx/>
              <a:buNone/>
              <a:defRPr sz="2400" b="1">
                <a:latin typeface="Arial" pitchFamily="34" charset="0"/>
                <a:cs typeface="Arial" pitchFamily="34" charset="0"/>
              </a:defRPr>
            </a:lvl1pPr>
          </a:lstStyle>
          <a:p>
            <a:pPr lvl="0"/>
            <a:r>
              <a:rPr lang="de-DE" dirty="0" smtClean="0"/>
              <a:t>Textmasterformate durch Klicken bearbeiten</a:t>
            </a:r>
          </a:p>
        </p:txBody>
      </p:sp>
      <p:sp>
        <p:nvSpPr>
          <p:cNvPr id="21" name="Textplatzhalter 14"/>
          <p:cNvSpPr>
            <a:spLocks noGrp="1"/>
          </p:cNvSpPr>
          <p:nvPr>
            <p:ph type="body" sz="quarter" idx="19"/>
          </p:nvPr>
        </p:nvSpPr>
        <p:spPr>
          <a:xfrm>
            <a:off x="468313" y="3000372"/>
            <a:ext cx="8496300" cy="276999"/>
          </a:xfrm>
          <a:prstGeom prst="rect">
            <a:avLst/>
          </a:prstGeom>
        </p:spPr>
        <p:txBody>
          <a:bodyPr>
            <a:spAutoFit/>
          </a:bodyPr>
          <a:lstStyle>
            <a:lvl1pPr marL="0" indent="0">
              <a:buFontTx/>
              <a:buNone/>
              <a:defRPr sz="1800" b="0">
                <a:latin typeface="Arial" pitchFamily="34" charset="0"/>
                <a:cs typeface="Arial" pitchFamily="34" charset="0"/>
              </a:defRPr>
            </a:lvl1pPr>
          </a:lstStyle>
          <a:p>
            <a:pPr lvl="0"/>
            <a:r>
              <a:rPr lang="de-DE" dirty="0" smtClean="0"/>
              <a:t>Textmasterformate durch Klicken bearbeiten</a:t>
            </a:r>
          </a:p>
        </p:txBody>
      </p:sp>
      <p:sp>
        <p:nvSpPr>
          <p:cNvPr id="18" name="Datumsplatzhalter 35"/>
          <p:cNvSpPr>
            <a:spLocks noGrp="1"/>
          </p:cNvSpPr>
          <p:nvPr>
            <p:ph type="dt" sz="half" idx="20"/>
          </p:nvPr>
        </p:nvSpPr>
        <p:spPr>
          <a:xfrm>
            <a:off x="6215063" y="6308725"/>
            <a:ext cx="2309812" cy="360363"/>
          </a:xfrm>
          <a:prstGeom prst="rect">
            <a:avLst/>
          </a:prstGeom>
        </p:spPr>
        <p:txBody>
          <a:bodyPr/>
          <a:lstStyle>
            <a:lvl1pPr>
              <a:defRPr>
                <a:latin typeface="Arial" pitchFamily="34" charset="0"/>
                <a:cs typeface="Arial" pitchFamily="34" charset="0"/>
              </a:defRPr>
            </a:lvl1pPr>
          </a:lstStyle>
          <a:p>
            <a:pPr>
              <a:defRPr/>
            </a:pPr>
            <a:fld id="{9AA28EF4-0097-47F9-A299-F065B00E71E4}" type="datetime1">
              <a:rPr lang="de-DE" smtClean="0"/>
              <a:pPr>
                <a:defRPr/>
              </a:pPr>
              <a:t>17.05.2016</a:t>
            </a:fld>
            <a:endParaRPr lang="de-DE" dirty="0"/>
          </a:p>
        </p:txBody>
      </p:sp>
      <p:sp>
        <p:nvSpPr>
          <p:cNvPr id="19" name="Foliennummernplatzhalter 15"/>
          <p:cNvSpPr>
            <a:spLocks noGrp="1"/>
          </p:cNvSpPr>
          <p:nvPr>
            <p:ph type="sldNum" sz="quarter" idx="21"/>
          </p:nvPr>
        </p:nvSpPr>
        <p:spPr>
          <a:xfrm>
            <a:off x="8501063" y="6308725"/>
            <a:ext cx="463550" cy="360363"/>
          </a:xfrm>
          <a:prstGeom prst="rect">
            <a:avLst/>
          </a:prstGeom>
        </p:spPr>
        <p:txBody>
          <a:bodyPr/>
          <a:lstStyle>
            <a:lvl1pPr>
              <a:defRPr>
                <a:latin typeface="Arial" pitchFamily="34" charset="0"/>
                <a:cs typeface="Arial" pitchFamily="34" charset="0"/>
              </a:defRPr>
            </a:lvl1pPr>
          </a:lstStyle>
          <a:p>
            <a:pPr>
              <a:defRPr/>
            </a:pPr>
            <a:fld id="{F6F275CE-8328-4E40-82FC-A99F36E353AA}" type="slidenum">
              <a:rPr lang="de-DE" smtClean="0"/>
              <a:pPr>
                <a:defRPr/>
              </a:pPr>
              <a:t>‹Nr.›</a:t>
            </a:fld>
            <a:endParaRPr lang="de-DE"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3786190"/>
            <a:ext cx="5975350" cy="2143140"/>
          </a:xfrm>
          <a:prstGeom prst="rect">
            <a:avLst/>
          </a:prstGeo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a:xfrm>
            <a:off x="6215063" y="6308725"/>
            <a:ext cx="2309812" cy="360363"/>
          </a:xfrm>
          <a:prstGeom prst="rect">
            <a:avLst/>
          </a:prstGeom>
        </p:spPr>
        <p:txBody>
          <a:bodyPr/>
          <a:lstStyle>
            <a:lvl1pPr>
              <a:defRPr>
                <a:latin typeface="Arial" pitchFamily="34" charset="0"/>
                <a:cs typeface="Arial" pitchFamily="34" charset="0"/>
              </a:defRPr>
            </a:lvl1pPr>
          </a:lstStyle>
          <a:p>
            <a:pPr>
              <a:defRPr/>
            </a:pPr>
            <a:fld id="{D5168B56-A4B4-4CD8-8F5C-6F8979827332}" type="datetime1">
              <a:rPr lang="de-DE" smtClean="0"/>
              <a:pPr>
                <a:defRPr/>
              </a:pPr>
              <a:t>17.05.2016</a:t>
            </a:fld>
            <a:endParaRPr lang="de-DE"/>
          </a:p>
        </p:txBody>
      </p:sp>
      <p:sp>
        <p:nvSpPr>
          <p:cNvPr id="9" name="Foliennummernplatzhalter 13"/>
          <p:cNvSpPr>
            <a:spLocks noGrp="1"/>
          </p:cNvSpPr>
          <p:nvPr>
            <p:ph type="sldNum" sz="quarter" idx="13"/>
          </p:nvPr>
        </p:nvSpPr>
        <p:spPr>
          <a:xfrm>
            <a:off x="8501063" y="6308725"/>
            <a:ext cx="463550" cy="360363"/>
          </a:xfrm>
          <a:prstGeom prst="rect">
            <a:avLst/>
          </a:prstGeom>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a:xfrm>
            <a:off x="2700338" y="6308725"/>
            <a:ext cx="3443287" cy="358775"/>
          </a:xfrm>
          <a:prstGeom prst="rect">
            <a:avLst/>
          </a:prstGeom>
        </p:spPr>
        <p:txBody>
          <a:bodyPr/>
          <a:lstStyle>
            <a:lvl1pPr>
              <a:defRPr>
                <a:latin typeface="Arial" pitchFamily="34" charset="0"/>
                <a:cs typeface="Arial" pitchFamily="34" charset="0"/>
              </a:defRPr>
            </a:lvl1pPr>
          </a:lstStyle>
          <a:p>
            <a:pPr>
              <a:defRPr/>
            </a:pPr>
            <a:r>
              <a:rPr lang="de-DE" dirty="0" err="1"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32" name="Bildplatzhalter 15"/>
          <p:cNvSpPr>
            <a:spLocks noGrp="1"/>
          </p:cNvSpPr>
          <p:nvPr>
            <p:ph type="pic" sz="quarter" idx="26"/>
          </p:nvPr>
        </p:nvSpPr>
        <p:spPr>
          <a:xfrm>
            <a:off x="468312" y="1412875"/>
            <a:ext cx="2898000" cy="2232026"/>
          </a:xfrm>
          <a:prstGeom prst="rect">
            <a:avLst/>
          </a:prstGeom>
        </p:spPr>
        <p:txBody>
          <a:bodyPr/>
          <a:lstStyle/>
          <a:p>
            <a:endParaRPr lang="de-DE"/>
          </a:p>
        </p:txBody>
      </p:sp>
      <p:sp>
        <p:nvSpPr>
          <p:cNvPr id="34" name="Bildplatzhalter 15"/>
          <p:cNvSpPr>
            <a:spLocks noGrp="1"/>
          </p:cNvSpPr>
          <p:nvPr>
            <p:ph type="pic" sz="quarter" idx="27"/>
          </p:nvPr>
        </p:nvSpPr>
        <p:spPr>
          <a:xfrm>
            <a:off x="3545663" y="1412874"/>
            <a:ext cx="2898000" cy="2232026"/>
          </a:xfrm>
          <a:prstGeom prst="rect">
            <a:avLst/>
          </a:prstGeom>
        </p:spPr>
        <p:txBody>
          <a:bodyPr/>
          <a:lstStyle/>
          <a:p>
            <a:endParaRPr lang="de-DE"/>
          </a:p>
        </p:txBody>
      </p:sp>
      <p:sp>
        <p:nvSpPr>
          <p:cNvPr id="14" name="Inhaltsplatzhalter 5"/>
          <p:cNvSpPr>
            <a:spLocks noGrp="1"/>
          </p:cNvSpPr>
          <p:nvPr>
            <p:ph sz="quarter" idx="11"/>
          </p:nvPr>
        </p:nvSpPr>
        <p:spPr bwMode="auto">
          <a:xfrm>
            <a:off x="6605588" y="1412875"/>
            <a:ext cx="2358412" cy="4516455"/>
          </a:xfrm>
          <a:prstGeom prst="rect">
            <a:avLst/>
          </a:prstGeo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8" name="Datumsplatzhalter 12"/>
          <p:cNvSpPr>
            <a:spLocks noGrp="1"/>
          </p:cNvSpPr>
          <p:nvPr>
            <p:ph type="dt" sz="half" idx="12"/>
          </p:nvPr>
        </p:nvSpPr>
        <p:spPr>
          <a:xfrm>
            <a:off x="6215063" y="6308725"/>
            <a:ext cx="2309812" cy="360363"/>
          </a:xfrm>
          <a:prstGeom prst="rect">
            <a:avLst/>
          </a:prstGeom>
        </p:spPr>
        <p:txBody>
          <a:bodyPr/>
          <a:lstStyle>
            <a:lvl1pPr>
              <a:defRPr>
                <a:latin typeface="Arial" pitchFamily="34" charset="0"/>
                <a:cs typeface="Arial" pitchFamily="34" charset="0"/>
              </a:defRPr>
            </a:lvl1pPr>
          </a:lstStyle>
          <a:p>
            <a:pPr>
              <a:defRPr/>
            </a:pPr>
            <a:fld id="{0C3E9804-9CC1-4F9B-9D45-89F7178F9669}" type="datetime1">
              <a:rPr lang="de-DE" smtClean="0"/>
              <a:pPr>
                <a:defRPr/>
              </a:pPr>
              <a:t>17.05.2016</a:t>
            </a:fld>
            <a:endParaRPr lang="de-DE"/>
          </a:p>
        </p:txBody>
      </p:sp>
      <p:sp>
        <p:nvSpPr>
          <p:cNvPr id="9" name="Foliennummernplatzhalter 13"/>
          <p:cNvSpPr>
            <a:spLocks noGrp="1"/>
          </p:cNvSpPr>
          <p:nvPr>
            <p:ph type="sldNum" sz="quarter" idx="13"/>
          </p:nvPr>
        </p:nvSpPr>
        <p:spPr>
          <a:xfrm>
            <a:off x="8501063" y="6308725"/>
            <a:ext cx="463550" cy="360363"/>
          </a:xfrm>
          <a:prstGeom prst="rect">
            <a:avLst/>
          </a:prstGeom>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a:xfrm>
            <a:off x="2700338" y="6308725"/>
            <a:ext cx="3443287" cy="358775"/>
          </a:xfrm>
          <a:prstGeom prst="rect">
            <a:avLst/>
          </a:prstGeom>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9" name="Rechteck 18"/>
          <p:cNvSpPr/>
          <p:nvPr userDrawn="1"/>
        </p:nvSpPr>
        <p:spPr>
          <a:xfrm>
            <a:off x="6609134" y="1928802"/>
            <a:ext cx="2355479" cy="1138773"/>
          </a:xfrm>
          <a:prstGeom prst="rect">
            <a:avLst/>
          </a:prstGeom>
        </p:spPr>
        <p:txBody>
          <a:bodyPr wrap="square" lIns="0" tIns="0" rIns="0" bIns="0">
            <a:spAutoFit/>
          </a:bodyPr>
          <a:lstStyle/>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Einsteinufer 37</a:t>
            </a:r>
            <a:b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b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10587 Berlin, Germany</a:t>
            </a:r>
          </a:p>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Phone +49 30 31002-0</a:t>
            </a:r>
          </a:p>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www.hhi.fraunhofer.de</a:t>
            </a:r>
            <a:endParaRPr kumimoji="0" lang="de-DE" sz="1600" b="0"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sp>
        <p:nvSpPr>
          <p:cNvPr id="22" name="Rechteck 21"/>
          <p:cNvSpPr/>
          <p:nvPr userDrawn="1"/>
        </p:nvSpPr>
        <p:spPr>
          <a:xfrm>
            <a:off x="468312" y="360000"/>
            <a:ext cx="5746762" cy="369332"/>
          </a:xfrm>
          <a:prstGeom prst="rect">
            <a:avLst/>
          </a:prstGeom>
        </p:spPr>
        <p:txBody>
          <a:bodyPr wrap="square" lIns="0" tIns="0" rIns="0" bIns="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Be our Guest – become a Partner</a:t>
            </a:r>
            <a:endParaRPr kumimoji="0" lang="de-DE" sz="2400" b="1"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sp>
        <p:nvSpPr>
          <p:cNvPr id="24" name="Rechteck 23"/>
          <p:cNvSpPr/>
          <p:nvPr userDrawn="1"/>
        </p:nvSpPr>
        <p:spPr>
          <a:xfrm>
            <a:off x="468313" y="1412875"/>
            <a:ext cx="5975350" cy="307777"/>
          </a:xfrm>
          <a:prstGeom prst="rect">
            <a:avLst/>
          </a:prstGeom>
        </p:spPr>
        <p:txBody>
          <a:bodyPr wrap="square" lIns="0" tIns="0" rIns="0" bIns="0">
            <a:spAutoFit/>
          </a:bodyPr>
          <a:lstStyle/>
          <a:p>
            <a:pPr marL="263525" marR="0" lvl="1" indent="-263525"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20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The Fraunhofer Heinrich Hertz Institute</a:t>
            </a:r>
            <a:endParaRPr kumimoji="0" lang="de-DE" sz="2000" b="0"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pic>
        <p:nvPicPr>
          <p:cNvPr id="25" name="Grafik 24" descr="Abschlussbildjpg.jpg"/>
          <p:cNvPicPr>
            <a:picLocks noChangeAspect="1"/>
          </p:cNvPicPr>
          <p:nvPr userDrawn="1"/>
        </p:nvPicPr>
        <p:blipFill>
          <a:blip r:embed="rId3" cstate="print"/>
          <a:stretch>
            <a:fillRect/>
          </a:stretch>
        </p:blipFill>
        <p:spPr>
          <a:xfrm>
            <a:off x="468313" y="2000240"/>
            <a:ext cx="5675323" cy="3826790"/>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8" name="Rectangle 5"/>
          <p:cNvSpPr txBox="1">
            <a:spLocks noChangeArrowheads="1"/>
          </p:cNvSpPr>
          <p:nvPr userDrawn="1"/>
        </p:nvSpPr>
        <p:spPr bwMode="auto">
          <a:xfrm>
            <a:off x="5008318" y="6475413"/>
            <a:ext cx="360228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de-DE"/>
            </a:defPPr>
            <a:lvl1pPr algn="r"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r>
              <a:rPr lang="en-US" sz="1400" dirty="0" smtClean="0">
                <a:cs typeface="+mn-cs"/>
              </a:rPr>
              <a:t>Volker Jungnickel</a:t>
            </a:r>
            <a:endParaRPr lang="en-US" altLang="en-US" sz="1400" dirty="0"/>
          </a:p>
        </p:txBody>
      </p:sp>
      <p:sp>
        <p:nvSpPr>
          <p:cNvPr id="9" name="Rectangle 6"/>
          <p:cNvSpPr txBox="1">
            <a:spLocks noChangeArrowheads="1"/>
          </p:cNvSpPr>
          <p:nvPr userDrawn="1"/>
        </p:nvSpPr>
        <p:spPr bwMode="auto">
          <a:xfrm>
            <a:off x="4211882" y="6475413"/>
            <a:ext cx="7964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de-DE"/>
            </a:defPPr>
            <a:lvl1pPr algn="ctr"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r>
              <a:rPr lang="en-US" altLang="en-US" sz="1400" smtClean="0"/>
              <a:t>Slide </a:t>
            </a:r>
            <a:fld id="{C3740A57-7FD3-41F5-AA58-22EA39E07D5E}" type="slidenum">
              <a:rPr lang="en-US" altLang="en-US" sz="1400" smtClean="0"/>
              <a:pPr/>
              <a:t>‹Nr.›</a:t>
            </a:fld>
            <a:endParaRPr lang="en-US" altLang="en-US" sz="1400"/>
          </a:p>
        </p:txBody>
      </p:sp>
      <p:sp>
        <p:nvSpPr>
          <p:cNvPr id="10" name="Rectangle 7"/>
          <p:cNvSpPr>
            <a:spLocks noChangeArrowheads="1"/>
          </p:cNvSpPr>
          <p:nvPr userDrawn="1"/>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802.15-16-0396-00-007a</a:t>
            </a:r>
            <a:endParaRPr lang="en-US" altLang="en-US" sz="1400" b="1" dirty="0"/>
          </a:p>
        </p:txBody>
      </p:sp>
      <p:sp>
        <p:nvSpPr>
          <p:cNvPr id="11"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Rectangle 9"/>
          <p:cNvSpPr>
            <a:spLocks noChangeArrowheads="1"/>
          </p:cNvSpPr>
          <p:nvPr userDrawn="1"/>
        </p:nvSpPr>
        <p:spPr bwMode="auto">
          <a:xfrm>
            <a:off x="685800" y="6475412"/>
            <a:ext cx="158194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400" dirty="0"/>
              <a:t>Submission</a:t>
            </a:r>
          </a:p>
        </p:txBody>
      </p:sp>
      <p:sp>
        <p:nvSpPr>
          <p:cNvPr id="13"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Rectangle 7"/>
          <p:cNvSpPr>
            <a:spLocks noChangeArrowheads="1"/>
          </p:cNvSpPr>
          <p:nvPr userDrawn="1"/>
        </p:nvSpPr>
        <p:spPr bwMode="auto">
          <a:xfrm>
            <a:off x="-1044624" y="39642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l"/>
            <a:r>
              <a:rPr lang="en-US" altLang="en-US" sz="1400" b="1" dirty="0" smtClean="0"/>
              <a:t>Mai 2016</a:t>
            </a:r>
            <a:endParaRPr lang="en-US" altLang="en-US" sz="1400" b="1" dirty="0"/>
          </a:p>
        </p:txBody>
      </p:sp>
    </p:spTree>
    <p:extLst>
      <p:ext uri="{BB962C8B-B14F-4D97-AF65-F5344CB8AC3E}">
        <p14:creationId xmlns:p14="http://schemas.microsoft.com/office/powerpoint/2010/main" val="38286676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HI Titel">
    <p:spTree>
      <p:nvGrpSpPr>
        <p:cNvPr id="1" name=""/>
        <p:cNvGrpSpPr/>
        <p:nvPr/>
      </p:nvGrpSpPr>
      <p:grpSpPr>
        <a:xfrm>
          <a:off x="0" y="0"/>
          <a:ext cx="0" cy="0"/>
          <a:chOff x="0" y="0"/>
          <a:chExt cx="0" cy="0"/>
        </a:xfrm>
      </p:grpSpPr>
      <p:pic>
        <p:nvPicPr>
          <p:cNvPr id="23" name="Bildplatzhalter 10" descr="image_title_3b.jpg"/>
          <p:cNvPicPr>
            <a:picLocks noChangeAspect="1"/>
          </p:cNvPicPr>
          <p:nvPr userDrawn="1"/>
        </p:nvPicPr>
        <p:blipFill>
          <a:blip r:embed="rId2" cstate="print"/>
          <a:srcRect l="2715" r="2715"/>
          <a:stretch>
            <a:fillRect/>
          </a:stretch>
        </p:blipFill>
        <p:spPr bwMode="auto">
          <a:xfrm>
            <a:off x="6103144" y="3626644"/>
            <a:ext cx="3040856" cy="2520155"/>
          </a:xfrm>
          <a:prstGeom prst="rect">
            <a:avLst/>
          </a:prstGeom>
          <a:noFill/>
          <a:ln w="9525">
            <a:noFill/>
            <a:miter lim="800000"/>
            <a:headEnd/>
            <a:tailEnd/>
          </a:ln>
        </p:spPr>
      </p:pic>
      <p:pic>
        <p:nvPicPr>
          <p:cNvPr id="25" name="Bildplatzhalter 9" descr="image_title_2a.jpg"/>
          <p:cNvPicPr>
            <a:picLocks noChangeAspect="1"/>
          </p:cNvPicPr>
          <p:nvPr userDrawn="1"/>
        </p:nvPicPr>
        <p:blipFill>
          <a:blip r:embed="rId3" cstate="print"/>
          <a:srcRect l="2715" r="2715"/>
          <a:stretch>
            <a:fillRect/>
          </a:stretch>
        </p:blipFill>
        <p:spPr bwMode="auto">
          <a:xfrm>
            <a:off x="3042000" y="3626644"/>
            <a:ext cx="3060000" cy="2520155"/>
          </a:xfrm>
          <a:prstGeom prst="rect">
            <a:avLst/>
          </a:prstGeom>
          <a:noFill/>
          <a:ln w="9525">
            <a:noFill/>
            <a:miter lim="800000"/>
            <a:headEnd/>
            <a:tailEnd/>
          </a:ln>
        </p:spPr>
      </p:pic>
      <p:pic>
        <p:nvPicPr>
          <p:cNvPr id="26" name="Bildplatzhalter 14" descr="image_title_1a.jpg"/>
          <p:cNvPicPr>
            <a:picLocks noChangeAspect="1"/>
          </p:cNvPicPr>
          <p:nvPr userDrawn="1"/>
        </p:nvPicPr>
        <p:blipFill>
          <a:blip r:embed="rId4" cstate="print"/>
          <a:srcRect l="2715" r="2715"/>
          <a:stretch>
            <a:fillRect/>
          </a:stretch>
        </p:blipFill>
        <p:spPr bwMode="auto">
          <a:xfrm>
            <a:off x="0" y="3626644"/>
            <a:ext cx="3040856" cy="2520155"/>
          </a:xfrm>
          <a:prstGeom prst="rect">
            <a:avLst/>
          </a:prstGeom>
          <a:noFill/>
          <a:ln w="9525">
            <a:noFill/>
            <a:miter lim="800000"/>
            <a:headEnd/>
            <a:tailEnd/>
          </a:ln>
        </p:spPr>
      </p:pic>
      <p:sp>
        <p:nvSpPr>
          <p:cNvPr id="8" name="Rechteck 7"/>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808285"/>
          </a:solidFill>
        </p:spPr>
        <p:txBody>
          <a:bodyPr lIns="72000" rIns="0" anchor="ctr"/>
          <a:lstStyle/>
          <a:p>
            <a:pPr marL="82550">
              <a:defRPr/>
            </a:pPr>
            <a:r>
              <a:rPr lang="de-DE" sz="1600" dirty="0">
                <a:solidFill>
                  <a:schemeClr val="bg1"/>
                </a:solidFill>
                <a:latin typeface="Arial" pitchFamily="34" charset="0"/>
                <a:ea typeface="ＭＳ Ｐゴシック" pitchFamily="-65" charset="-128"/>
                <a:cs typeface="Arial" pitchFamily="34" charset="0"/>
              </a:rPr>
              <a:t>Fraunhofer</a:t>
            </a:r>
            <a:br>
              <a:rPr lang="de-DE" sz="1600" dirty="0">
                <a:solidFill>
                  <a:schemeClr val="bg1"/>
                </a:solidFill>
                <a:latin typeface="Arial" pitchFamily="34" charset="0"/>
                <a:ea typeface="ＭＳ Ｐゴシック" pitchFamily="-65" charset="-128"/>
                <a:cs typeface="Arial" pitchFamily="34" charset="0"/>
              </a:rPr>
            </a:br>
            <a:r>
              <a:rPr lang="de-DE" sz="1600" dirty="0">
                <a:solidFill>
                  <a:schemeClr val="bg1"/>
                </a:solidFill>
                <a:latin typeface="Arial" pitchFamily="34" charset="0"/>
                <a:ea typeface="ＭＳ Ｐゴシック" pitchFamily="-65" charset="-128"/>
                <a:cs typeface="Arial" pitchFamily="34" charset="0"/>
              </a:rPr>
              <a:t>Heinrich Hertz Institute</a:t>
            </a:r>
          </a:p>
        </p:txBody>
      </p:sp>
      <p:sp>
        <p:nvSpPr>
          <p:cNvPr id="10" name="Rechteck 9"/>
          <p:cNvSpPr/>
          <p:nvPr/>
        </p:nvSpPr>
        <p:spPr>
          <a:xfrm>
            <a:off x="0" y="857250"/>
            <a:ext cx="9144000" cy="642938"/>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1" name="Rechteck 10"/>
          <p:cNvSpPr/>
          <p:nvPr/>
        </p:nvSpPr>
        <p:spPr>
          <a:xfrm>
            <a:off x="0" y="0"/>
            <a:ext cx="9144000" cy="900113"/>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2" name="Rechteck 11"/>
          <p:cNvSpPr/>
          <p:nvPr/>
        </p:nvSpPr>
        <p:spPr>
          <a:xfrm>
            <a:off x="0" y="3573463"/>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3" name="Text Box 1055"/>
          <p:cNvSpPr txBox="1">
            <a:spLocks noChangeArrowheads="1"/>
          </p:cNvSpPr>
          <p:nvPr/>
        </p:nvSpPr>
        <p:spPr bwMode="auto">
          <a:xfrm>
            <a:off x="468313" y="3141663"/>
            <a:ext cx="6696075" cy="457200"/>
          </a:xfrm>
          <a:prstGeom prst="rect">
            <a:avLst/>
          </a:prstGeom>
          <a:noFill/>
          <a:ln w="9525">
            <a:noFill/>
            <a:prstDash val="dash"/>
            <a:miter lim="800000"/>
            <a:headEnd/>
            <a:tailEnd/>
          </a:ln>
          <a:effectLst/>
        </p:spPr>
        <p:txBody>
          <a:bodyPr>
            <a:spAutoFit/>
          </a:bodyPr>
          <a:lstStyle/>
          <a:p>
            <a:pPr>
              <a:defRPr/>
            </a:pPr>
            <a:endParaRPr lang="de-DE" sz="2400">
              <a:latin typeface="Arial" pitchFamily="34" charset="0"/>
              <a:ea typeface="ＭＳ Ｐゴシック" pitchFamily="-65" charset="-128"/>
              <a:cs typeface="Arial" pitchFamily="34" charset="0"/>
            </a:endParaRPr>
          </a:p>
        </p:txBody>
      </p:sp>
      <p:sp>
        <p:nvSpPr>
          <p:cNvPr id="14" name="Rechteck 13"/>
          <p:cNvSpPr/>
          <p:nvPr/>
        </p:nvSpPr>
        <p:spPr>
          <a:xfrm>
            <a:off x="0" y="6143625"/>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6" name="Textfeld 15"/>
          <p:cNvSpPr txBox="1"/>
          <p:nvPr/>
        </p:nvSpPr>
        <p:spPr>
          <a:xfrm>
            <a:off x="468313" y="6308725"/>
            <a:ext cx="6961187" cy="360363"/>
          </a:xfrm>
          <a:prstGeom prst="rect">
            <a:avLst/>
          </a:prstGeom>
          <a:noFill/>
        </p:spPr>
        <p:txBody>
          <a:bodyPr lIns="0" tIns="0" rIns="0" bIns="0" anchor="ctr"/>
          <a:lstStyle/>
          <a:p>
            <a:pPr>
              <a:defRPr/>
            </a:pPr>
            <a:r>
              <a:rPr lang="de-DE" sz="1100" dirty="0">
                <a:latin typeface="Arial" pitchFamily="34" charset="0"/>
                <a:ea typeface="ＭＳ Ｐゴシック" pitchFamily="1" charset="-128"/>
                <a:cs typeface="Arial" pitchFamily="34" charset="0"/>
              </a:rPr>
              <a:t>Fraunhofer Heinrich Hertz Institute, Einsteinufer 37, 10587 Berlin	         www.hhi.fraunhofer.de</a:t>
            </a:r>
          </a:p>
        </p:txBody>
      </p:sp>
      <p:pic>
        <p:nvPicPr>
          <p:cNvPr id="17" name="Grafik 15" descr="hhi_E_334-cmyk__2.gif"/>
          <p:cNvPicPr>
            <a:picLocks noChangeAspect="1"/>
          </p:cNvPicPr>
          <p:nvPr/>
        </p:nvPicPr>
        <p:blipFill>
          <a:blip r:embed="rId5" cstate="print"/>
          <a:srcRect/>
          <a:stretch>
            <a:fillRect/>
          </a:stretch>
        </p:blipFill>
        <p:spPr bwMode="auto">
          <a:xfrm>
            <a:off x="161925" y="203200"/>
            <a:ext cx="2439988" cy="511175"/>
          </a:xfrm>
          <a:prstGeom prst="rect">
            <a:avLst/>
          </a:prstGeom>
          <a:noFill/>
          <a:ln w="9525">
            <a:noFill/>
            <a:miter lim="800000"/>
            <a:headEnd/>
            <a:tailEnd/>
          </a:ln>
        </p:spPr>
      </p:pic>
      <p:sp>
        <p:nvSpPr>
          <p:cNvPr id="22" name="Textplatzhalter 21"/>
          <p:cNvSpPr>
            <a:spLocks noGrp="1"/>
          </p:cNvSpPr>
          <p:nvPr>
            <p:ph type="body" sz="quarter" idx="11"/>
          </p:nvPr>
        </p:nvSpPr>
        <p:spPr>
          <a:xfrm>
            <a:off x="468313" y="1773238"/>
            <a:ext cx="8496300" cy="430887"/>
          </a:xfrm>
        </p:spPr>
        <p:txBody>
          <a:bodyPr>
            <a:spAutoFit/>
          </a:bodyPr>
          <a:lstStyle>
            <a:lvl1pPr marL="1588" indent="0">
              <a:buFontTx/>
              <a:buNone/>
              <a:defRPr sz="2800" b="1">
                <a:latin typeface="Arial" pitchFamily="34" charset="0"/>
                <a:cs typeface="Arial" pitchFamily="34" charset="0"/>
              </a:defRPr>
            </a:lvl1pPr>
            <a:lvl2pPr marL="1588" indent="0">
              <a:defRPr sz="1800" b="1"/>
            </a:lvl2pPr>
          </a:lstStyle>
          <a:p>
            <a:pPr lvl="0"/>
            <a:r>
              <a:rPr lang="de-DE" dirty="0" smtClean="0"/>
              <a:t>Textmasterformate durch Klicken bearbeiten</a:t>
            </a:r>
          </a:p>
        </p:txBody>
      </p:sp>
      <p:sp>
        <p:nvSpPr>
          <p:cNvPr id="15" name="Textplatzhalter 14"/>
          <p:cNvSpPr>
            <a:spLocks noGrp="1"/>
          </p:cNvSpPr>
          <p:nvPr>
            <p:ph type="body" sz="quarter" idx="15"/>
          </p:nvPr>
        </p:nvSpPr>
        <p:spPr>
          <a:xfrm>
            <a:off x="468313" y="2357430"/>
            <a:ext cx="8496300" cy="369332"/>
          </a:xfrm>
        </p:spPr>
        <p:txBody>
          <a:bodyPr>
            <a:spAutoFit/>
          </a:bodyPr>
          <a:lstStyle>
            <a:lvl1pPr marL="0" indent="0">
              <a:buFontTx/>
              <a:buNone/>
              <a:defRPr sz="2400" b="1">
                <a:latin typeface="Arial" pitchFamily="34" charset="0"/>
                <a:cs typeface="Arial" pitchFamily="34" charset="0"/>
              </a:defRPr>
            </a:lvl1pPr>
          </a:lstStyle>
          <a:p>
            <a:pPr lvl="0"/>
            <a:r>
              <a:rPr lang="de-DE" dirty="0" smtClean="0"/>
              <a:t>Textmasterformate durch Klicken bearbeiten</a:t>
            </a:r>
          </a:p>
        </p:txBody>
      </p:sp>
      <p:sp>
        <p:nvSpPr>
          <p:cNvPr id="21" name="Textplatzhalter 14"/>
          <p:cNvSpPr>
            <a:spLocks noGrp="1"/>
          </p:cNvSpPr>
          <p:nvPr>
            <p:ph type="body" sz="quarter" idx="19"/>
          </p:nvPr>
        </p:nvSpPr>
        <p:spPr>
          <a:xfrm>
            <a:off x="468313" y="3000372"/>
            <a:ext cx="8496300" cy="276999"/>
          </a:xfrm>
        </p:spPr>
        <p:txBody>
          <a:bodyPr>
            <a:spAutoFit/>
          </a:bodyPr>
          <a:lstStyle>
            <a:lvl1pPr marL="0" indent="0">
              <a:buFontTx/>
              <a:buNone/>
              <a:defRPr sz="1800" b="0">
                <a:latin typeface="Arial" pitchFamily="34" charset="0"/>
                <a:cs typeface="Arial" pitchFamily="34" charset="0"/>
              </a:defRPr>
            </a:lvl1pPr>
          </a:lstStyle>
          <a:p>
            <a:pPr lvl="0"/>
            <a:r>
              <a:rPr lang="de-DE" dirty="0" smtClean="0"/>
              <a:t>Textmasterformate durch Klicken bearbeiten</a:t>
            </a:r>
          </a:p>
        </p:txBody>
      </p:sp>
      <p:sp>
        <p:nvSpPr>
          <p:cNvPr id="18" name="Datumsplatzhalter 35"/>
          <p:cNvSpPr>
            <a:spLocks noGrp="1"/>
          </p:cNvSpPr>
          <p:nvPr>
            <p:ph type="dt" sz="half" idx="20"/>
          </p:nvPr>
        </p:nvSpPr>
        <p:spPr/>
        <p:txBody>
          <a:bodyPr/>
          <a:lstStyle>
            <a:lvl1pPr>
              <a:defRPr>
                <a:latin typeface="Arial" pitchFamily="34" charset="0"/>
                <a:cs typeface="Arial" pitchFamily="34" charset="0"/>
              </a:defRPr>
            </a:lvl1pPr>
          </a:lstStyle>
          <a:p>
            <a:pPr>
              <a:defRPr/>
            </a:pPr>
            <a:fld id="{791CFA4F-9B20-4408-8824-ED143371751E}" type="datetime1">
              <a:rPr lang="de-DE" smtClean="0"/>
              <a:pPr>
                <a:defRPr/>
              </a:pPr>
              <a:t>17.05.2016</a:t>
            </a:fld>
            <a:endParaRPr lang="de-DE" dirty="0"/>
          </a:p>
        </p:txBody>
      </p:sp>
      <p:sp>
        <p:nvSpPr>
          <p:cNvPr id="19" name="Foliennummernplatzhalter 15"/>
          <p:cNvSpPr>
            <a:spLocks noGrp="1"/>
          </p:cNvSpPr>
          <p:nvPr>
            <p:ph type="sldNum" sz="quarter" idx="21"/>
          </p:nvPr>
        </p:nvSpPr>
        <p:spPr/>
        <p:txBody>
          <a:bodyPr/>
          <a:lstStyle>
            <a:lvl1pPr>
              <a:defRPr>
                <a:latin typeface="Arial" pitchFamily="34" charset="0"/>
                <a:cs typeface="Arial" pitchFamily="34" charset="0"/>
              </a:defRPr>
            </a:lvl1pPr>
          </a:lstStyle>
          <a:p>
            <a:pPr>
              <a:defRPr/>
            </a:pPr>
            <a:fld id="{F6F275CE-8328-4E40-82FC-A99F36E353AA}" type="slidenum">
              <a:rPr lang="de-DE" smtClean="0"/>
              <a:pPr>
                <a:defRPr/>
              </a:pPr>
              <a:t>‹Nr.›</a:t>
            </a:fld>
            <a:endParaRPr lang="de-DE"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HHI Titel">
    <p:spTree>
      <p:nvGrpSpPr>
        <p:cNvPr id="1" name=""/>
        <p:cNvGrpSpPr/>
        <p:nvPr/>
      </p:nvGrpSpPr>
      <p:grpSpPr>
        <a:xfrm>
          <a:off x="0" y="0"/>
          <a:ext cx="0" cy="0"/>
          <a:chOff x="0" y="0"/>
          <a:chExt cx="0" cy="0"/>
        </a:xfrm>
      </p:grpSpPr>
      <p:pic>
        <p:nvPicPr>
          <p:cNvPr id="23" name="Bildplatzhalter 14" descr="image_title_1a.jpg"/>
          <p:cNvPicPr>
            <a:picLocks noChangeAspect="1"/>
          </p:cNvPicPr>
          <p:nvPr userDrawn="1"/>
        </p:nvPicPr>
        <p:blipFill>
          <a:blip r:embed="rId2" cstate="print"/>
          <a:srcRect l="2715" r="2715"/>
          <a:stretch>
            <a:fillRect/>
          </a:stretch>
        </p:blipFill>
        <p:spPr bwMode="auto">
          <a:xfrm>
            <a:off x="0" y="3626644"/>
            <a:ext cx="3040856" cy="2520155"/>
          </a:xfrm>
          <a:prstGeom prst="rect">
            <a:avLst/>
          </a:prstGeom>
          <a:noFill/>
          <a:ln w="9525">
            <a:noFill/>
            <a:miter lim="800000"/>
            <a:headEnd/>
            <a:tailEnd/>
          </a:ln>
        </p:spPr>
      </p:pic>
      <p:pic>
        <p:nvPicPr>
          <p:cNvPr id="24" name="Bildplatzhalter 10" descr="image_title_3b.jpg"/>
          <p:cNvPicPr>
            <a:picLocks noChangeAspect="1"/>
          </p:cNvPicPr>
          <p:nvPr userDrawn="1"/>
        </p:nvPicPr>
        <p:blipFill>
          <a:blip r:embed="rId3" cstate="print"/>
          <a:srcRect l="2715" r="2715"/>
          <a:stretch>
            <a:fillRect/>
          </a:stretch>
        </p:blipFill>
        <p:spPr bwMode="auto">
          <a:xfrm>
            <a:off x="6103144" y="3626644"/>
            <a:ext cx="3040856" cy="2520155"/>
          </a:xfrm>
          <a:prstGeom prst="rect">
            <a:avLst/>
          </a:prstGeom>
          <a:noFill/>
          <a:ln w="9525">
            <a:noFill/>
            <a:miter lim="800000"/>
            <a:headEnd/>
            <a:tailEnd/>
          </a:ln>
        </p:spPr>
      </p:pic>
      <p:sp>
        <p:nvSpPr>
          <p:cNvPr id="25" name="Bildplatzhalter 22"/>
          <p:cNvSpPr>
            <a:spLocks noGrp="1"/>
          </p:cNvSpPr>
          <p:nvPr>
            <p:ph type="pic" sz="quarter" idx="24"/>
          </p:nvPr>
        </p:nvSpPr>
        <p:spPr>
          <a:xfrm>
            <a:off x="3042000" y="3626645"/>
            <a:ext cx="3060000" cy="2512218"/>
          </a:xfrm>
        </p:spPr>
        <p:txBody>
          <a:bodyPr/>
          <a:lstStyle>
            <a:lvl1pPr>
              <a:defRPr>
                <a:latin typeface="Arial" pitchFamily="34" charset="0"/>
                <a:cs typeface="Arial" pitchFamily="34" charset="0"/>
              </a:defRPr>
            </a:lvl1pPr>
          </a:lstStyle>
          <a:p>
            <a:endParaRPr lang="de-DE"/>
          </a:p>
        </p:txBody>
      </p:sp>
      <p:sp>
        <p:nvSpPr>
          <p:cNvPr id="8" name="Rechteck 7"/>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808285"/>
          </a:solidFill>
        </p:spPr>
        <p:txBody>
          <a:bodyPr lIns="72000" rIns="0" anchor="ctr"/>
          <a:lstStyle/>
          <a:p>
            <a:pPr marL="82550">
              <a:defRPr/>
            </a:pPr>
            <a:r>
              <a:rPr lang="de-DE" sz="1600" dirty="0">
                <a:solidFill>
                  <a:schemeClr val="bg1"/>
                </a:solidFill>
                <a:latin typeface="Arial" pitchFamily="34" charset="0"/>
                <a:ea typeface="ＭＳ Ｐゴシック" pitchFamily="-65" charset="-128"/>
                <a:cs typeface="Arial" pitchFamily="34" charset="0"/>
              </a:rPr>
              <a:t>Fraunhofer</a:t>
            </a:r>
            <a:br>
              <a:rPr lang="de-DE" sz="1600" dirty="0">
                <a:solidFill>
                  <a:schemeClr val="bg1"/>
                </a:solidFill>
                <a:latin typeface="Arial" pitchFamily="34" charset="0"/>
                <a:ea typeface="ＭＳ Ｐゴシック" pitchFamily="-65" charset="-128"/>
                <a:cs typeface="Arial" pitchFamily="34" charset="0"/>
              </a:rPr>
            </a:br>
            <a:r>
              <a:rPr lang="de-DE" sz="1600" dirty="0">
                <a:solidFill>
                  <a:schemeClr val="bg1"/>
                </a:solidFill>
                <a:latin typeface="Arial" pitchFamily="34" charset="0"/>
                <a:ea typeface="ＭＳ Ｐゴシック" pitchFamily="-65" charset="-128"/>
                <a:cs typeface="Arial" pitchFamily="34" charset="0"/>
              </a:rPr>
              <a:t>Heinrich Hertz Institute</a:t>
            </a:r>
          </a:p>
        </p:txBody>
      </p:sp>
      <p:sp>
        <p:nvSpPr>
          <p:cNvPr id="10" name="Rechteck 9"/>
          <p:cNvSpPr/>
          <p:nvPr/>
        </p:nvSpPr>
        <p:spPr>
          <a:xfrm>
            <a:off x="0" y="857250"/>
            <a:ext cx="9144000" cy="642938"/>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1" name="Rechteck 10"/>
          <p:cNvSpPr/>
          <p:nvPr/>
        </p:nvSpPr>
        <p:spPr>
          <a:xfrm>
            <a:off x="0" y="0"/>
            <a:ext cx="9144000" cy="900113"/>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2" name="Rechteck 11"/>
          <p:cNvSpPr/>
          <p:nvPr/>
        </p:nvSpPr>
        <p:spPr>
          <a:xfrm>
            <a:off x="0" y="3573463"/>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3" name="Text Box 1055"/>
          <p:cNvSpPr txBox="1">
            <a:spLocks noChangeArrowheads="1"/>
          </p:cNvSpPr>
          <p:nvPr/>
        </p:nvSpPr>
        <p:spPr bwMode="auto">
          <a:xfrm>
            <a:off x="468313" y="3141663"/>
            <a:ext cx="6696075" cy="457200"/>
          </a:xfrm>
          <a:prstGeom prst="rect">
            <a:avLst/>
          </a:prstGeom>
          <a:noFill/>
          <a:ln w="9525">
            <a:noFill/>
            <a:prstDash val="dash"/>
            <a:miter lim="800000"/>
            <a:headEnd/>
            <a:tailEnd/>
          </a:ln>
          <a:effectLst/>
        </p:spPr>
        <p:txBody>
          <a:bodyPr>
            <a:spAutoFit/>
          </a:bodyPr>
          <a:lstStyle/>
          <a:p>
            <a:pPr>
              <a:defRPr/>
            </a:pPr>
            <a:endParaRPr lang="de-DE" sz="2400">
              <a:latin typeface="Arial" pitchFamily="34" charset="0"/>
              <a:ea typeface="ＭＳ Ｐゴシック" pitchFamily="-65" charset="-128"/>
              <a:cs typeface="Arial" pitchFamily="34" charset="0"/>
            </a:endParaRPr>
          </a:p>
        </p:txBody>
      </p:sp>
      <p:sp>
        <p:nvSpPr>
          <p:cNvPr id="14" name="Rechteck 13"/>
          <p:cNvSpPr/>
          <p:nvPr/>
        </p:nvSpPr>
        <p:spPr>
          <a:xfrm>
            <a:off x="0" y="6141244"/>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6" name="Textfeld 15"/>
          <p:cNvSpPr txBox="1"/>
          <p:nvPr/>
        </p:nvSpPr>
        <p:spPr>
          <a:xfrm>
            <a:off x="468313" y="6308725"/>
            <a:ext cx="6961187" cy="360363"/>
          </a:xfrm>
          <a:prstGeom prst="rect">
            <a:avLst/>
          </a:prstGeom>
          <a:noFill/>
        </p:spPr>
        <p:txBody>
          <a:bodyPr lIns="0" tIns="0" rIns="0" bIns="0" anchor="ctr"/>
          <a:lstStyle/>
          <a:p>
            <a:pPr>
              <a:defRPr/>
            </a:pPr>
            <a:r>
              <a:rPr lang="de-DE" sz="1100" dirty="0">
                <a:latin typeface="Arial" pitchFamily="34" charset="0"/>
                <a:ea typeface="ＭＳ Ｐゴシック" pitchFamily="1" charset="-128"/>
                <a:cs typeface="Arial" pitchFamily="34" charset="0"/>
              </a:rPr>
              <a:t>Fraunhofer Heinrich Hertz Institute, Einsteinufer 37, 10587 Berlin	         www.hhi.fraunhofer.de</a:t>
            </a:r>
          </a:p>
        </p:txBody>
      </p:sp>
      <p:pic>
        <p:nvPicPr>
          <p:cNvPr id="17" name="Grafik 15" descr="hhi_E_334-cmyk__2.gif"/>
          <p:cNvPicPr>
            <a:picLocks noChangeAspect="1"/>
          </p:cNvPicPr>
          <p:nvPr/>
        </p:nvPicPr>
        <p:blipFill>
          <a:blip r:embed="rId4" cstate="print"/>
          <a:stretch>
            <a:fillRect/>
          </a:stretch>
        </p:blipFill>
        <p:spPr bwMode="auto">
          <a:xfrm>
            <a:off x="161925" y="203200"/>
            <a:ext cx="2439903" cy="511257"/>
          </a:xfrm>
          <a:prstGeom prst="rect">
            <a:avLst/>
          </a:prstGeom>
          <a:noFill/>
          <a:ln>
            <a:noFill/>
          </a:ln>
        </p:spPr>
      </p:pic>
      <p:sp>
        <p:nvSpPr>
          <p:cNvPr id="22" name="Textplatzhalter 21"/>
          <p:cNvSpPr>
            <a:spLocks noGrp="1"/>
          </p:cNvSpPr>
          <p:nvPr>
            <p:ph type="body" sz="quarter" idx="11"/>
          </p:nvPr>
        </p:nvSpPr>
        <p:spPr>
          <a:xfrm>
            <a:off x="468313" y="1773238"/>
            <a:ext cx="8496300" cy="430887"/>
          </a:xfrm>
        </p:spPr>
        <p:txBody>
          <a:bodyPr>
            <a:spAutoFit/>
          </a:bodyPr>
          <a:lstStyle>
            <a:lvl1pPr marL="1588" indent="0">
              <a:buFontTx/>
              <a:buNone/>
              <a:defRPr sz="2800" b="1">
                <a:latin typeface="Arial" pitchFamily="34" charset="0"/>
                <a:cs typeface="Arial" pitchFamily="34" charset="0"/>
              </a:defRPr>
            </a:lvl1pPr>
            <a:lvl2pPr marL="1588" indent="0">
              <a:defRPr sz="1800" b="1"/>
            </a:lvl2pPr>
          </a:lstStyle>
          <a:p>
            <a:pPr lvl="0"/>
            <a:r>
              <a:rPr lang="de-DE" dirty="0" smtClean="0"/>
              <a:t>Textmasterformate durch Klicken bearbeiten</a:t>
            </a:r>
          </a:p>
        </p:txBody>
      </p:sp>
      <p:sp>
        <p:nvSpPr>
          <p:cNvPr id="15" name="Textplatzhalter 14"/>
          <p:cNvSpPr>
            <a:spLocks noGrp="1"/>
          </p:cNvSpPr>
          <p:nvPr>
            <p:ph type="body" sz="quarter" idx="15"/>
          </p:nvPr>
        </p:nvSpPr>
        <p:spPr>
          <a:xfrm>
            <a:off x="468313" y="2357430"/>
            <a:ext cx="8496300" cy="369332"/>
          </a:xfrm>
        </p:spPr>
        <p:txBody>
          <a:bodyPr>
            <a:spAutoFit/>
          </a:bodyPr>
          <a:lstStyle>
            <a:lvl1pPr marL="0" indent="0">
              <a:buFontTx/>
              <a:buNone/>
              <a:defRPr sz="2400" b="1">
                <a:latin typeface="Arial" pitchFamily="34" charset="0"/>
                <a:cs typeface="Arial" pitchFamily="34" charset="0"/>
              </a:defRPr>
            </a:lvl1pPr>
          </a:lstStyle>
          <a:p>
            <a:pPr lvl="0"/>
            <a:r>
              <a:rPr lang="de-DE" dirty="0" smtClean="0"/>
              <a:t>Textmasterformate durch Klicken bearbeiten</a:t>
            </a:r>
          </a:p>
        </p:txBody>
      </p:sp>
      <p:sp>
        <p:nvSpPr>
          <p:cNvPr id="21" name="Textplatzhalter 14"/>
          <p:cNvSpPr>
            <a:spLocks noGrp="1"/>
          </p:cNvSpPr>
          <p:nvPr>
            <p:ph type="body" sz="quarter" idx="19"/>
          </p:nvPr>
        </p:nvSpPr>
        <p:spPr>
          <a:xfrm>
            <a:off x="468313" y="3000372"/>
            <a:ext cx="8496300" cy="276999"/>
          </a:xfrm>
        </p:spPr>
        <p:txBody>
          <a:bodyPr>
            <a:spAutoFit/>
          </a:bodyPr>
          <a:lstStyle>
            <a:lvl1pPr marL="0" indent="0">
              <a:buFontTx/>
              <a:buNone/>
              <a:defRPr sz="1800" b="0">
                <a:latin typeface="Arial" pitchFamily="34" charset="0"/>
                <a:cs typeface="Arial" pitchFamily="34" charset="0"/>
              </a:defRPr>
            </a:lvl1pPr>
          </a:lstStyle>
          <a:p>
            <a:pPr lvl="0"/>
            <a:r>
              <a:rPr lang="de-DE" dirty="0" smtClean="0"/>
              <a:t>Textmasterformate durch Klicken bearbeiten</a:t>
            </a:r>
          </a:p>
        </p:txBody>
      </p:sp>
      <p:sp>
        <p:nvSpPr>
          <p:cNvPr id="18" name="Datumsplatzhalter 35"/>
          <p:cNvSpPr>
            <a:spLocks noGrp="1"/>
          </p:cNvSpPr>
          <p:nvPr>
            <p:ph type="dt" sz="half" idx="20"/>
          </p:nvPr>
        </p:nvSpPr>
        <p:spPr/>
        <p:txBody>
          <a:bodyPr/>
          <a:lstStyle>
            <a:lvl1pPr>
              <a:defRPr>
                <a:latin typeface="Arial" pitchFamily="34" charset="0"/>
                <a:cs typeface="Arial" pitchFamily="34" charset="0"/>
              </a:defRPr>
            </a:lvl1pPr>
          </a:lstStyle>
          <a:p>
            <a:pPr>
              <a:defRPr/>
            </a:pPr>
            <a:fld id="{5488D79A-61A0-4EE0-BEE3-47EF454618E9}" type="datetime1">
              <a:rPr lang="de-DE" smtClean="0"/>
              <a:pPr>
                <a:defRPr/>
              </a:pPr>
              <a:t>17.05.2016</a:t>
            </a:fld>
            <a:endParaRPr lang="de-DE" dirty="0"/>
          </a:p>
        </p:txBody>
      </p:sp>
      <p:sp>
        <p:nvSpPr>
          <p:cNvPr id="19" name="Foliennummernplatzhalter 15"/>
          <p:cNvSpPr>
            <a:spLocks noGrp="1"/>
          </p:cNvSpPr>
          <p:nvPr>
            <p:ph type="sldNum" sz="quarter" idx="21"/>
          </p:nvPr>
        </p:nvSpPr>
        <p:spPr/>
        <p:txBody>
          <a:bodyPr/>
          <a:lstStyle>
            <a:lvl1pPr>
              <a:defRPr>
                <a:latin typeface="Arial" pitchFamily="34" charset="0"/>
                <a:cs typeface="Arial" pitchFamily="34" charset="0"/>
              </a:defRPr>
            </a:lvl1pPr>
          </a:lstStyle>
          <a:p>
            <a:pPr>
              <a:defRPr/>
            </a:pPr>
            <a:fld id="{F6F275CE-8328-4E40-82FC-A99F36E353AA}" type="slidenum">
              <a:rPr lang="de-DE" smtClean="0"/>
              <a:pPr>
                <a:defRPr/>
              </a:pPr>
              <a:t>‹Nr.›</a:t>
            </a:fld>
            <a:endParaRPr lang="de-DE"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HI 1-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265113" marR="0" indent="184150" algn="l" defTabSz="914400" rtl="0" eaLnBrk="1" fontAlgn="base" latinLnBrk="0" hangingPunct="1">
              <a:lnSpc>
                <a:spcPct val="100000"/>
              </a:lnSpc>
              <a:spcBef>
                <a:spcPts val="600"/>
              </a:spcBef>
              <a:spcAft>
                <a:spcPct val="0"/>
              </a:spcAft>
              <a:buClr>
                <a:srgbClr val="6D6E71"/>
              </a:buClr>
              <a:buSzPct val="80000"/>
              <a:buFont typeface="Wingdings" pitchFamily="2" charset="2"/>
              <a:buNone/>
              <a:tabLst/>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4" name="Titelplatzhalter 1"/>
          <p:cNvSpPr>
            <a:spLocks noGrp="1"/>
          </p:cNvSpPr>
          <p:nvPr>
            <p:ph type="title" hasCustomPrompt="1"/>
          </p:nvPr>
        </p:nvSpPr>
        <p:spPr>
          <a:xfrm>
            <a:off x="468313" y="359138"/>
            <a:ext cx="5760000" cy="360000"/>
          </a:xfrm>
          <a:prstGeom prst="rect">
            <a:avLst/>
          </a:prstGeom>
        </p:spPr>
        <p:txBody>
          <a:bodyPr vert="horz" wrap="none" lIns="0" tIns="0" rIns="0" bIns="0" rtlCol="0" anchor="b" anchorCtr="0">
            <a:noAutofit/>
          </a:bodyPr>
          <a:lstStyle>
            <a:lvl1pPr>
              <a:defRPr lang="de-DE" sz="2400" dirty="0">
                <a:latin typeface="Arial" pitchFamily="34" charset="0"/>
                <a:cs typeface="Arial" pitchFamily="34" charset="0"/>
              </a:defRPr>
            </a:lvl1pPr>
          </a:lstStyle>
          <a:p>
            <a:r>
              <a:rPr lang="de-DE" dirty="0" smtClean="0"/>
              <a:t>Titel der Folie hier eintragen</a:t>
            </a:r>
            <a:endParaRPr lang="de-DE" dirty="0"/>
          </a:p>
        </p:txBody>
      </p:sp>
      <p:sp>
        <p:nvSpPr>
          <p:cNvPr id="8" name="Datumsplatzhalter 14"/>
          <p:cNvSpPr>
            <a:spLocks noGrp="1"/>
          </p:cNvSpPr>
          <p:nvPr>
            <p:ph type="dt" sz="half" idx="11"/>
          </p:nvPr>
        </p:nvSpPr>
        <p:spPr/>
        <p:txBody>
          <a:bodyPr/>
          <a:lstStyle>
            <a:lvl1pPr>
              <a:defRPr>
                <a:latin typeface="Arial" pitchFamily="34" charset="0"/>
                <a:cs typeface="Arial" pitchFamily="34" charset="0"/>
              </a:defRPr>
            </a:lvl1pPr>
          </a:lstStyle>
          <a:p>
            <a:pPr>
              <a:defRPr/>
            </a:pPr>
            <a:fld id="{C334472D-5BBC-450D-B56F-1D2AF9CB4567}" type="datetime1">
              <a:rPr lang="de-DE" smtClean="0"/>
              <a:pPr>
                <a:defRPr/>
              </a:pPr>
              <a:t>17.05.2016</a:t>
            </a:fld>
            <a:endParaRPr lang="de-DE" dirty="0"/>
          </a:p>
        </p:txBody>
      </p:sp>
      <p:sp>
        <p:nvSpPr>
          <p:cNvPr id="9" name="Foliennummernplatzhalter 15"/>
          <p:cNvSpPr>
            <a:spLocks noGrp="1"/>
          </p:cNvSpPr>
          <p:nvPr>
            <p:ph type="sldNum" sz="quarter" idx="12"/>
          </p:nvPr>
        </p:nvSpPr>
        <p:spPr/>
        <p:txBody>
          <a:bodyPr/>
          <a:lstStyle>
            <a:lvl1pPr>
              <a:defRPr>
                <a:latin typeface="Arial" pitchFamily="34" charset="0"/>
                <a:cs typeface="Arial" pitchFamily="34" charset="0"/>
              </a:defRPr>
            </a:lvl1pPr>
          </a:lstStyle>
          <a:p>
            <a:pPr>
              <a:defRPr/>
            </a:pPr>
            <a:fld id="{6F0DDCAF-BA3F-4C3E-A131-697AA17CD9FC}" type="slidenum">
              <a:rPr lang="de-DE" smtClean="0"/>
              <a:pPr>
                <a:defRPr/>
              </a:pPr>
              <a:t>‹Nr.›</a:t>
            </a:fld>
            <a:endParaRPr lang="de-DE" dirty="0"/>
          </a:p>
        </p:txBody>
      </p:sp>
      <p:sp>
        <p:nvSpPr>
          <p:cNvPr id="10" name="Fußzeilenplatzhalter 16"/>
          <p:cNvSpPr>
            <a:spLocks noGrp="1"/>
          </p:cNvSpPr>
          <p:nvPr>
            <p:ph type="ftr" sz="quarter" idx="13"/>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1" name="Textfeld 10"/>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1"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B8DE37A0-4F5C-429F-BC73-C0699AB2A795}" type="datetime1">
              <a:rPr lang="de-DE" smtClean="0"/>
              <a:pPr>
                <a:defRPr/>
              </a:pPr>
              <a:t>17.05.2016</a:t>
            </a:fld>
            <a:endParaRPr lang="de-DE" dirty="0"/>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9234C757-915C-4C25-8C9E-1AD1E9DAC425}" type="datetime1">
              <a:rPr lang="de-DE" smtClean="0"/>
              <a:pPr>
                <a:defRPr/>
              </a:pPr>
              <a:t>17.05.2016</a:t>
            </a:fld>
            <a:endParaRPr lang="de-DE" dirty="0"/>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7" name="Bildplatzhalter 15"/>
          <p:cNvSpPr>
            <a:spLocks noGrp="1"/>
          </p:cNvSpPr>
          <p:nvPr>
            <p:ph type="pic" sz="quarter" idx="28"/>
          </p:nvPr>
        </p:nvSpPr>
        <p:spPr bwMode="auto">
          <a:xfrm>
            <a:off x="6605587" y="1412875"/>
            <a:ext cx="2359025" cy="2087563"/>
          </a:xfrm>
          <a:prstGeom prst="rect">
            <a:avLst/>
          </a:prstGeom>
          <a:noFill/>
          <a:ln w="9525">
            <a:no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Text" lastClr="000000"/>
              </a:solidFill>
              <a:effectLst/>
              <a:uLnTx/>
              <a:uFillTx/>
            </a:endParaRPr>
          </a:p>
        </p:txBody>
      </p:sp>
      <p:sp>
        <p:nvSpPr>
          <p:cNvPr id="18" name="Inhaltsplatzhalter 5"/>
          <p:cNvSpPr>
            <a:spLocks noGrp="1"/>
          </p:cNvSpPr>
          <p:nvPr>
            <p:ph sz="quarter" idx="11"/>
          </p:nvPr>
        </p:nvSpPr>
        <p:spPr bwMode="auto">
          <a:xfrm>
            <a:off x="6605588" y="3644900"/>
            <a:ext cx="2358412" cy="2284430"/>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00EB6A4A-7E9D-4993-A127-BEE28D451CC2}"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7" name="Textplatzhalter 24"/>
          <p:cNvSpPr>
            <a:spLocks noGrp="1"/>
          </p:cNvSpPr>
          <p:nvPr>
            <p:ph type="body" sz="quarter" idx="21" hasCustomPrompt="1"/>
          </p:nvPr>
        </p:nvSpPr>
        <p:spPr>
          <a:xfrm>
            <a:off x="468313" y="5643578"/>
            <a:ext cx="5975350" cy="285752"/>
          </a:xfrm>
        </p:spPr>
        <p:txBody>
          <a:bodyPr/>
          <a:lstStyle>
            <a:lvl1pPr marL="0" marR="0" indent="0" algn="l" defTabSz="914400" rtl="0" eaLnBrk="0" fontAlgn="base" latinLnBrk="0" hangingPunct="0">
              <a:lnSpc>
                <a:spcPct val="100000"/>
              </a:lnSpc>
              <a:spcBef>
                <a:spcPts val="600"/>
              </a:spcBef>
              <a:spcAft>
                <a:spcPct val="0"/>
              </a:spcAft>
              <a:buClr>
                <a:srgbClr val="6D6E71"/>
              </a:buClr>
              <a:buSzPct val="80000"/>
              <a:buFont typeface="Wingdings" pitchFamily="2" charset="2"/>
              <a:buNone/>
              <a:tabLst/>
              <a:defRPr lang="de-DE" sz="1000" b="1" kern="1200" dirty="0" smtClean="0">
                <a:solidFill>
                  <a:schemeClr val="tx1"/>
                </a:solidFill>
                <a:latin typeface="Arial" charset="0"/>
                <a:ea typeface="ＭＳ Ｐゴシック" pitchFamily="34" charset="-128"/>
                <a:cs typeface="Arial" charset="0"/>
              </a:defRPr>
            </a:lvl1pPr>
            <a:lvl2pPr>
              <a:defRPr lang="de-DE" sz="1000" b="1" kern="1200" dirty="0" smtClean="0">
                <a:solidFill>
                  <a:schemeClr val="tx1"/>
                </a:solidFill>
                <a:latin typeface="Arial" charset="0"/>
                <a:ea typeface="ＭＳ Ｐゴシック" pitchFamily="34" charset="-128"/>
                <a:cs typeface="Arial" charset="0"/>
              </a:defRPr>
            </a:lvl2pPr>
            <a:lvl3pPr>
              <a:defRPr lang="de-DE" sz="1000" b="1" kern="1200" dirty="0" smtClean="0">
                <a:solidFill>
                  <a:schemeClr val="tx1"/>
                </a:solidFill>
                <a:latin typeface="Arial" charset="0"/>
                <a:ea typeface="ＭＳ Ｐゴシック" pitchFamily="34" charset="-128"/>
                <a:cs typeface="Arial" charset="0"/>
              </a:defRPr>
            </a:lvl3pPr>
            <a:lvl4pPr>
              <a:defRPr lang="de-DE" sz="1000" b="1" kern="1200" dirty="0" smtClean="0">
                <a:solidFill>
                  <a:schemeClr val="tx1"/>
                </a:solidFill>
                <a:latin typeface="Arial" charset="0"/>
                <a:ea typeface="ＭＳ Ｐゴシック" pitchFamily="34" charset="-128"/>
                <a:cs typeface="Arial" charset="0"/>
              </a:defRPr>
            </a:lvl4pPr>
            <a:lvl5pPr>
              <a:defRPr lang="de-DE" sz="1000" b="1" kern="1200" dirty="0" smtClean="0">
                <a:solidFill>
                  <a:schemeClr val="tx1"/>
                </a:solidFill>
                <a:latin typeface="Arial" charset="0"/>
                <a:ea typeface="ＭＳ Ｐゴシック" pitchFamily="34" charset="-128"/>
                <a:cs typeface="Arial" charset="0"/>
              </a:defRPr>
            </a:lvl5pPr>
          </a:lstStyle>
          <a:p>
            <a:pPr lvl="0"/>
            <a:r>
              <a:rPr lang="de-DE" dirty="0" smtClean="0"/>
              <a:t>Bildunterschrift</a:t>
            </a:r>
            <a:endParaRPr lang="de-DE" dirty="0"/>
          </a:p>
        </p:txBody>
      </p:sp>
      <p:sp>
        <p:nvSpPr>
          <p:cNvPr id="18" name="Bildplatzhalter 15"/>
          <p:cNvSpPr>
            <a:spLocks noGrp="1"/>
          </p:cNvSpPr>
          <p:nvPr>
            <p:ph type="pic" sz="quarter" idx="22"/>
          </p:nvPr>
        </p:nvSpPr>
        <p:spPr>
          <a:xfrm>
            <a:off x="468313" y="1412875"/>
            <a:ext cx="5975350" cy="4159250"/>
          </a:xfrm>
        </p:spPr>
        <p:txBody>
          <a:bodyPr/>
          <a:lstStyle/>
          <a:p>
            <a:endParaRPr lang="de-DE" dirty="0"/>
          </a:p>
        </p:txBody>
      </p:sp>
      <p:sp>
        <p:nvSpPr>
          <p:cNvPr id="14"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HHI 1-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849630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4" name="Titelplatzhalter 1"/>
          <p:cNvSpPr>
            <a:spLocks noGrp="1"/>
          </p:cNvSpPr>
          <p:nvPr>
            <p:ph type="title" hasCustomPrompt="1"/>
          </p:nvPr>
        </p:nvSpPr>
        <p:spPr>
          <a:xfrm>
            <a:off x="468313" y="359428"/>
            <a:ext cx="5760000"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4"/>
          <p:cNvSpPr>
            <a:spLocks noGrp="1"/>
          </p:cNvSpPr>
          <p:nvPr>
            <p:ph type="dt" sz="half" idx="11"/>
          </p:nvPr>
        </p:nvSpPr>
        <p:spPr/>
        <p:txBody>
          <a:bodyPr/>
          <a:lstStyle>
            <a:lvl1pPr>
              <a:defRPr>
                <a:latin typeface="Arial" pitchFamily="34" charset="0"/>
                <a:cs typeface="Arial" pitchFamily="34" charset="0"/>
              </a:defRPr>
            </a:lvl1pPr>
          </a:lstStyle>
          <a:p>
            <a:pPr>
              <a:defRPr/>
            </a:pPr>
            <a:fld id="{7378A7EF-6D5A-4D36-8435-822CB165435C}" type="datetime1">
              <a:rPr lang="de-DE" smtClean="0"/>
              <a:pPr>
                <a:defRPr/>
              </a:pPr>
              <a:t>17.05.2016</a:t>
            </a:fld>
            <a:endParaRPr lang="de-DE"/>
          </a:p>
        </p:txBody>
      </p:sp>
      <p:sp>
        <p:nvSpPr>
          <p:cNvPr id="9" name="Foliennummernplatzhalter 15"/>
          <p:cNvSpPr>
            <a:spLocks noGrp="1"/>
          </p:cNvSpPr>
          <p:nvPr>
            <p:ph type="sldNum" sz="quarter" idx="12"/>
          </p:nvPr>
        </p:nvSpPr>
        <p:spPr/>
        <p:txBody>
          <a:bodyPr/>
          <a:lstStyle>
            <a:lvl1pPr>
              <a:defRPr>
                <a:latin typeface="Arial" pitchFamily="34" charset="0"/>
                <a:cs typeface="Arial" pitchFamily="34" charset="0"/>
              </a:defRPr>
            </a:lvl1pPr>
          </a:lstStyle>
          <a:p>
            <a:pPr>
              <a:defRPr/>
            </a:pPr>
            <a:fld id="{6F0DDCAF-BA3F-4C3E-A131-697AA17CD9FC}" type="slidenum">
              <a:rPr lang="de-DE" smtClean="0"/>
              <a:pPr>
                <a:defRPr/>
              </a:pPr>
              <a:t>‹Nr.›</a:t>
            </a:fld>
            <a:endParaRPr lang="de-DE" dirty="0"/>
          </a:p>
        </p:txBody>
      </p:sp>
      <p:sp>
        <p:nvSpPr>
          <p:cNvPr id="10" name="Fußzeilenplatzhalter 16"/>
          <p:cNvSpPr>
            <a:spLocks noGrp="1"/>
          </p:cNvSpPr>
          <p:nvPr>
            <p:ph type="ftr" sz="quarter" idx="13"/>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1" name="Textfeld 10"/>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HHI Titel">
    <p:spTree>
      <p:nvGrpSpPr>
        <p:cNvPr id="1" name=""/>
        <p:cNvGrpSpPr/>
        <p:nvPr/>
      </p:nvGrpSpPr>
      <p:grpSpPr>
        <a:xfrm>
          <a:off x="0" y="0"/>
          <a:ext cx="0" cy="0"/>
          <a:chOff x="0" y="0"/>
          <a:chExt cx="0" cy="0"/>
        </a:xfrm>
      </p:grpSpPr>
      <p:pic>
        <p:nvPicPr>
          <p:cNvPr id="23" name="Bildplatzhalter 14" descr="image_title_1a.jpg"/>
          <p:cNvPicPr>
            <a:picLocks noChangeAspect="1"/>
          </p:cNvPicPr>
          <p:nvPr userDrawn="1"/>
        </p:nvPicPr>
        <p:blipFill>
          <a:blip r:embed="rId2" cstate="print"/>
          <a:srcRect l="2715" r="2715"/>
          <a:stretch>
            <a:fillRect/>
          </a:stretch>
        </p:blipFill>
        <p:spPr bwMode="auto">
          <a:xfrm>
            <a:off x="0" y="3626644"/>
            <a:ext cx="3040856" cy="2520155"/>
          </a:xfrm>
          <a:prstGeom prst="rect">
            <a:avLst/>
          </a:prstGeom>
          <a:noFill/>
          <a:ln w="9525">
            <a:noFill/>
            <a:miter lim="800000"/>
            <a:headEnd/>
            <a:tailEnd/>
          </a:ln>
        </p:spPr>
      </p:pic>
      <p:pic>
        <p:nvPicPr>
          <p:cNvPr id="24" name="Bildplatzhalter 10" descr="image_title_3b.jpg"/>
          <p:cNvPicPr>
            <a:picLocks noChangeAspect="1"/>
          </p:cNvPicPr>
          <p:nvPr userDrawn="1"/>
        </p:nvPicPr>
        <p:blipFill>
          <a:blip r:embed="rId3" cstate="print"/>
          <a:srcRect l="2715" r="2715"/>
          <a:stretch>
            <a:fillRect/>
          </a:stretch>
        </p:blipFill>
        <p:spPr bwMode="auto">
          <a:xfrm>
            <a:off x="6103144" y="3626644"/>
            <a:ext cx="3040856" cy="2520155"/>
          </a:xfrm>
          <a:prstGeom prst="rect">
            <a:avLst/>
          </a:prstGeom>
          <a:noFill/>
          <a:ln w="9525">
            <a:noFill/>
            <a:miter lim="800000"/>
            <a:headEnd/>
            <a:tailEnd/>
          </a:ln>
        </p:spPr>
      </p:pic>
      <p:sp>
        <p:nvSpPr>
          <p:cNvPr id="25" name="Bildplatzhalter 22"/>
          <p:cNvSpPr>
            <a:spLocks noGrp="1"/>
          </p:cNvSpPr>
          <p:nvPr>
            <p:ph type="pic" sz="quarter" idx="24"/>
          </p:nvPr>
        </p:nvSpPr>
        <p:spPr>
          <a:xfrm>
            <a:off x="3042000" y="3626645"/>
            <a:ext cx="3060000" cy="2512218"/>
          </a:xfrm>
          <a:prstGeom prst="rect">
            <a:avLst/>
          </a:prstGeom>
        </p:spPr>
        <p:txBody>
          <a:bodyPr/>
          <a:lstStyle>
            <a:lvl1pPr>
              <a:defRPr>
                <a:latin typeface="Arial" pitchFamily="34" charset="0"/>
                <a:cs typeface="Arial" pitchFamily="34" charset="0"/>
              </a:defRPr>
            </a:lvl1pPr>
          </a:lstStyle>
          <a:p>
            <a:endParaRPr lang="de-DE"/>
          </a:p>
        </p:txBody>
      </p:sp>
      <p:sp>
        <p:nvSpPr>
          <p:cNvPr id="8" name="Rechteck 7"/>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808285"/>
          </a:solidFill>
        </p:spPr>
        <p:txBody>
          <a:bodyPr lIns="72000" rIns="0" anchor="ctr"/>
          <a:lstStyle/>
          <a:p>
            <a:pPr marL="82550">
              <a:defRPr/>
            </a:pPr>
            <a:r>
              <a:rPr lang="de-DE" sz="1600" dirty="0">
                <a:solidFill>
                  <a:schemeClr val="bg1"/>
                </a:solidFill>
                <a:latin typeface="Arial" pitchFamily="34" charset="0"/>
                <a:ea typeface="ＭＳ Ｐゴシック" pitchFamily="-65" charset="-128"/>
                <a:cs typeface="Arial" pitchFamily="34" charset="0"/>
              </a:rPr>
              <a:t>Fraunhofer</a:t>
            </a:r>
            <a:br>
              <a:rPr lang="de-DE" sz="1600" dirty="0">
                <a:solidFill>
                  <a:schemeClr val="bg1"/>
                </a:solidFill>
                <a:latin typeface="Arial" pitchFamily="34" charset="0"/>
                <a:ea typeface="ＭＳ Ｐゴシック" pitchFamily="-65" charset="-128"/>
                <a:cs typeface="Arial" pitchFamily="34" charset="0"/>
              </a:rPr>
            </a:br>
            <a:r>
              <a:rPr lang="de-DE" sz="1600" dirty="0">
                <a:solidFill>
                  <a:schemeClr val="bg1"/>
                </a:solidFill>
                <a:latin typeface="Arial" pitchFamily="34" charset="0"/>
                <a:ea typeface="ＭＳ Ｐゴシック" pitchFamily="-65" charset="-128"/>
                <a:cs typeface="Arial" pitchFamily="34" charset="0"/>
              </a:rPr>
              <a:t>Heinrich Hertz Institute</a:t>
            </a:r>
          </a:p>
        </p:txBody>
      </p:sp>
      <p:sp>
        <p:nvSpPr>
          <p:cNvPr id="10" name="Rechteck 9"/>
          <p:cNvSpPr/>
          <p:nvPr/>
        </p:nvSpPr>
        <p:spPr>
          <a:xfrm>
            <a:off x="0" y="857250"/>
            <a:ext cx="9144000" cy="642938"/>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1" name="Rechteck 10"/>
          <p:cNvSpPr/>
          <p:nvPr/>
        </p:nvSpPr>
        <p:spPr>
          <a:xfrm>
            <a:off x="0" y="0"/>
            <a:ext cx="9144000" cy="900113"/>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2" name="Rechteck 11"/>
          <p:cNvSpPr/>
          <p:nvPr/>
        </p:nvSpPr>
        <p:spPr>
          <a:xfrm>
            <a:off x="0" y="3573463"/>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3" name="Text Box 1055"/>
          <p:cNvSpPr txBox="1">
            <a:spLocks noChangeArrowheads="1"/>
          </p:cNvSpPr>
          <p:nvPr/>
        </p:nvSpPr>
        <p:spPr bwMode="auto">
          <a:xfrm>
            <a:off x="468313" y="3141663"/>
            <a:ext cx="6696075" cy="457200"/>
          </a:xfrm>
          <a:prstGeom prst="rect">
            <a:avLst/>
          </a:prstGeom>
          <a:noFill/>
          <a:ln w="9525">
            <a:noFill/>
            <a:prstDash val="dash"/>
            <a:miter lim="800000"/>
            <a:headEnd/>
            <a:tailEnd/>
          </a:ln>
          <a:effectLst/>
        </p:spPr>
        <p:txBody>
          <a:bodyPr>
            <a:spAutoFit/>
          </a:bodyPr>
          <a:lstStyle/>
          <a:p>
            <a:pPr>
              <a:defRPr/>
            </a:pPr>
            <a:endParaRPr lang="de-DE" sz="2400">
              <a:latin typeface="Arial" pitchFamily="34" charset="0"/>
              <a:ea typeface="ＭＳ Ｐゴシック" pitchFamily="-65" charset="-128"/>
              <a:cs typeface="Arial" pitchFamily="34" charset="0"/>
            </a:endParaRPr>
          </a:p>
        </p:txBody>
      </p:sp>
      <p:sp>
        <p:nvSpPr>
          <p:cNvPr id="14" name="Rechteck 13"/>
          <p:cNvSpPr/>
          <p:nvPr/>
        </p:nvSpPr>
        <p:spPr>
          <a:xfrm>
            <a:off x="0" y="6141244"/>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6" name="Textfeld 15"/>
          <p:cNvSpPr txBox="1"/>
          <p:nvPr/>
        </p:nvSpPr>
        <p:spPr>
          <a:xfrm>
            <a:off x="468313" y="6308725"/>
            <a:ext cx="6961187" cy="360363"/>
          </a:xfrm>
          <a:prstGeom prst="rect">
            <a:avLst/>
          </a:prstGeom>
          <a:noFill/>
        </p:spPr>
        <p:txBody>
          <a:bodyPr lIns="0" tIns="0" rIns="0" bIns="0" anchor="ctr"/>
          <a:lstStyle/>
          <a:p>
            <a:pPr>
              <a:defRPr/>
            </a:pPr>
            <a:r>
              <a:rPr lang="de-DE" sz="1100" dirty="0">
                <a:latin typeface="Arial" pitchFamily="34" charset="0"/>
                <a:ea typeface="ＭＳ Ｐゴシック" pitchFamily="1" charset="-128"/>
                <a:cs typeface="Arial" pitchFamily="34" charset="0"/>
              </a:rPr>
              <a:t>Fraunhofer Heinrich Hertz Institute, Einsteinufer 37, 10587 Berlin	         www.hhi.fraunhofer.de</a:t>
            </a:r>
          </a:p>
        </p:txBody>
      </p:sp>
      <p:pic>
        <p:nvPicPr>
          <p:cNvPr id="17" name="Grafik 15" descr="hhi_E_334-cmyk__2.gif"/>
          <p:cNvPicPr>
            <a:picLocks noChangeAspect="1"/>
          </p:cNvPicPr>
          <p:nvPr/>
        </p:nvPicPr>
        <p:blipFill>
          <a:blip r:embed="rId4" cstate="print"/>
          <a:stretch>
            <a:fillRect/>
          </a:stretch>
        </p:blipFill>
        <p:spPr bwMode="auto">
          <a:xfrm>
            <a:off x="161925" y="203200"/>
            <a:ext cx="2439903" cy="511257"/>
          </a:xfrm>
          <a:prstGeom prst="rect">
            <a:avLst/>
          </a:prstGeom>
          <a:noFill/>
          <a:ln>
            <a:noFill/>
          </a:ln>
        </p:spPr>
      </p:pic>
      <p:sp>
        <p:nvSpPr>
          <p:cNvPr id="22" name="Textplatzhalter 21"/>
          <p:cNvSpPr>
            <a:spLocks noGrp="1"/>
          </p:cNvSpPr>
          <p:nvPr>
            <p:ph type="body" sz="quarter" idx="11"/>
          </p:nvPr>
        </p:nvSpPr>
        <p:spPr>
          <a:xfrm>
            <a:off x="468313" y="1773238"/>
            <a:ext cx="8496300" cy="430887"/>
          </a:xfrm>
          <a:prstGeom prst="rect">
            <a:avLst/>
          </a:prstGeom>
        </p:spPr>
        <p:txBody>
          <a:bodyPr>
            <a:spAutoFit/>
          </a:bodyPr>
          <a:lstStyle>
            <a:lvl1pPr marL="1588" indent="0">
              <a:buFontTx/>
              <a:buNone/>
              <a:defRPr sz="2800" b="1">
                <a:latin typeface="Arial" pitchFamily="34" charset="0"/>
                <a:cs typeface="Arial" pitchFamily="34" charset="0"/>
              </a:defRPr>
            </a:lvl1pPr>
            <a:lvl2pPr marL="1588" indent="0">
              <a:defRPr sz="1800" b="1"/>
            </a:lvl2pPr>
          </a:lstStyle>
          <a:p>
            <a:pPr lvl="0"/>
            <a:r>
              <a:rPr lang="de-DE" dirty="0" smtClean="0"/>
              <a:t>Textmasterformate durch Klicken bearbeiten</a:t>
            </a:r>
          </a:p>
        </p:txBody>
      </p:sp>
      <p:sp>
        <p:nvSpPr>
          <p:cNvPr id="15" name="Textplatzhalter 14"/>
          <p:cNvSpPr>
            <a:spLocks noGrp="1"/>
          </p:cNvSpPr>
          <p:nvPr>
            <p:ph type="body" sz="quarter" idx="15"/>
          </p:nvPr>
        </p:nvSpPr>
        <p:spPr>
          <a:xfrm>
            <a:off x="468313" y="2357430"/>
            <a:ext cx="8496300" cy="369332"/>
          </a:xfrm>
          <a:prstGeom prst="rect">
            <a:avLst/>
          </a:prstGeom>
        </p:spPr>
        <p:txBody>
          <a:bodyPr>
            <a:spAutoFit/>
          </a:bodyPr>
          <a:lstStyle>
            <a:lvl1pPr marL="0" indent="0">
              <a:buFontTx/>
              <a:buNone/>
              <a:defRPr sz="2400" b="1">
                <a:latin typeface="Arial" pitchFamily="34" charset="0"/>
                <a:cs typeface="Arial" pitchFamily="34" charset="0"/>
              </a:defRPr>
            </a:lvl1pPr>
          </a:lstStyle>
          <a:p>
            <a:pPr lvl="0"/>
            <a:r>
              <a:rPr lang="de-DE" dirty="0" smtClean="0"/>
              <a:t>Textmasterformate durch Klicken bearbeiten</a:t>
            </a:r>
          </a:p>
        </p:txBody>
      </p:sp>
      <p:sp>
        <p:nvSpPr>
          <p:cNvPr id="21" name="Textplatzhalter 14"/>
          <p:cNvSpPr>
            <a:spLocks noGrp="1"/>
          </p:cNvSpPr>
          <p:nvPr>
            <p:ph type="body" sz="quarter" idx="19"/>
          </p:nvPr>
        </p:nvSpPr>
        <p:spPr>
          <a:xfrm>
            <a:off x="468313" y="3000372"/>
            <a:ext cx="8496300" cy="276999"/>
          </a:xfrm>
          <a:prstGeom prst="rect">
            <a:avLst/>
          </a:prstGeom>
        </p:spPr>
        <p:txBody>
          <a:bodyPr>
            <a:spAutoFit/>
          </a:bodyPr>
          <a:lstStyle>
            <a:lvl1pPr marL="0" indent="0">
              <a:buFontTx/>
              <a:buNone/>
              <a:defRPr sz="1800" b="0">
                <a:latin typeface="Arial" pitchFamily="34" charset="0"/>
                <a:cs typeface="Arial" pitchFamily="34" charset="0"/>
              </a:defRPr>
            </a:lvl1pPr>
          </a:lstStyle>
          <a:p>
            <a:pPr lvl="0"/>
            <a:r>
              <a:rPr lang="de-DE" dirty="0" smtClean="0"/>
              <a:t>Textmasterformate durch Klicken bearbeiten</a:t>
            </a:r>
          </a:p>
        </p:txBody>
      </p:sp>
      <p:sp>
        <p:nvSpPr>
          <p:cNvPr id="18" name="Datumsplatzhalter 35"/>
          <p:cNvSpPr>
            <a:spLocks noGrp="1"/>
          </p:cNvSpPr>
          <p:nvPr>
            <p:ph type="dt" sz="half" idx="20"/>
          </p:nvPr>
        </p:nvSpPr>
        <p:spPr>
          <a:xfrm>
            <a:off x="6215063" y="6308725"/>
            <a:ext cx="2309812" cy="360363"/>
          </a:xfrm>
          <a:prstGeom prst="rect">
            <a:avLst/>
          </a:prstGeom>
        </p:spPr>
        <p:txBody>
          <a:bodyPr/>
          <a:lstStyle>
            <a:lvl1pPr>
              <a:defRPr>
                <a:latin typeface="Arial" pitchFamily="34" charset="0"/>
                <a:cs typeface="Arial" pitchFamily="34" charset="0"/>
              </a:defRPr>
            </a:lvl1pPr>
          </a:lstStyle>
          <a:p>
            <a:pPr>
              <a:defRPr/>
            </a:pPr>
            <a:fld id="{D5716114-33FA-4782-8A3F-09BF6DB95ED2}" type="datetime1">
              <a:rPr lang="de-DE" smtClean="0"/>
              <a:pPr>
                <a:defRPr/>
              </a:pPr>
              <a:t>17.05.2016</a:t>
            </a:fld>
            <a:endParaRPr lang="de-DE" dirty="0"/>
          </a:p>
        </p:txBody>
      </p:sp>
      <p:sp>
        <p:nvSpPr>
          <p:cNvPr id="19" name="Foliennummernplatzhalter 15"/>
          <p:cNvSpPr>
            <a:spLocks noGrp="1"/>
          </p:cNvSpPr>
          <p:nvPr>
            <p:ph type="sldNum" sz="quarter" idx="21"/>
          </p:nvPr>
        </p:nvSpPr>
        <p:spPr>
          <a:xfrm>
            <a:off x="8501063" y="6308725"/>
            <a:ext cx="463550" cy="360363"/>
          </a:xfrm>
          <a:prstGeom prst="rect">
            <a:avLst/>
          </a:prstGeom>
        </p:spPr>
        <p:txBody>
          <a:bodyPr/>
          <a:lstStyle>
            <a:lvl1pPr>
              <a:defRPr>
                <a:latin typeface="Arial" pitchFamily="34" charset="0"/>
                <a:cs typeface="Arial" pitchFamily="34" charset="0"/>
              </a:defRPr>
            </a:lvl1pPr>
          </a:lstStyle>
          <a:p>
            <a:pPr>
              <a:defRPr/>
            </a:pPr>
            <a:fld id="{F6F275CE-8328-4E40-82FC-A99F36E353AA}" type="slidenum">
              <a:rPr lang="de-DE" smtClean="0"/>
              <a:pPr>
                <a:defRPr/>
              </a:pPr>
              <a:t>‹Nr.›</a:t>
            </a:fld>
            <a:endParaRPr lang="de-DE"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36ACA97C-E16A-469C-9142-F296C8AF1515}"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4" name="Bildplatzhalter 15"/>
          <p:cNvSpPr>
            <a:spLocks noGrp="1"/>
          </p:cNvSpPr>
          <p:nvPr>
            <p:ph type="pic" sz="quarter" idx="22"/>
          </p:nvPr>
        </p:nvSpPr>
        <p:spPr>
          <a:xfrm>
            <a:off x="468313" y="1412875"/>
            <a:ext cx="8496300" cy="4516455"/>
          </a:xfrm>
        </p:spPr>
        <p:txBody>
          <a:bodyPr/>
          <a:lstStyle/>
          <a:p>
            <a:endParaRPr lang="de-DE"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373051"/>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449263" indent="-184150">
              <a:tabLst/>
              <a:defRPr sz="18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30BBE746-0280-48B6-9C24-3A0FDB41C9FF}"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4" name="Bildplatzhalter 15"/>
          <p:cNvSpPr>
            <a:spLocks noGrp="1"/>
          </p:cNvSpPr>
          <p:nvPr>
            <p:ph type="pic" sz="quarter" idx="22"/>
          </p:nvPr>
        </p:nvSpPr>
        <p:spPr>
          <a:xfrm>
            <a:off x="468313" y="1928802"/>
            <a:ext cx="5975350" cy="4000528"/>
          </a:xfrm>
        </p:spPr>
        <p:txBody>
          <a:bodyPr/>
          <a:lstStyle/>
          <a:p>
            <a:endParaRPr lang="de-DE" dirty="0"/>
          </a:p>
        </p:txBody>
      </p:sp>
      <p:sp>
        <p:nvSpPr>
          <p:cNvPr id="11"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3786190"/>
            <a:ext cx="5975350" cy="2143140"/>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DBA445EF-A1A5-48AE-B7CA-797A331A8673}"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32" name="Bildplatzhalter 15"/>
          <p:cNvSpPr>
            <a:spLocks noGrp="1"/>
          </p:cNvSpPr>
          <p:nvPr>
            <p:ph type="pic" sz="quarter" idx="26"/>
          </p:nvPr>
        </p:nvSpPr>
        <p:spPr>
          <a:xfrm>
            <a:off x="468312" y="1412875"/>
            <a:ext cx="2898000" cy="2232026"/>
          </a:xfrm>
        </p:spPr>
        <p:txBody>
          <a:bodyPr/>
          <a:lstStyle/>
          <a:p>
            <a:endParaRPr lang="de-DE"/>
          </a:p>
        </p:txBody>
      </p:sp>
      <p:sp>
        <p:nvSpPr>
          <p:cNvPr id="34" name="Bildplatzhalter 15"/>
          <p:cNvSpPr>
            <a:spLocks noGrp="1"/>
          </p:cNvSpPr>
          <p:nvPr>
            <p:ph type="pic" sz="quarter" idx="27"/>
          </p:nvPr>
        </p:nvSpPr>
        <p:spPr>
          <a:xfrm>
            <a:off x="3545663" y="1412874"/>
            <a:ext cx="2898000" cy="2232026"/>
          </a:xfrm>
        </p:spPr>
        <p:txBody>
          <a:bodyPr/>
          <a:lstStyle/>
          <a:p>
            <a:endParaRPr lang="de-DE"/>
          </a:p>
        </p:txBody>
      </p:sp>
      <p:sp>
        <p:nvSpPr>
          <p:cNvPr id="14"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8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492227AD-8661-4A84-AD5C-FF69574194F1}"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9" name="Rechteck 18"/>
          <p:cNvSpPr/>
          <p:nvPr userDrawn="1"/>
        </p:nvSpPr>
        <p:spPr>
          <a:xfrm>
            <a:off x="6609134" y="1928802"/>
            <a:ext cx="2355479" cy="1138773"/>
          </a:xfrm>
          <a:prstGeom prst="rect">
            <a:avLst/>
          </a:prstGeom>
        </p:spPr>
        <p:txBody>
          <a:bodyPr wrap="square" lIns="0" tIns="0" rIns="0" bIns="0">
            <a:spAutoFit/>
          </a:bodyPr>
          <a:lstStyle/>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Einsteinufer 37</a:t>
            </a:r>
            <a:b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b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10587 Berlin, Germany</a:t>
            </a:r>
          </a:p>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Phone +49 30 31002-0</a:t>
            </a:r>
          </a:p>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www.hhi.fraunhofer.de</a:t>
            </a:r>
            <a:endParaRPr kumimoji="0" lang="de-DE" sz="1600" b="0"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sp>
        <p:nvSpPr>
          <p:cNvPr id="22" name="Rechteck 21"/>
          <p:cNvSpPr/>
          <p:nvPr userDrawn="1"/>
        </p:nvSpPr>
        <p:spPr>
          <a:xfrm>
            <a:off x="468312" y="360000"/>
            <a:ext cx="5746762" cy="369332"/>
          </a:xfrm>
          <a:prstGeom prst="rect">
            <a:avLst/>
          </a:prstGeom>
        </p:spPr>
        <p:txBody>
          <a:bodyPr wrap="square" lIns="0" tIns="0" rIns="0" bIns="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Be our Guest – become a Partner</a:t>
            </a:r>
            <a:endParaRPr kumimoji="0" lang="de-DE" sz="2400" b="1"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sp>
        <p:nvSpPr>
          <p:cNvPr id="24" name="Rechteck 23"/>
          <p:cNvSpPr/>
          <p:nvPr userDrawn="1"/>
        </p:nvSpPr>
        <p:spPr>
          <a:xfrm>
            <a:off x="468313" y="1412875"/>
            <a:ext cx="5975350" cy="307777"/>
          </a:xfrm>
          <a:prstGeom prst="rect">
            <a:avLst/>
          </a:prstGeom>
        </p:spPr>
        <p:txBody>
          <a:bodyPr wrap="square" lIns="0" tIns="0" rIns="0" bIns="0">
            <a:spAutoFit/>
          </a:bodyPr>
          <a:lstStyle/>
          <a:p>
            <a:pPr marL="263525" marR="0" lvl="1" indent="-263525"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20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The Fraunhofer Heinrich Hertz Institute</a:t>
            </a:r>
            <a:endParaRPr kumimoji="0" lang="de-DE" sz="2000" b="0"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pic>
        <p:nvPicPr>
          <p:cNvPr id="25" name="Grafik 24" descr="Abschlussbildjpg.jpg"/>
          <p:cNvPicPr>
            <a:picLocks noChangeAspect="1"/>
          </p:cNvPicPr>
          <p:nvPr userDrawn="1"/>
        </p:nvPicPr>
        <p:blipFill>
          <a:blip r:embed="rId3" cstate="print"/>
          <a:stretch>
            <a:fillRect/>
          </a:stretch>
        </p:blipFill>
        <p:spPr>
          <a:xfrm>
            <a:off x="468313" y="2000240"/>
            <a:ext cx="5675323" cy="3826790"/>
          </a:xfrm>
          <a:prstGeom prst="rect">
            <a:avLst/>
          </a:prstGeom>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HI Titel">
    <p:spTree>
      <p:nvGrpSpPr>
        <p:cNvPr id="1" name=""/>
        <p:cNvGrpSpPr/>
        <p:nvPr/>
      </p:nvGrpSpPr>
      <p:grpSpPr>
        <a:xfrm>
          <a:off x="0" y="0"/>
          <a:ext cx="0" cy="0"/>
          <a:chOff x="0" y="0"/>
          <a:chExt cx="0" cy="0"/>
        </a:xfrm>
      </p:grpSpPr>
      <p:pic>
        <p:nvPicPr>
          <p:cNvPr id="23" name="Bildplatzhalter 10" descr="image_title_3b.jpg"/>
          <p:cNvPicPr>
            <a:picLocks noChangeAspect="1"/>
          </p:cNvPicPr>
          <p:nvPr userDrawn="1"/>
        </p:nvPicPr>
        <p:blipFill>
          <a:blip r:embed="rId2" cstate="print"/>
          <a:srcRect l="2715" r="2715"/>
          <a:stretch>
            <a:fillRect/>
          </a:stretch>
        </p:blipFill>
        <p:spPr bwMode="auto">
          <a:xfrm>
            <a:off x="6103144" y="3626644"/>
            <a:ext cx="3040856" cy="2520155"/>
          </a:xfrm>
          <a:prstGeom prst="rect">
            <a:avLst/>
          </a:prstGeom>
          <a:noFill/>
          <a:ln w="9525">
            <a:noFill/>
            <a:miter lim="800000"/>
            <a:headEnd/>
            <a:tailEnd/>
          </a:ln>
        </p:spPr>
      </p:pic>
      <p:pic>
        <p:nvPicPr>
          <p:cNvPr id="25" name="Bildplatzhalter 9" descr="image_title_2a.jpg"/>
          <p:cNvPicPr>
            <a:picLocks noChangeAspect="1"/>
          </p:cNvPicPr>
          <p:nvPr userDrawn="1"/>
        </p:nvPicPr>
        <p:blipFill>
          <a:blip r:embed="rId3" cstate="print"/>
          <a:srcRect l="2715" r="2715"/>
          <a:stretch>
            <a:fillRect/>
          </a:stretch>
        </p:blipFill>
        <p:spPr bwMode="auto">
          <a:xfrm>
            <a:off x="3042000" y="3626644"/>
            <a:ext cx="3060000" cy="2520155"/>
          </a:xfrm>
          <a:prstGeom prst="rect">
            <a:avLst/>
          </a:prstGeom>
          <a:noFill/>
          <a:ln w="9525">
            <a:noFill/>
            <a:miter lim="800000"/>
            <a:headEnd/>
            <a:tailEnd/>
          </a:ln>
        </p:spPr>
      </p:pic>
      <p:pic>
        <p:nvPicPr>
          <p:cNvPr id="26" name="Bildplatzhalter 14" descr="image_title_1a.jpg"/>
          <p:cNvPicPr>
            <a:picLocks noChangeAspect="1"/>
          </p:cNvPicPr>
          <p:nvPr userDrawn="1"/>
        </p:nvPicPr>
        <p:blipFill>
          <a:blip r:embed="rId4" cstate="print"/>
          <a:srcRect l="2715" r="2715"/>
          <a:stretch>
            <a:fillRect/>
          </a:stretch>
        </p:blipFill>
        <p:spPr bwMode="auto">
          <a:xfrm>
            <a:off x="0" y="3626644"/>
            <a:ext cx="3040856" cy="2520155"/>
          </a:xfrm>
          <a:prstGeom prst="rect">
            <a:avLst/>
          </a:prstGeom>
          <a:noFill/>
          <a:ln w="9525">
            <a:noFill/>
            <a:miter lim="800000"/>
            <a:headEnd/>
            <a:tailEnd/>
          </a:ln>
        </p:spPr>
      </p:pic>
      <p:sp>
        <p:nvSpPr>
          <p:cNvPr id="8" name="Rechteck 7"/>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808285"/>
          </a:solidFill>
        </p:spPr>
        <p:txBody>
          <a:bodyPr lIns="72000" rIns="0" anchor="ctr"/>
          <a:lstStyle/>
          <a:p>
            <a:pPr marL="82550">
              <a:defRPr/>
            </a:pPr>
            <a:r>
              <a:rPr lang="de-DE" sz="1600" dirty="0">
                <a:solidFill>
                  <a:schemeClr val="bg1"/>
                </a:solidFill>
                <a:latin typeface="Arial" pitchFamily="34" charset="0"/>
                <a:ea typeface="ＭＳ Ｐゴシック" pitchFamily="-65" charset="-128"/>
                <a:cs typeface="Arial" pitchFamily="34" charset="0"/>
              </a:rPr>
              <a:t>Fraunhofer</a:t>
            </a:r>
            <a:br>
              <a:rPr lang="de-DE" sz="1600" dirty="0">
                <a:solidFill>
                  <a:schemeClr val="bg1"/>
                </a:solidFill>
                <a:latin typeface="Arial" pitchFamily="34" charset="0"/>
                <a:ea typeface="ＭＳ Ｐゴシック" pitchFamily="-65" charset="-128"/>
                <a:cs typeface="Arial" pitchFamily="34" charset="0"/>
              </a:rPr>
            </a:br>
            <a:r>
              <a:rPr lang="de-DE" sz="1600" dirty="0">
                <a:solidFill>
                  <a:schemeClr val="bg1"/>
                </a:solidFill>
                <a:latin typeface="Arial" pitchFamily="34" charset="0"/>
                <a:ea typeface="ＭＳ Ｐゴシック" pitchFamily="-65" charset="-128"/>
                <a:cs typeface="Arial" pitchFamily="34" charset="0"/>
              </a:rPr>
              <a:t>Heinrich Hertz Institute</a:t>
            </a:r>
          </a:p>
        </p:txBody>
      </p:sp>
      <p:sp>
        <p:nvSpPr>
          <p:cNvPr id="10" name="Rechteck 9"/>
          <p:cNvSpPr/>
          <p:nvPr/>
        </p:nvSpPr>
        <p:spPr>
          <a:xfrm>
            <a:off x="0" y="857250"/>
            <a:ext cx="9144000" cy="642938"/>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1" name="Rechteck 10"/>
          <p:cNvSpPr/>
          <p:nvPr/>
        </p:nvSpPr>
        <p:spPr>
          <a:xfrm>
            <a:off x="0" y="0"/>
            <a:ext cx="9144000" cy="900113"/>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2" name="Rechteck 11"/>
          <p:cNvSpPr/>
          <p:nvPr/>
        </p:nvSpPr>
        <p:spPr>
          <a:xfrm>
            <a:off x="0" y="3573463"/>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3" name="Text Box 1055"/>
          <p:cNvSpPr txBox="1">
            <a:spLocks noChangeArrowheads="1"/>
          </p:cNvSpPr>
          <p:nvPr/>
        </p:nvSpPr>
        <p:spPr bwMode="auto">
          <a:xfrm>
            <a:off x="468313" y="3141663"/>
            <a:ext cx="6696075" cy="457200"/>
          </a:xfrm>
          <a:prstGeom prst="rect">
            <a:avLst/>
          </a:prstGeom>
          <a:noFill/>
          <a:ln w="9525">
            <a:noFill/>
            <a:prstDash val="dash"/>
            <a:miter lim="800000"/>
            <a:headEnd/>
            <a:tailEnd/>
          </a:ln>
          <a:effectLst/>
        </p:spPr>
        <p:txBody>
          <a:bodyPr>
            <a:spAutoFit/>
          </a:bodyPr>
          <a:lstStyle/>
          <a:p>
            <a:pPr>
              <a:defRPr/>
            </a:pPr>
            <a:endParaRPr lang="de-DE" sz="2400">
              <a:latin typeface="Arial" pitchFamily="34" charset="0"/>
              <a:ea typeface="ＭＳ Ｐゴシック" pitchFamily="-65" charset="-128"/>
              <a:cs typeface="Arial" pitchFamily="34" charset="0"/>
            </a:endParaRPr>
          </a:p>
        </p:txBody>
      </p:sp>
      <p:sp>
        <p:nvSpPr>
          <p:cNvPr id="14" name="Rechteck 13"/>
          <p:cNvSpPr/>
          <p:nvPr/>
        </p:nvSpPr>
        <p:spPr>
          <a:xfrm>
            <a:off x="0" y="6143625"/>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6" name="Textfeld 15"/>
          <p:cNvSpPr txBox="1"/>
          <p:nvPr/>
        </p:nvSpPr>
        <p:spPr>
          <a:xfrm>
            <a:off x="468313" y="6308725"/>
            <a:ext cx="6961187" cy="360363"/>
          </a:xfrm>
          <a:prstGeom prst="rect">
            <a:avLst/>
          </a:prstGeom>
          <a:noFill/>
        </p:spPr>
        <p:txBody>
          <a:bodyPr lIns="0" tIns="0" rIns="0" bIns="0" anchor="ctr"/>
          <a:lstStyle/>
          <a:p>
            <a:pPr>
              <a:defRPr/>
            </a:pPr>
            <a:r>
              <a:rPr lang="de-DE" sz="1100" dirty="0">
                <a:latin typeface="Arial" pitchFamily="34" charset="0"/>
                <a:ea typeface="ＭＳ Ｐゴシック" pitchFamily="1" charset="-128"/>
                <a:cs typeface="Arial" pitchFamily="34" charset="0"/>
              </a:rPr>
              <a:t>Fraunhofer Heinrich Hertz Institute, Einsteinufer 37, 10587 Berlin	         www.hhi.fraunhofer.de</a:t>
            </a:r>
          </a:p>
        </p:txBody>
      </p:sp>
      <p:pic>
        <p:nvPicPr>
          <p:cNvPr id="17" name="Grafik 15" descr="hhi_E_334-cmyk__2.gif"/>
          <p:cNvPicPr>
            <a:picLocks noChangeAspect="1"/>
          </p:cNvPicPr>
          <p:nvPr/>
        </p:nvPicPr>
        <p:blipFill>
          <a:blip r:embed="rId5" cstate="print"/>
          <a:srcRect/>
          <a:stretch>
            <a:fillRect/>
          </a:stretch>
        </p:blipFill>
        <p:spPr bwMode="auto">
          <a:xfrm>
            <a:off x="161925" y="203200"/>
            <a:ext cx="2439988" cy="511175"/>
          </a:xfrm>
          <a:prstGeom prst="rect">
            <a:avLst/>
          </a:prstGeom>
          <a:noFill/>
          <a:ln w="9525">
            <a:noFill/>
            <a:miter lim="800000"/>
            <a:headEnd/>
            <a:tailEnd/>
          </a:ln>
        </p:spPr>
      </p:pic>
      <p:sp>
        <p:nvSpPr>
          <p:cNvPr id="22" name="Textplatzhalter 21"/>
          <p:cNvSpPr>
            <a:spLocks noGrp="1"/>
          </p:cNvSpPr>
          <p:nvPr>
            <p:ph type="body" sz="quarter" idx="11"/>
          </p:nvPr>
        </p:nvSpPr>
        <p:spPr>
          <a:xfrm>
            <a:off x="468313" y="1773238"/>
            <a:ext cx="8496300" cy="430887"/>
          </a:xfrm>
        </p:spPr>
        <p:txBody>
          <a:bodyPr>
            <a:spAutoFit/>
          </a:bodyPr>
          <a:lstStyle>
            <a:lvl1pPr marL="1588" indent="0">
              <a:buFontTx/>
              <a:buNone/>
              <a:defRPr sz="2800" b="1">
                <a:latin typeface="Arial" pitchFamily="34" charset="0"/>
                <a:cs typeface="Arial" pitchFamily="34" charset="0"/>
              </a:defRPr>
            </a:lvl1pPr>
            <a:lvl2pPr marL="1588" indent="0">
              <a:defRPr sz="1800" b="1"/>
            </a:lvl2pPr>
          </a:lstStyle>
          <a:p>
            <a:pPr lvl="0"/>
            <a:r>
              <a:rPr lang="de-DE" dirty="0" smtClean="0"/>
              <a:t>Textmasterformate durch Klicken bearbeiten</a:t>
            </a:r>
          </a:p>
        </p:txBody>
      </p:sp>
      <p:sp>
        <p:nvSpPr>
          <p:cNvPr id="15" name="Textplatzhalter 14"/>
          <p:cNvSpPr>
            <a:spLocks noGrp="1"/>
          </p:cNvSpPr>
          <p:nvPr>
            <p:ph type="body" sz="quarter" idx="15"/>
          </p:nvPr>
        </p:nvSpPr>
        <p:spPr>
          <a:xfrm>
            <a:off x="468313" y="2357430"/>
            <a:ext cx="8496300" cy="369332"/>
          </a:xfrm>
        </p:spPr>
        <p:txBody>
          <a:bodyPr>
            <a:spAutoFit/>
          </a:bodyPr>
          <a:lstStyle>
            <a:lvl1pPr marL="0" indent="0">
              <a:buFontTx/>
              <a:buNone/>
              <a:defRPr sz="2400" b="1">
                <a:latin typeface="Arial" pitchFamily="34" charset="0"/>
                <a:cs typeface="Arial" pitchFamily="34" charset="0"/>
              </a:defRPr>
            </a:lvl1pPr>
          </a:lstStyle>
          <a:p>
            <a:pPr lvl="0"/>
            <a:r>
              <a:rPr lang="de-DE" dirty="0" smtClean="0"/>
              <a:t>Textmasterformate durch Klicken bearbeiten</a:t>
            </a:r>
          </a:p>
        </p:txBody>
      </p:sp>
      <p:sp>
        <p:nvSpPr>
          <p:cNvPr id="21" name="Textplatzhalter 14"/>
          <p:cNvSpPr>
            <a:spLocks noGrp="1"/>
          </p:cNvSpPr>
          <p:nvPr>
            <p:ph type="body" sz="quarter" idx="19"/>
          </p:nvPr>
        </p:nvSpPr>
        <p:spPr>
          <a:xfrm>
            <a:off x="468313" y="3000372"/>
            <a:ext cx="8496300" cy="276999"/>
          </a:xfrm>
        </p:spPr>
        <p:txBody>
          <a:bodyPr>
            <a:spAutoFit/>
          </a:bodyPr>
          <a:lstStyle>
            <a:lvl1pPr marL="0" indent="0">
              <a:buFontTx/>
              <a:buNone/>
              <a:defRPr sz="1800" b="0">
                <a:latin typeface="Arial" pitchFamily="34" charset="0"/>
                <a:cs typeface="Arial" pitchFamily="34" charset="0"/>
              </a:defRPr>
            </a:lvl1pPr>
          </a:lstStyle>
          <a:p>
            <a:pPr lvl="0"/>
            <a:r>
              <a:rPr lang="de-DE" dirty="0" smtClean="0"/>
              <a:t>Textmasterformate durch Klicken bearbeiten</a:t>
            </a:r>
          </a:p>
        </p:txBody>
      </p:sp>
      <p:sp>
        <p:nvSpPr>
          <p:cNvPr id="18" name="Datumsplatzhalter 35"/>
          <p:cNvSpPr>
            <a:spLocks noGrp="1"/>
          </p:cNvSpPr>
          <p:nvPr>
            <p:ph type="dt" sz="half" idx="20"/>
          </p:nvPr>
        </p:nvSpPr>
        <p:spPr/>
        <p:txBody>
          <a:bodyPr/>
          <a:lstStyle>
            <a:lvl1pPr>
              <a:defRPr>
                <a:latin typeface="Arial" pitchFamily="34" charset="0"/>
                <a:cs typeface="Arial" pitchFamily="34" charset="0"/>
              </a:defRPr>
            </a:lvl1pPr>
          </a:lstStyle>
          <a:p>
            <a:pPr>
              <a:defRPr/>
            </a:pPr>
            <a:fld id="{F6E339DB-50F8-412E-9917-A4A588E444DE}" type="datetime1">
              <a:rPr lang="de-DE" smtClean="0"/>
              <a:pPr>
                <a:defRPr/>
              </a:pPr>
              <a:t>17.05.2016</a:t>
            </a:fld>
            <a:endParaRPr lang="de-DE" dirty="0"/>
          </a:p>
        </p:txBody>
      </p:sp>
      <p:sp>
        <p:nvSpPr>
          <p:cNvPr id="19" name="Foliennummernplatzhalter 15"/>
          <p:cNvSpPr>
            <a:spLocks noGrp="1"/>
          </p:cNvSpPr>
          <p:nvPr>
            <p:ph type="sldNum" sz="quarter" idx="21"/>
          </p:nvPr>
        </p:nvSpPr>
        <p:spPr/>
        <p:txBody>
          <a:bodyPr/>
          <a:lstStyle>
            <a:lvl1pPr>
              <a:defRPr>
                <a:latin typeface="Arial" pitchFamily="34" charset="0"/>
                <a:cs typeface="Arial" pitchFamily="34" charset="0"/>
              </a:defRPr>
            </a:lvl1pPr>
          </a:lstStyle>
          <a:p>
            <a:pPr>
              <a:defRPr/>
            </a:pPr>
            <a:fld id="{F6F275CE-8328-4E40-82FC-A99F36E353AA}" type="slidenum">
              <a:rPr lang="de-DE" smtClean="0"/>
              <a:pPr>
                <a:defRPr/>
              </a:pPr>
              <a:t>‹Nr.›</a:t>
            </a:fld>
            <a:endParaRPr lang="de-DE" dirty="0"/>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HHI Titel">
    <p:spTree>
      <p:nvGrpSpPr>
        <p:cNvPr id="1" name=""/>
        <p:cNvGrpSpPr/>
        <p:nvPr/>
      </p:nvGrpSpPr>
      <p:grpSpPr>
        <a:xfrm>
          <a:off x="0" y="0"/>
          <a:ext cx="0" cy="0"/>
          <a:chOff x="0" y="0"/>
          <a:chExt cx="0" cy="0"/>
        </a:xfrm>
      </p:grpSpPr>
      <p:pic>
        <p:nvPicPr>
          <p:cNvPr id="23" name="Bildplatzhalter 14" descr="image_title_1a.jpg"/>
          <p:cNvPicPr>
            <a:picLocks noChangeAspect="1"/>
          </p:cNvPicPr>
          <p:nvPr userDrawn="1"/>
        </p:nvPicPr>
        <p:blipFill>
          <a:blip r:embed="rId2" cstate="print"/>
          <a:srcRect l="2715" r="2715"/>
          <a:stretch>
            <a:fillRect/>
          </a:stretch>
        </p:blipFill>
        <p:spPr bwMode="auto">
          <a:xfrm>
            <a:off x="0" y="3626644"/>
            <a:ext cx="3040856" cy="2520155"/>
          </a:xfrm>
          <a:prstGeom prst="rect">
            <a:avLst/>
          </a:prstGeom>
          <a:noFill/>
          <a:ln w="9525">
            <a:noFill/>
            <a:miter lim="800000"/>
            <a:headEnd/>
            <a:tailEnd/>
          </a:ln>
        </p:spPr>
      </p:pic>
      <p:pic>
        <p:nvPicPr>
          <p:cNvPr id="24" name="Bildplatzhalter 10" descr="image_title_3b.jpg"/>
          <p:cNvPicPr>
            <a:picLocks noChangeAspect="1"/>
          </p:cNvPicPr>
          <p:nvPr userDrawn="1"/>
        </p:nvPicPr>
        <p:blipFill>
          <a:blip r:embed="rId3" cstate="print"/>
          <a:srcRect l="2715" r="2715"/>
          <a:stretch>
            <a:fillRect/>
          </a:stretch>
        </p:blipFill>
        <p:spPr bwMode="auto">
          <a:xfrm>
            <a:off x="6103144" y="3626644"/>
            <a:ext cx="3040856" cy="2520155"/>
          </a:xfrm>
          <a:prstGeom prst="rect">
            <a:avLst/>
          </a:prstGeom>
          <a:noFill/>
          <a:ln w="9525">
            <a:noFill/>
            <a:miter lim="800000"/>
            <a:headEnd/>
            <a:tailEnd/>
          </a:ln>
        </p:spPr>
      </p:pic>
      <p:sp>
        <p:nvSpPr>
          <p:cNvPr id="25" name="Bildplatzhalter 22"/>
          <p:cNvSpPr>
            <a:spLocks noGrp="1"/>
          </p:cNvSpPr>
          <p:nvPr>
            <p:ph type="pic" sz="quarter" idx="24"/>
          </p:nvPr>
        </p:nvSpPr>
        <p:spPr>
          <a:xfrm>
            <a:off x="3042000" y="3626645"/>
            <a:ext cx="3060000" cy="2512218"/>
          </a:xfrm>
        </p:spPr>
        <p:txBody>
          <a:bodyPr/>
          <a:lstStyle>
            <a:lvl1pPr>
              <a:defRPr>
                <a:latin typeface="Arial" pitchFamily="34" charset="0"/>
                <a:cs typeface="Arial" pitchFamily="34" charset="0"/>
              </a:defRPr>
            </a:lvl1pPr>
          </a:lstStyle>
          <a:p>
            <a:endParaRPr lang="de-DE"/>
          </a:p>
        </p:txBody>
      </p:sp>
      <p:sp>
        <p:nvSpPr>
          <p:cNvPr id="8" name="Rechteck 7"/>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808285"/>
          </a:solidFill>
        </p:spPr>
        <p:txBody>
          <a:bodyPr lIns="72000" rIns="0" anchor="ctr"/>
          <a:lstStyle/>
          <a:p>
            <a:pPr marL="82550">
              <a:defRPr/>
            </a:pPr>
            <a:r>
              <a:rPr lang="de-DE" sz="1600" dirty="0">
                <a:solidFill>
                  <a:schemeClr val="bg1"/>
                </a:solidFill>
                <a:latin typeface="Arial" pitchFamily="34" charset="0"/>
                <a:ea typeface="ＭＳ Ｐゴシック" pitchFamily="-65" charset="-128"/>
                <a:cs typeface="Arial" pitchFamily="34" charset="0"/>
              </a:rPr>
              <a:t>Fraunhofer</a:t>
            </a:r>
            <a:br>
              <a:rPr lang="de-DE" sz="1600" dirty="0">
                <a:solidFill>
                  <a:schemeClr val="bg1"/>
                </a:solidFill>
                <a:latin typeface="Arial" pitchFamily="34" charset="0"/>
                <a:ea typeface="ＭＳ Ｐゴシック" pitchFamily="-65" charset="-128"/>
                <a:cs typeface="Arial" pitchFamily="34" charset="0"/>
              </a:rPr>
            </a:br>
            <a:r>
              <a:rPr lang="de-DE" sz="1600" dirty="0">
                <a:solidFill>
                  <a:schemeClr val="bg1"/>
                </a:solidFill>
                <a:latin typeface="Arial" pitchFamily="34" charset="0"/>
                <a:ea typeface="ＭＳ Ｐゴシック" pitchFamily="-65" charset="-128"/>
                <a:cs typeface="Arial" pitchFamily="34" charset="0"/>
              </a:rPr>
              <a:t>Heinrich Hertz Institute</a:t>
            </a:r>
          </a:p>
        </p:txBody>
      </p:sp>
      <p:sp>
        <p:nvSpPr>
          <p:cNvPr id="10" name="Rechteck 9"/>
          <p:cNvSpPr/>
          <p:nvPr/>
        </p:nvSpPr>
        <p:spPr>
          <a:xfrm>
            <a:off x="0" y="857250"/>
            <a:ext cx="9144000" cy="642938"/>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1" name="Rechteck 10"/>
          <p:cNvSpPr/>
          <p:nvPr/>
        </p:nvSpPr>
        <p:spPr>
          <a:xfrm>
            <a:off x="0" y="0"/>
            <a:ext cx="9144000" cy="900113"/>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2" name="Rechteck 11"/>
          <p:cNvSpPr/>
          <p:nvPr/>
        </p:nvSpPr>
        <p:spPr>
          <a:xfrm>
            <a:off x="0" y="3573463"/>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3" name="Text Box 1055"/>
          <p:cNvSpPr txBox="1">
            <a:spLocks noChangeArrowheads="1"/>
          </p:cNvSpPr>
          <p:nvPr/>
        </p:nvSpPr>
        <p:spPr bwMode="auto">
          <a:xfrm>
            <a:off x="468313" y="3141663"/>
            <a:ext cx="6696075" cy="457200"/>
          </a:xfrm>
          <a:prstGeom prst="rect">
            <a:avLst/>
          </a:prstGeom>
          <a:noFill/>
          <a:ln w="9525">
            <a:noFill/>
            <a:prstDash val="dash"/>
            <a:miter lim="800000"/>
            <a:headEnd/>
            <a:tailEnd/>
          </a:ln>
          <a:effectLst/>
        </p:spPr>
        <p:txBody>
          <a:bodyPr>
            <a:spAutoFit/>
          </a:bodyPr>
          <a:lstStyle/>
          <a:p>
            <a:pPr>
              <a:defRPr/>
            </a:pPr>
            <a:endParaRPr lang="de-DE" sz="2400">
              <a:latin typeface="Arial" pitchFamily="34" charset="0"/>
              <a:ea typeface="ＭＳ Ｐゴシック" pitchFamily="-65" charset="-128"/>
              <a:cs typeface="Arial" pitchFamily="34" charset="0"/>
            </a:endParaRPr>
          </a:p>
        </p:txBody>
      </p:sp>
      <p:sp>
        <p:nvSpPr>
          <p:cNvPr id="14" name="Rechteck 13"/>
          <p:cNvSpPr/>
          <p:nvPr/>
        </p:nvSpPr>
        <p:spPr>
          <a:xfrm>
            <a:off x="0" y="6141244"/>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6" name="Textfeld 15"/>
          <p:cNvSpPr txBox="1"/>
          <p:nvPr/>
        </p:nvSpPr>
        <p:spPr>
          <a:xfrm>
            <a:off x="468313" y="6308725"/>
            <a:ext cx="6961187" cy="360363"/>
          </a:xfrm>
          <a:prstGeom prst="rect">
            <a:avLst/>
          </a:prstGeom>
          <a:noFill/>
        </p:spPr>
        <p:txBody>
          <a:bodyPr lIns="0" tIns="0" rIns="0" bIns="0" anchor="ctr"/>
          <a:lstStyle/>
          <a:p>
            <a:pPr>
              <a:defRPr/>
            </a:pPr>
            <a:r>
              <a:rPr lang="de-DE" sz="1100" dirty="0">
                <a:latin typeface="Arial" pitchFamily="34" charset="0"/>
                <a:ea typeface="ＭＳ Ｐゴシック" pitchFamily="1" charset="-128"/>
                <a:cs typeface="Arial" pitchFamily="34" charset="0"/>
              </a:rPr>
              <a:t>Fraunhofer Heinrich Hertz Institute, Einsteinufer 37, 10587 Berlin	         www.hhi.fraunhofer.de</a:t>
            </a:r>
          </a:p>
        </p:txBody>
      </p:sp>
      <p:pic>
        <p:nvPicPr>
          <p:cNvPr id="17" name="Grafik 15" descr="hhi_E_334-cmyk__2.gif"/>
          <p:cNvPicPr>
            <a:picLocks noChangeAspect="1"/>
          </p:cNvPicPr>
          <p:nvPr/>
        </p:nvPicPr>
        <p:blipFill>
          <a:blip r:embed="rId4" cstate="print"/>
          <a:stretch>
            <a:fillRect/>
          </a:stretch>
        </p:blipFill>
        <p:spPr bwMode="auto">
          <a:xfrm>
            <a:off x="161925" y="203200"/>
            <a:ext cx="2439903" cy="511257"/>
          </a:xfrm>
          <a:prstGeom prst="rect">
            <a:avLst/>
          </a:prstGeom>
          <a:noFill/>
          <a:ln>
            <a:noFill/>
          </a:ln>
        </p:spPr>
      </p:pic>
      <p:sp>
        <p:nvSpPr>
          <p:cNvPr id="22" name="Textplatzhalter 21"/>
          <p:cNvSpPr>
            <a:spLocks noGrp="1"/>
          </p:cNvSpPr>
          <p:nvPr>
            <p:ph type="body" sz="quarter" idx="11"/>
          </p:nvPr>
        </p:nvSpPr>
        <p:spPr>
          <a:xfrm>
            <a:off x="468313" y="1773238"/>
            <a:ext cx="8496300" cy="430887"/>
          </a:xfrm>
        </p:spPr>
        <p:txBody>
          <a:bodyPr>
            <a:spAutoFit/>
          </a:bodyPr>
          <a:lstStyle>
            <a:lvl1pPr marL="1588" indent="0">
              <a:buFontTx/>
              <a:buNone/>
              <a:defRPr sz="2800" b="1">
                <a:latin typeface="Arial" pitchFamily="34" charset="0"/>
                <a:cs typeface="Arial" pitchFamily="34" charset="0"/>
              </a:defRPr>
            </a:lvl1pPr>
            <a:lvl2pPr marL="1588" indent="0">
              <a:defRPr sz="1800" b="1"/>
            </a:lvl2pPr>
          </a:lstStyle>
          <a:p>
            <a:pPr lvl="0"/>
            <a:r>
              <a:rPr lang="de-DE" dirty="0" smtClean="0"/>
              <a:t>Textmasterformate durch Klicken bearbeiten</a:t>
            </a:r>
          </a:p>
        </p:txBody>
      </p:sp>
      <p:sp>
        <p:nvSpPr>
          <p:cNvPr id="15" name="Textplatzhalter 14"/>
          <p:cNvSpPr>
            <a:spLocks noGrp="1"/>
          </p:cNvSpPr>
          <p:nvPr>
            <p:ph type="body" sz="quarter" idx="15"/>
          </p:nvPr>
        </p:nvSpPr>
        <p:spPr>
          <a:xfrm>
            <a:off x="468313" y="2357430"/>
            <a:ext cx="8496300" cy="369332"/>
          </a:xfrm>
        </p:spPr>
        <p:txBody>
          <a:bodyPr>
            <a:spAutoFit/>
          </a:bodyPr>
          <a:lstStyle>
            <a:lvl1pPr marL="0" indent="0">
              <a:buFontTx/>
              <a:buNone/>
              <a:defRPr sz="2400" b="1">
                <a:latin typeface="Arial" pitchFamily="34" charset="0"/>
                <a:cs typeface="Arial" pitchFamily="34" charset="0"/>
              </a:defRPr>
            </a:lvl1pPr>
          </a:lstStyle>
          <a:p>
            <a:pPr lvl="0"/>
            <a:r>
              <a:rPr lang="de-DE" dirty="0" smtClean="0"/>
              <a:t>Textmasterformate durch Klicken bearbeiten</a:t>
            </a:r>
          </a:p>
        </p:txBody>
      </p:sp>
      <p:sp>
        <p:nvSpPr>
          <p:cNvPr id="21" name="Textplatzhalter 14"/>
          <p:cNvSpPr>
            <a:spLocks noGrp="1"/>
          </p:cNvSpPr>
          <p:nvPr>
            <p:ph type="body" sz="quarter" idx="19"/>
          </p:nvPr>
        </p:nvSpPr>
        <p:spPr>
          <a:xfrm>
            <a:off x="468313" y="3000372"/>
            <a:ext cx="8496300" cy="276999"/>
          </a:xfrm>
        </p:spPr>
        <p:txBody>
          <a:bodyPr>
            <a:spAutoFit/>
          </a:bodyPr>
          <a:lstStyle>
            <a:lvl1pPr marL="0" indent="0">
              <a:buFontTx/>
              <a:buNone/>
              <a:defRPr sz="1800" b="0">
                <a:latin typeface="Arial" pitchFamily="34" charset="0"/>
                <a:cs typeface="Arial" pitchFamily="34" charset="0"/>
              </a:defRPr>
            </a:lvl1pPr>
          </a:lstStyle>
          <a:p>
            <a:pPr lvl="0"/>
            <a:r>
              <a:rPr lang="de-DE" dirty="0" smtClean="0"/>
              <a:t>Textmasterformate durch Klicken bearbeiten</a:t>
            </a:r>
          </a:p>
        </p:txBody>
      </p:sp>
      <p:sp>
        <p:nvSpPr>
          <p:cNvPr id="18" name="Datumsplatzhalter 35"/>
          <p:cNvSpPr>
            <a:spLocks noGrp="1"/>
          </p:cNvSpPr>
          <p:nvPr>
            <p:ph type="dt" sz="half" idx="20"/>
          </p:nvPr>
        </p:nvSpPr>
        <p:spPr/>
        <p:txBody>
          <a:bodyPr/>
          <a:lstStyle>
            <a:lvl1pPr>
              <a:defRPr>
                <a:latin typeface="Arial" pitchFamily="34" charset="0"/>
                <a:cs typeface="Arial" pitchFamily="34" charset="0"/>
              </a:defRPr>
            </a:lvl1pPr>
          </a:lstStyle>
          <a:p>
            <a:pPr>
              <a:defRPr/>
            </a:pPr>
            <a:fld id="{8E9F6100-98D6-460B-98C8-B8C144DDC118}" type="datetime1">
              <a:rPr lang="de-DE" smtClean="0"/>
              <a:pPr>
                <a:defRPr/>
              </a:pPr>
              <a:t>17.05.2016</a:t>
            </a:fld>
            <a:endParaRPr lang="de-DE" dirty="0"/>
          </a:p>
        </p:txBody>
      </p:sp>
      <p:sp>
        <p:nvSpPr>
          <p:cNvPr id="19" name="Foliennummernplatzhalter 15"/>
          <p:cNvSpPr>
            <a:spLocks noGrp="1"/>
          </p:cNvSpPr>
          <p:nvPr>
            <p:ph type="sldNum" sz="quarter" idx="21"/>
          </p:nvPr>
        </p:nvSpPr>
        <p:spPr/>
        <p:txBody>
          <a:bodyPr/>
          <a:lstStyle>
            <a:lvl1pPr>
              <a:defRPr>
                <a:latin typeface="Arial" pitchFamily="34" charset="0"/>
                <a:cs typeface="Arial" pitchFamily="34" charset="0"/>
              </a:defRPr>
            </a:lvl1pPr>
          </a:lstStyle>
          <a:p>
            <a:pPr>
              <a:defRPr/>
            </a:pPr>
            <a:fld id="{F6F275CE-8328-4E40-82FC-A99F36E353AA}" type="slidenum">
              <a:rPr lang="de-DE" smtClean="0"/>
              <a:pPr>
                <a:defRPr/>
              </a:pPr>
              <a:t>‹Nr.›</a:t>
            </a:fld>
            <a:endParaRPr lang="de-DE"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HI 1-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265113" marR="0" indent="184150" algn="l" defTabSz="914400" rtl="0" eaLnBrk="1" fontAlgn="base" latinLnBrk="0" hangingPunct="1">
              <a:lnSpc>
                <a:spcPct val="100000"/>
              </a:lnSpc>
              <a:spcBef>
                <a:spcPts val="600"/>
              </a:spcBef>
              <a:spcAft>
                <a:spcPct val="0"/>
              </a:spcAft>
              <a:buClr>
                <a:srgbClr val="6D6E71"/>
              </a:buClr>
              <a:buSzPct val="80000"/>
              <a:buFont typeface="Wingdings" pitchFamily="2" charset="2"/>
              <a:buNone/>
              <a:tabLst/>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4" name="Titelplatzhalter 1"/>
          <p:cNvSpPr>
            <a:spLocks noGrp="1"/>
          </p:cNvSpPr>
          <p:nvPr>
            <p:ph type="title" hasCustomPrompt="1"/>
          </p:nvPr>
        </p:nvSpPr>
        <p:spPr>
          <a:xfrm>
            <a:off x="468313" y="359138"/>
            <a:ext cx="5760000" cy="360000"/>
          </a:xfrm>
          <a:prstGeom prst="rect">
            <a:avLst/>
          </a:prstGeom>
        </p:spPr>
        <p:txBody>
          <a:bodyPr vert="horz" wrap="none" lIns="0" tIns="0" rIns="0" bIns="0" rtlCol="0" anchor="b" anchorCtr="0">
            <a:noAutofit/>
          </a:bodyPr>
          <a:lstStyle>
            <a:lvl1pPr>
              <a:defRPr lang="de-DE" sz="2400" dirty="0">
                <a:latin typeface="Arial" pitchFamily="34" charset="0"/>
                <a:cs typeface="Arial" pitchFamily="34" charset="0"/>
              </a:defRPr>
            </a:lvl1pPr>
          </a:lstStyle>
          <a:p>
            <a:r>
              <a:rPr lang="de-DE" dirty="0" smtClean="0"/>
              <a:t>Titel der Folie hier eintragen</a:t>
            </a:r>
            <a:endParaRPr lang="de-DE" dirty="0"/>
          </a:p>
        </p:txBody>
      </p:sp>
      <p:sp>
        <p:nvSpPr>
          <p:cNvPr id="8" name="Datumsplatzhalter 14"/>
          <p:cNvSpPr>
            <a:spLocks noGrp="1"/>
          </p:cNvSpPr>
          <p:nvPr>
            <p:ph type="dt" sz="half" idx="11"/>
          </p:nvPr>
        </p:nvSpPr>
        <p:spPr/>
        <p:txBody>
          <a:bodyPr/>
          <a:lstStyle>
            <a:lvl1pPr>
              <a:defRPr>
                <a:latin typeface="Arial" pitchFamily="34" charset="0"/>
                <a:cs typeface="Arial" pitchFamily="34" charset="0"/>
              </a:defRPr>
            </a:lvl1pPr>
          </a:lstStyle>
          <a:p>
            <a:pPr>
              <a:defRPr/>
            </a:pPr>
            <a:fld id="{C2D0D8C7-BB2E-4890-AB51-B8FEB05783D9}" type="datetime1">
              <a:rPr lang="de-DE" smtClean="0"/>
              <a:pPr>
                <a:defRPr/>
              </a:pPr>
              <a:t>17.05.2016</a:t>
            </a:fld>
            <a:endParaRPr lang="de-DE" dirty="0"/>
          </a:p>
        </p:txBody>
      </p:sp>
      <p:sp>
        <p:nvSpPr>
          <p:cNvPr id="9" name="Foliennummernplatzhalter 15"/>
          <p:cNvSpPr>
            <a:spLocks noGrp="1"/>
          </p:cNvSpPr>
          <p:nvPr>
            <p:ph type="sldNum" sz="quarter" idx="12"/>
          </p:nvPr>
        </p:nvSpPr>
        <p:spPr/>
        <p:txBody>
          <a:bodyPr/>
          <a:lstStyle>
            <a:lvl1pPr>
              <a:defRPr>
                <a:latin typeface="Arial" pitchFamily="34" charset="0"/>
                <a:cs typeface="Arial" pitchFamily="34" charset="0"/>
              </a:defRPr>
            </a:lvl1pPr>
          </a:lstStyle>
          <a:p>
            <a:pPr>
              <a:defRPr/>
            </a:pPr>
            <a:fld id="{6F0DDCAF-BA3F-4C3E-A131-697AA17CD9FC}" type="slidenum">
              <a:rPr lang="de-DE" smtClean="0"/>
              <a:pPr>
                <a:defRPr/>
              </a:pPr>
              <a:t>‹Nr.›</a:t>
            </a:fld>
            <a:endParaRPr lang="de-DE" dirty="0"/>
          </a:p>
        </p:txBody>
      </p:sp>
      <p:sp>
        <p:nvSpPr>
          <p:cNvPr id="10" name="Fußzeilenplatzhalter 16"/>
          <p:cNvSpPr>
            <a:spLocks noGrp="1"/>
          </p:cNvSpPr>
          <p:nvPr>
            <p:ph type="ftr" sz="quarter" idx="13"/>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1" name="Textfeld 10"/>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1"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BB711C5C-179F-41ED-A1E2-EF5E6B8D8D70}" type="datetime1">
              <a:rPr lang="de-DE" smtClean="0"/>
              <a:pPr>
                <a:defRPr/>
              </a:pPr>
              <a:t>17.05.2016</a:t>
            </a:fld>
            <a:endParaRPr lang="de-DE" dirty="0"/>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2BEFE02D-C764-47BA-857C-B9638992F083}" type="datetime1">
              <a:rPr lang="de-DE" smtClean="0"/>
              <a:pPr>
                <a:defRPr/>
              </a:pPr>
              <a:t>17.05.2016</a:t>
            </a:fld>
            <a:endParaRPr lang="de-DE" dirty="0"/>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7" name="Bildplatzhalter 15"/>
          <p:cNvSpPr>
            <a:spLocks noGrp="1"/>
          </p:cNvSpPr>
          <p:nvPr>
            <p:ph type="pic" sz="quarter" idx="28"/>
          </p:nvPr>
        </p:nvSpPr>
        <p:spPr bwMode="auto">
          <a:xfrm>
            <a:off x="6605587" y="1412875"/>
            <a:ext cx="2359025" cy="2087563"/>
          </a:xfrm>
          <a:prstGeom prst="rect">
            <a:avLst/>
          </a:prstGeom>
          <a:noFill/>
          <a:ln w="9525">
            <a:no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Text" lastClr="000000"/>
              </a:solidFill>
              <a:effectLst/>
              <a:uLnTx/>
              <a:uFillTx/>
            </a:endParaRPr>
          </a:p>
        </p:txBody>
      </p:sp>
      <p:sp>
        <p:nvSpPr>
          <p:cNvPr id="18" name="Inhaltsplatzhalter 5"/>
          <p:cNvSpPr>
            <a:spLocks noGrp="1"/>
          </p:cNvSpPr>
          <p:nvPr>
            <p:ph sz="quarter" idx="11"/>
          </p:nvPr>
        </p:nvSpPr>
        <p:spPr bwMode="auto">
          <a:xfrm>
            <a:off x="6605588" y="3644900"/>
            <a:ext cx="2358412" cy="2284430"/>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B4FFCEE6-D798-42D6-8D8C-59F33CD4FC4E}"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7" name="Textplatzhalter 24"/>
          <p:cNvSpPr>
            <a:spLocks noGrp="1"/>
          </p:cNvSpPr>
          <p:nvPr>
            <p:ph type="body" sz="quarter" idx="21" hasCustomPrompt="1"/>
          </p:nvPr>
        </p:nvSpPr>
        <p:spPr>
          <a:xfrm>
            <a:off x="468313" y="5643578"/>
            <a:ext cx="5975350" cy="285752"/>
          </a:xfrm>
        </p:spPr>
        <p:txBody>
          <a:bodyPr/>
          <a:lstStyle>
            <a:lvl1pPr marL="0" marR="0" indent="0" algn="l" defTabSz="914400" rtl="0" eaLnBrk="0" fontAlgn="base" latinLnBrk="0" hangingPunct="0">
              <a:lnSpc>
                <a:spcPct val="100000"/>
              </a:lnSpc>
              <a:spcBef>
                <a:spcPts val="600"/>
              </a:spcBef>
              <a:spcAft>
                <a:spcPct val="0"/>
              </a:spcAft>
              <a:buClr>
                <a:srgbClr val="6D6E71"/>
              </a:buClr>
              <a:buSzPct val="80000"/>
              <a:buFont typeface="Wingdings" pitchFamily="2" charset="2"/>
              <a:buNone/>
              <a:tabLst/>
              <a:defRPr lang="de-DE" sz="1000" b="1" kern="1200" dirty="0" smtClean="0">
                <a:solidFill>
                  <a:schemeClr val="tx1"/>
                </a:solidFill>
                <a:latin typeface="Arial" charset="0"/>
                <a:ea typeface="ＭＳ Ｐゴシック" pitchFamily="34" charset="-128"/>
                <a:cs typeface="Arial" charset="0"/>
              </a:defRPr>
            </a:lvl1pPr>
            <a:lvl2pPr>
              <a:defRPr lang="de-DE" sz="1000" b="1" kern="1200" dirty="0" smtClean="0">
                <a:solidFill>
                  <a:schemeClr val="tx1"/>
                </a:solidFill>
                <a:latin typeface="Arial" charset="0"/>
                <a:ea typeface="ＭＳ Ｐゴシック" pitchFamily="34" charset="-128"/>
                <a:cs typeface="Arial" charset="0"/>
              </a:defRPr>
            </a:lvl2pPr>
            <a:lvl3pPr>
              <a:defRPr lang="de-DE" sz="1000" b="1" kern="1200" dirty="0" smtClean="0">
                <a:solidFill>
                  <a:schemeClr val="tx1"/>
                </a:solidFill>
                <a:latin typeface="Arial" charset="0"/>
                <a:ea typeface="ＭＳ Ｐゴシック" pitchFamily="34" charset="-128"/>
                <a:cs typeface="Arial" charset="0"/>
              </a:defRPr>
            </a:lvl3pPr>
            <a:lvl4pPr>
              <a:defRPr lang="de-DE" sz="1000" b="1" kern="1200" dirty="0" smtClean="0">
                <a:solidFill>
                  <a:schemeClr val="tx1"/>
                </a:solidFill>
                <a:latin typeface="Arial" charset="0"/>
                <a:ea typeface="ＭＳ Ｐゴシック" pitchFamily="34" charset="-128"/>
                <a:cs typeface="Arial" charset="0"/>
              </a:defRPr>
            </a:lvl4pPr>
            <a:lvl5pPr>
              <a:defRPr lang="de-DE" sz="1000" b="1" kern="1200" dirty="0" smtClean="0">
                <a:solidFill>
                  <a:schemeClr val="tx1"/>
                </a:solidFill>
                <a:latin typeface="Arial" charset="0"/>
                <a:ea typeface="ＭＳ Ｐゴシック" pitchFamily="34" charset="-128"/>
                <a:cs typeface="Arial" charset="0"/>
              </a:defRPr>
            </a:lvl5pPr>
          </a:lstStyle>
          <a:p>
            <a:pPr lvl="0"/>
            <a:r>
              <a:rPr lang="de-DE" dirty="0" smtClean="0"/>
              <a:t>Bildunterschrift</a:t>
            </a:r>
            <a:endParaRPr lang="de-DE" dirty="0"/>
          </a:p>
        </p:txBody>
      </p:sp>
      <p:sp>
        <p:nvSpPr>
          <p:cNvPr id="18" name="Bildplatzhalter 15"/>
          <p:cNvSpPr>
            <a:spLocks noGrp="1"/>
          </p:cNvSpPr>
          <p:nvPr>
            <p:ph type="pic" sz="quarter" idx="22"/>
          </p:nvPr>
        </p:nvSpPr>
        <p:spPr>
          <a:xfrm>
            <a:off x="468313" y="1412875"/>
            <a:ext cx="5975350" cy="4159250"/>
          </a:xfrm>
        </p:spPr>
        <p:txBody>
          <a:bodyPr/>
          <a:lstStyle/>
          <a:p>
            <a:endParaRPr lang="de-DE" dirty="0"/>
          </a:p>
        </p:txBody>
      </p:sp>
      <p:sp>
        <p:nvSpPr>
          <p:cNvPr id="14"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HI 1-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a:prstGeom prst="rect">
            <a:avLst/>
          </a:prstGeo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marR="0" indent="-276225" algn="l" defTabSz="914400" rtl="0" eaLnBrk="1" fontAlgn="base" latinLnBrk="0" hangingPunct="1">
              <a:lnSpc>
                <a:spcPct val="100000"/>
              </a:lnSpc>
              <a:spcBef>
                <a:spcPts val="600"/>
              </a:spcBef>
              <a:spcAft>
                <a:spcPct val="0"/>
              </a:spcAft>
              <a:buClr>
                <a:srgbClr val="6D6E71"/>
              </a:buClr>
              <a:buSzPct val="80000"/>
              <a:buFont typeface="Wingdings" pitchFamily="2" charset="2"/>
              <a:buChar char="n"/>
              <a:tabLst/>
              <a:defRPr sz="2000">
                <a:latin typeface="Arial" pitchFamily="34" charset="0"/>
                <a:cs typeface="Arial" pitchFamily="34" charset="0"/>
              </a:defRPr>
            </a:lvl3pPr>
            <a:lvl4pPr marL="265113" marR="0" indent="184150" algn="l" defTabSz="914400" rtl="0" eaLnBrk="1" fontAlgn="base" latinLnBrk="0" hangingPunct="1">
              <a:lnSpc>
                <a:spcPct val="100000"/>
              </a:lnSpc>
              <a:spcBef>
                <a:spcPts val="600"/>
              </a:spcBef>
              <a:spcAft>
                <a:spcPct val="0"/>
              </a:spcAft>
              <a:buClr>
                <a:srgbClr val="6D6E71"/>
              </a:buClr>
              <a:buSzPct val="80000"/>
              <a:buFont typeface="Wingdings" pitchFamily="2" charset="2"/>
              <a:buNone/>
              <a:tabLst/>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4" name="Titelplatzhalter 1"/>
          <p:cNvSpPr>
            <a:spLocks noGrp="1"/>
          </p:cNvSpPr>
          <p:nvPr>
            <p:ph type="title" hasCustomPrompt="1"/>
          </p:nvPr>
        </p:nvSpPr>
        <p:spPr>
          <a:xfrm>
            <a:off x="468313" y="359138"/>
            <a:ext cx="5760000" cy="360000"/>
          </a:xfrm>
          <a:prstGeom prst="rect">
            <a:avLst/>
          </a:prstGeom>
        </p:spPr>
        <p:txBody>
          <a:bodyPr vert="horz" wrap="none" lIns="0" tIns="0" rIns="0" bIns="0" rtlCol="0" anchor="b" anchorCtr="0">
            <a:noAutofit/>
          </a:bodyPr>
          <a:lstStyle>
            <a:lvl1pPr>
              <a:defRPr lang="de-DE" sz="2400" dirty="0">
                <a:latin typeface="Arial" pitchFamily="34" charset="0"/>
                <a:cs typeface="Arial" pitchFamily="34" charset="0"/>
              </a:defRPr>
            </a:lvl1pPr>
          </a:lstStyle>
          <a:p>
            <a:r>
              <a:rPr lang="de-DE" dirty="0" smtClean="0"/>
              <a:t>Titel der Folie hier eintragen</a:t>
            </a:r>
            <a:endParaRPr lang="de-DE" dirty="0"/>
          </a:p>
        </p:txBody>
      </p:sp>
      <p:sp>
        <p:nvSpPr>
          <p:cNvPr id="8" name="Datumsplatzhalter 14"/>
          <p:cNvSpPr>
            <a:spLocks noGrp="1"/>
          </p:cNvSpPr>
          <p:nvPr>
            <p:ph type="dt" sz="half" idx="11"/>
          </p:nvPr>
        </p:nvSpPr>
        <p:spPr>
          <a:xfrm>
            <a:off x="6215063" y="6308725"/>
            <a:ext cx="2309812" cy="360363"/>
          </a:xfrm>
          <a:prstGeom prst="rect">
            <a:avLst/>
          </a:prstGeom>
        </p:spPr>
        <p:txBody>
          <a:bodyPr/>
          <a:lstStyle>
            <a:lvl1pPr>
              <a:defRPr>
                <a:latin typeface="Arial" pitchFamily="34" charset="0"/>
                <a:cs typeface="Arial" pitchFamily="34" charset="0"/>
              </a:defRPr>
            </a:lvl1pPr>
          </a:lstStyle>
          <a:p>
            <a:pPr>
              <a:defRPr/>
            </a:pPr>
            <a:fld id="{08ED5599-2F29-4331-BB7F-C2097F2BB2A2}" type="datetime1">
              <a:rPr lang="de-DE" smtClean="0"/>
              <a:pPr>
                <a:defRPr/>
              </a:pPr>
              <a:t>17.05.2016</a:t>
            </a:fld>
            <a:endParaRPr lang="de-DE" dirty="0"/>
          </a:p>
        </p:txBody>
      </p:sp>
      <p:sp>
        <p:nvSpPr>
          <p:cNvPr id="9" name="Foliennummernplatzhalter 15"/>
          <p:cNvSpPr>
            <a:spLocks noGrp="1"/>
          </p:cNvSpPr>
          <p:nvPr>
            <p:ph type="sldNum" sz="quarter" idx="12"/>
          </p:nvPr>
        </p:nvSpPr>
        <p:spPr>
          <a:xfrm>
            <a:off x="8501063" y="6308725"/>
            <a:ext cx="463550" cy="360363"/>
          </a:xfrm>
          <a:prstGeom prst="rect">
            <a:avLst/>
          </a:prstGeom>
        </p:spPr>
        <p:txBody>
          <a:bodyPr/>
          <a:lstStyle>
            <a:lvl1pPr>
              <a:defRPr>
                <a:latin typeface="Arial" pitchFamily="34" charset="0"/>
                <a:cs typeface="Arial" pitchFamily="34" charset="0"/>
              </a:defRPr>
            </a:lvl1pPr>
          </a:lstStyle>
          <a:p>
            <a:pPr>
              <a:defRPr/>
            </a:pPr>
            <a:fld id="{6F0DDCAF-BA3F-4C3E-A131-697AA17CD9FC}" type="slidenum">
              <a:rPr lang="de-DE" smtClean="0"/>
              <a:pPr>
                <a:defRPr/>
              </a:pPr>
              <a:t>‹Nr.›</a:t>
            </a:fld>
            <a:endParaRPr lang="de-DE" dirty="0"/>
          </a:p>
        </p:txBody>
      </p:sp>
      <p:sp>
        <p:nvSpPr>
          <p:cNvPr id="10" name="Fußzeilenplatzhalter 16"/>
          <p:cNvSpPr>
            <a:spLocks noGrp="1"/>
          </p:cNvSpPr>
          <p:nvPr>
            <p:ph type="ftr" sz="quarter" idx="13"/>
          </p:nvPr>
        </p:nvSpPr>
        <p:spPr>
          <a:xfrm>
            <a:off x="2700338" y="6308725"/>
            <a:ext cx="3443287" cy="358775"/>
          </a:xfrm>
          <a:prstGeom prst="rect">
            <a:avLst/>
          </a:prstGeom>
        </p:spPr>
        <p:txBody>
          <a:bodyPr/>
          <a:lstStyle>
            <a:lvl1pPr>
              <a:defRPr>
                <a:latin typeface="Arial" pitchFamily="34" charset="0"/>
                <a:cs typeface="Arial" pitchFamily="34" charset="0"/>
              </a:defRPr>
            </a:lvl1pPr>
          </a:lstStyle>
          <a:p>
            <a:pPr>
              <a:defRPr/>
            </a:pPr>
            <a:r>
              <a:rPr lang="de-DE" dirty="0" err="1" smtClean="0"/>
              <a:t>Speaker</a:t>
            </a:r>
            <a:endParaRPr lang="de-DE" dirty="0"/>
          </a:p>
        </p:txBody>
      </p:sp>
      <p:sp>
        <p:nvSpPr>
          <p:cNvPr id="11" name="Textfeld 10"/>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HHI 1-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849630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4" name="Titelplatzhalter 1"/>
          <p:cNvSpPr>
            <a:spLocks noGrp="1"/>
          </p:cNvSpPr>
          <p:nvPr>
            <p:ph type="title" hasCustomPrompt="1"/>
          </p:nvPr>
        </p:nvSpPr>
        <p:spPr>
          <a:xfrm>
            <a:off x="468313" y="359428"/>
            <a:ext cx="5760000"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4"/>
          <p:cNvSpPr>
            <a:spLocks noGrp="1"/>
          </p:cNvSpPr>
          <p:nvPr>
            <p:ph type="dt" sz="half" idx="11"/>
          </p:nvPr>
        </p:nvSpPr>
        <p:spPr/>
        <p:txBody>
          <a:bodyPr/>
          <a:lstStyle>
            <a:lvl1pPr>
              <a:defRPr>
                <a:latin typeface="Arial" pitchFamily="34" charset="0"/>
                <a:cs typeface="Arial" pitchFamily="34" charset="0"/>
              </a:defRPr>
            </a:lvl1pPr>
          </a:lstStyle>
          <a:p>
            <a:pPr>
              <a:defRPr/>
            </a:pPr>
            <a:fld id="{655F3A08-BB02-4774-93B0-BC55A06F104A}" type="datetime1">
              <a:rPr lang="de-DE" smtClean="0"/>
              <a:pPr>
                <a:defRPr/>
              </a:pPr>
              <a:t>17.05.2016</a:t>
            </a:fld>
            <a:endParaRPr lang="de-DE"/>
          </a:p>
        </p:txBody>
      </p:sp>
      <p:sp>
        <p:nvSpPr>
          <p:cNvPr id="9" name="Foliennummernplatzhalter 15"/>
          <p:cNvSpPr>
            <a:spLocks noGrp="1"/>
          </p:cNvSpPr>
          <p:nvPr>
            <p:ph type="sldNum" sz="quarter" idx="12"/>
          </p:nvPr>
        </p:nvSpPr>
        <p:spPr/>
        <p:txBody>
          <a:bodyPr/>
          <a:lstStyle>
            <a:lvl1pPr>
              <a:defRPr>
                <a:latin typeface="Arial" pitchFamily="34" charset="0"/>
                <a:cs typeface="Arial" pitchFamily="34" charset="0"/>
              </a:defRPr>
            </a:lvl1pPr>
          </a:lstStyle>
          <a:p>
            <a:pPr>
              <a:defRPr/>
            </a:pPr>
            <a:fld id="{6F0DDCAF-BA3F-4C3E-A131-697AA17CD9FC}" type="slidenum">
              <a:rPr lang="de-DE" smtClean="0"/>
              <a:pPr>
                <a:defRPr/>
              </a:pPr>
              <a:t>‹Nr.›</a:t>
            </a:fld>
            <a:endParaRPr lang="de-DE" dirty="0"/>
          </a:p>
        </p:txBody>
      </p:sp>
      <p:sp>
        <p:nvSpPr>
          <p:cNvPr id="10" name="Fußzeilenplatzhalter 16"/>
          <p:cNvSpPr>
            <a:spLocks noGrp="1"/>
          </p:cNvSpPr>
          <p:nvPr>
            <p:ph type="ftr" sz="quarter" idx="13"/>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1" name="Textfeld 10"/>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6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EAA2A2DB-DD24-4EDA-A5AD-C30A4CDCDD90}"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4" name="Bildplatzhalter 15"/>
          <p:cNvSpPr>
            <a:spLocks noGrp="1"/>
          </p:cNvSpPr>
          <p:nvPr>
            <p:ph type="pic" sz="quarter" idx="22"/>
          </p:nvPr>
        </p:nvSpPr>
        <p:spPr>
          <a:xfrm>
            <a:off x="468313" y="1412875"/>
            <a:ext cx="8496300" cy="4516455"/>
          </a:xfrm>
        </p:spPr>
        <p:txBody>
          <a:bodyPr/>
          <a:lstStyle/>
          <a:p>
            <a:endParaRPr lang="de-DE"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7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373051"/>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449263" indent="-184150">
              <a:tabLst/>
              <a:defRPr sz="18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567C8B86-79A4-4A95-B3A2-64D640E26F24}"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4" name="Bildplatzhalter 15"/>
          <p:cNvSpPr>
            <a:spLocks noGrp="1"/>
          </p:cNvSpPr>
          <p:nvPr>
            <p:ph type="pic" sz="quarter" idx="22"/>
          </p:nvPr>
        </p:nvSpPr>
        <p:spPr>
          <a:xfrm>
            <a:off x="468313" y="1928802"/>
            <a:ext cx="5975350" cy="4000528"/>
          </a:xfrm>
        </p:spPr>
        <p:txBody>
          <a:bodyPr/>
          <a:lstStyle/>
          <a:p>
            <a:endParaRPr lang="de-DE" dirty="0"/>
          </a:p>
        </p:txBody>
      </p:sp>
      <p:sp>
        <p:nvSpPr>
          <p:cNvPr id="11"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3786190"/>
            <a:ext cx="5975350" cy="2143140"/>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ADC49E50-3BC0-4F37-8AEA-9BA519E030E7}"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32" name="Bildplatzhalter 15"/>
          <p:cNvSpPr>
            <a:spLocks noGrp="1"/>
          </p:cNvSpPr>
          <p:nvPr>
            <p:ph type="pic" sz="quarter" idx="26"/>
          </p:nvPr>
        </p:nvSpPr>
        <p:spPr>
          <a:xfrm>
            <a:off x="468312" y="1412875"/>
            <a:ext cx="2898000" cy="2232026"/>
          </a:xfrm>
        </p:spPr>
        <p:txBody>
          <a:bodyPr/>
          <a:lstStyle/>
          <a:p>
            <a:endParaRPr lang="de-DE"/>
          </a:p>
        </p:txBody>
      </p:sp>
      <p:sp>
        <p:nvSpPr>
          <p:cNvPr id="34" name="Bildplatzhalter 15"/>
          <p:cNvSpPr>
            <a:spLocks noGrp="1"/>
          </p:cNvSpPr>
          <p:nvPr>
            <p:ph type="pic" sz="quarter" idx="27"/>
          </p:nvPr>
        </p:nvSpPr>
        <p:spPr>
          <a:xfrm>
            <a:off x="3545663" y="1412874"/>
            <a:ext cx="2898000" cy="2232026"/>
          </a:xfrm>
        </p:spPr>
        <p:txBody>
          <a:bodyPr/>
          <a:lstStyle/>
          <a:p>
            <a:endParaRPr lang="de-DE"/>
          </a:p>
        </p:txBody>
      </p:sp>
      <p:sp>
        <p:nvSpPr>
          <p:cNvPr id="14"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8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8341B22F-FA95-48FD-9511-1AC924152494}"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9" name="Rechteck 18"/>
          <p:cNvSpPr/>
          <p:nvPr userDrawn="1"/>
        </p:nvSpPr>
        <p:spPr>
          <a:xfrm>
            <a:off x="6609134" y="1928802"/>
            <a:ext cx="2355479" cy="1138773"/>
          </a:xfrm>
          <a:prstGeom prst="rect">
            <a:avLst/>
          </a:prstGeom>
        </p:spPr>
        <p:txBody>
          <a:bodyPr wrap="square" lIns="0" tIns="0" rIns="0" bIns="0">
            <a:spAutoFit/>
          </a:bodyPr>
          <a:lstStyle/>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Einsteinufer 37</a:t>
            </a:r>
            <a:b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b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10587 Berlin, Germany</a:t>
            </a:r>
          </a:p>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Phone +49 30 31002-0</a:t>
            </a:r>
          </a:p>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www.hhi.fraunhofer.de</a:t>
            </a:r>
            <a:endParaRPr kumimoji="0" lang="de-DE" sz="1600" b="0"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sp>
        <p:nvSpPr>
          <p:cNvPr id="22" name="Rechteck 21"/>
          <p:cNvSpPr/>
          <p:nvPr userDrawn="1"/>
        </p:nvSpPr>
        <p:spPr>
          <a:xfrm>
            <a:off x="468312" y="360000"/>
            <a:ext cx="5746762" cy="369332"/>
          </a:xfrm>
          <a:prstGeom prst="rect">
            <a:avLst/>
          </a:prstGeom>
        </p:spPr>
        <p:txBody>
          <a:bodyPr wrap="square" lIns="0" tIns="0" rIns="0" bIns="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Be our Guest – become a Partner</a:t>
            </a:r>
            <a:endParaRPr kumimoji="0" lang="de-DE" sz="2400" b="1"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sp>
        <p:nvSpPr>
          <p:cNvPr id="24" name="Rechteck 23"/>
          <p:cNvSpPr/>
          <p:nvPr userDrawn="1"/>
        </p:nvSpPr>
        <p:spPr>
          <a:xfrm>
            <a:off x="468313" y="1412875"/>
            <a:ext cx="5975350" cy="307777"/>
          </a:xfrm>
          <a:prstGeom prst="rect">
            <a:avLst/>
          </a:prstGeom>
        </p:spPr>
        <p:txBody>
          <a:bodyPr wrap="square" lIns="0" tIns="0" rIns="0" bIns="0">
            <a:spAutoFit/>
          </a:bodyPr>
          <a:lstStyle/>
          <a:p>
            <a:pPr marL="263525" marR="0" lvl="1" indent="-263525"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20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The Fraunhofer Heinrich Hertz Institute</a:t>
            </a:r>
            <a:endParaRPr kumimoji="0" lang="de-DE" sz="2000" b="0"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pic>
        <p:nvPicPr>
          <p:cNvPr id="25" name="Grafik 24" descr="Abschlussbildjpg.jpg"/>
          <p:cNvPicPr>
            <a:picLocks noChangeAspect="1"/>
          </p:cNvPicPr>
          <p:nvPr userDrawn="1"/>
        </p:nvPicPr>
        <p:blipFill>
          <a:blip r:embed="rId3" cstate="print"/>
          <a:stretch>
            <a:fillRect/>
          </a:stretch>
        </p:blipFill>
        <p:spPr>
          <a:xfrm>
            <a:off x="468313" y="2000240"/>
            <a:ext cx="5675323" cy="3826790"/>
          </a:xfrm>
          <a:prstGeom prst="rect">
            <a:avLst/>
          </a:prstGeom>
        </p:spPr>
      </p:pic>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HI Titel">
    <p:spTree>
      <p:nvGrpSpPr>
        <p:cNvPr id="1" name=""/>
        <p:cNvGrpSpPr/>
        <p:nvPr/>
      </p:nvGrpSpPr>
      <p:grpSpPr>
        <a:xfrm>
          <a:off x="0" y="0"/>
          <a:ext cx="0" cy="0"/>
          <a:chOff x="0" y="0"/>
          <a:chExt cx="0" cy="0"/>
        </a:xfrm>
      </p:grpSpPr>
      <p:pic>
        <p:nvPicPr>
          <p:cNvPr id="23" name="Bildplatzhalter 10" descr="image_title_3b.jpg"/>
          <p:cNvPicPr>
            <a:picLocks noChangeAspect="1"/>
          </p:cNvPicPr>
          <p:nvPr userDrawn="1"/>
        </p:nvPicPr>
        <p:blipFill>
          <a:blip r:embed="rId2" cstate="print"/>
          <a:srcRect l="2715" r="2715"/>
          <a:stretch>
            <a:fillRect/>
          </a:stretch>
        </p:blipFill>
        <p:spPr bwMode="auto">
          <a:xfrm>
            <a:off x="6103144" y="3626644"/>
            <a:ext cx="3040856" cy="2520155"/>
          </a:xfrm>
          <a:prstGeom prst="rect">
            <a:avLst/>
          </a:prstGeom>
          <a:noFill/>
          <a:ln w="9525">
            <a:noFill/>
            <a:miter lim="800000"/>
            <a:headEnd/>
            <a:tailEnd/>
          </a:ln>
        </p:spPr>
      </p:pic>
      <p:pic>
        <p:nvPicPr>
          <p:cNvPr id="25" name="Bildplatzhalter 9" descr="image_title_2a.jpg"/>
          <p:cNvPicPr>
            <a:picLocks noChangeAspect="1"/>
          </p:cNvPicPr>
          <p:nvPr userDrawn="1"/>
        </p:nvPicPr>
        <p:blipFill>
          <a:blip r:embed="rId3" cstate="print"/>
          <a:srcRect l="2715" r="2715"/>
          <a:stretch>
            <a:fillRect/>
          </a:stretch>
        </p:blipFill>
        <p:spPr bwMode="auto">
          <a:xfrm>
            <a:off x="3042000" y="3626644"/>
            <a:ext cx="3060000" cy="2520155"/>
          </a:xfrm>
          <a:prstGeom prst="rect">
            <a:avLst/>
          </a:prstGeom>
          <a:noFill/>
          <a:ln w="9525">
            <a:noFill/>
            <a:miter lim="800000"/>
            <a:headEnd/>
            <a:tailEnd/>
          </a:ln>
        </p:spPr>
      </p:pic>
      <p:pic>
        <p:nvPicPr>
          <p:cNvPr id="26" name="Bildplatzhalter 14" descr="image_title_1a.jpg"/>
          <p:cNvPicPr>
            <a:picLocks noChangeAspect="1"/>
          </p:cNvPicPr>
          <p:nvPr userDrawn="1"/>
        </p:nvPicPr>
        <p:blipFill>
          <a:blip r:embed="rId4" cstate="print"/>
          <a:srcRect l="2715" r="2715"/>
          <a:stretch>
            <a:fillRect/>
          </a:stretch>
        </p:blipFill>
        <p:spPr bwMode="auto">
          <a:xfrm>
            <a:off x="0" y="3626644"/>
            <a:ext cx="3040856" cy="2520155"/>
          </a:xfrm>
          <a:prstGeom prst="rect">
            <a:avLst/>
          </a:prstGeom>
          <a:noFill/>
          <a:ln w="9525">
            <a:noFill/>
            <a:miter lim="800000"/>
            <a:headEnd/>
            <a:tailEnd/>
          </a:ln>
        </p:spPr>
      </p:pic>
      <p:sp>
        <p:nvSpPr>
          <p:cNvPr id="8" name="Rechteck 7"/>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808285"/>
          </a:solidFill>
        </p:spPr>
        <p:txBody>
          <a:bodyPr lIns="72000" rIns="0" anchor="ctr"/>
          <a:lstStyle/>
          <a:p>
            <a:pPr marL="82550">
              <a:defRPr/>
            </a:pPr>
            <a:r>
              <a:rPr lang="de-DE" sz="1600" dirty="0">
                <a:solidFill>
                  <a:schemeClr val="bg1"/>
                </a:solidFill>
                <a:latin typeface="Arial" pitchFamily="34" charset="0"/>
                <a:ea typeface="ＭＳ Ｐゴシック" pitchFamily="-65" charset="-128"/>
                <a:cs typeface="Arial" pitchFamily="34" charset="0"/>
              </a:rPr>
              <a:t>Fraunhofer</a:t>
            </a:r>
            <a:br>
              <a:rPr lang="de-DE" sz="1600" dirty="0">
                <a:solidFill>
                  <a:schemeClr val="bg1"/>
                </a:solidFill>
                <a:latin typeface="Arial" pitchFamily="34" charset="0"/>
                <a:ea typeface="ＭＳ Ｐゴシック" pitchFamily="-65" charset="-128"/>
                <a:cs typeface="Arial" pitchFamily="34" charset="0"/>
              </a:rPr>
            </a:br>
            <a:r>
              <a:rPr lang="de-DE" sz="1600" dirty="0">
                <a:solidFill>
                  <a:schemeClr val="bg1"/>
                </a:solidFill>
                <a:latin typeface="Arial" pitchFamily="34" charset="0"/>
                <a:ea typeface="ＭＳ Ｐゴシック" pitchFamily="-65" charset="-128"/>
                <a:cs typeface="Arial" pitchFamily="34" charset="0"/>
              </a:rPr>
              <a:t>Heinrich Hertz Institute</a:t>
            </a:r>
          </a:p>
        </p:txBody>
      </p:sp>
      <p:sp>
        <p:nvSpPr>
          <p:cNvPr id="10" name="Rechteck 9"/>
          <p:cNvSpPr/>
          <p:nvPr/>
        </p:nvSpPr>
        <p:spPr>
          <a:xfrm>
            <a:off x="0" y="857250"/>
            <a:ext cx="9144000" cy="642938"/>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1" name="Rechteck 10"/>
          <p:cNvSpPr/>
          <p:nvPr/>
        </p:nvSpPr>
        <p:spPr>
          <a:xfrm>
            <a:off x="0" y="0"/>
            <a:ext cx="9144000" cy="900113"/>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2" name="Rechteck 11"/>
          <p:cNvSpPr/>
          <p:nvPr/>
        </p:nvSpPr>
        <p:spPr>
          <a:xfrm>
            <a:off x="0" y="3573463"/>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3" name="Text Box 1055"/>
          <p:cNvSpPr txBox="1">
            <a:spLocks noChangeArrowheads="1"/>
          </p:cNvSpPr>
          <p:nvPr/>
        </p:nvSpPr>
        <p:spPr bwMode="auto">
          <a:xfrm>
            <a:off x="468313" y="3141663"/>
            <a:ext cx="6696075" cy="457200"/>
          </a:xfrm>
          <a:prstGeom prst="rect">
            <a:avLst/>
          </a:prstGeom>
          <a:noFill/>
          <a:ln w="9525">
            <a:noFill/>
            <a:prstDash val="dash"/>
            <a:miter lim="800000"/>
            <a:headEnd/>
            <a:tailEnd/>
          </a:ln>
          <a:effectLst/>
        </p:spPr>
        <p:txBody>
          <a:bodyPr>
            <a:spAutoFit/>
          </a:bodyPr>
          <a:lstStyle/>
          <a:p>
            <a:pPr>
              <a:defRPr/>
            </a:pPr>
            <a:endParaRPr lang="de-DE" sz="2400">
              <a:latin typeface="Arial" pitchFamily="34" charset="0"/>
              <a:ea typeface="ＭＳ Ｐゴシック" pitchFamily="-65" charset="-128"/>
              <a:cs typeface="Arial" pitchFamily="34" charset="0"/>
            </a:endParaRPr>
          </a:p>
        </p:txBody>
      </p:sp>
      <p:sp>
        <p:nvSpPr>
          <p:cNvPr id="14" name="Rechteck 13"/>
          <p:cNvSpPr/>
          <p:nvPr/>
        </p:nvSpPr>
        <p:spPr>
          <a:xfrm>
            <a:off x="0" y="6143625"/>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6" name="Textfeld 15"/>
          <p:cNvSpPr txBox="1"/>
          <p:nvPr/>
        </p:nvSpPr>
        <p:spPr>
          <a:xfrm>
            <a:off x="468313" y="6308725"/>
            <a:ext cx="6961187" cy="360363"/>
          </a:xfrm>
          <a:prstGeom prst="rect">
            <a:avLst/>
          </a:prstGeom>
          <a:noFill/>
        </p:spPr>
        <p:txBody>
          <a:bodyPr lIns="0" tIns="0" rIns="0" bIns="0" anchor="ctr"/>
          <a:lstStyle/>
          <a:p>
            <a:pPr>
              <a:defRPr/>
            </a:pPr>
            <a:r>
              <a:rPr lang="de-DE" sz="1100" dirty="0">
                <a:latin typeface="Arial" pitchFamily="34" charset="0"/>
                <a:ea typeface="ＭＳ Ｐゴシック" pitchFamily="1" charset="-128"/>
                <a:cs typeface="Arial" pitchFamily="34" charset="0"/>
              </a:rPr>
              <a:t>Fraunhofer Heinrich Hertz Institute, Einsteinufer 37, 10587 Berlin	         www.hhi.fraunhofer.de</a:t>
            </a:r>
          </a:p>
        </p:txBody>
      </p:sp>
      <p:pic>
        <p:nvPicPr>
          <p:cNvPr id="17" name="Grafik 15" descr="hhi_E_334-cmyk__2.gif"/>
          <p:cNvPicPr>
            <a:picLocks noChangeAspect="1"/>
          </p:cNvPicPr>
          <p:nvPr/>
        </p:nvPicPr>
        <p:blipFill>
          <a:blip r:embed="rId5" cstate="print"/>
          <a:srcRect/>
          <a:stretch>
            <a:fillRect/>
          </a:stretch>
        </p:blipFill>
        <p:spPr bwMode="auto">
          <a:xfrm>
            <a:off x="161925" y="203200"/>
            <a:ext cx="2439988" cy="511175"/>
          </a:xfrm>
          <a:prstGeom prst="rect">
            <a:avLst/>
          </a:prstGeom>
          <a:noFill/>
          <a:ln w="9525">
            <a:noFill/>
            <a:miter lim="800000"/>
            <a:headEnd/>
            <a:tailEnd/>
          </a:ln>
        </p:spPr>
      </p:pic>
      <p:sp>
        <p:nvSpPr>
          <p:cNvPr id="22" name="Textplatzhalter 21"/>
          <p:cNvSpPr>
            <a:spLocks noGrp="1"/>
          </p:cNvSpPr>
          <p:nvPr>
            <p:ph type="body" sz="quarter" idx="11"/>
          </p:nvPr>
        </p:nvSpPr>
        <p:spPr>
          <a:xfrm>
            <a:off x="468313" y="1773238"/>
            <a:ext cx="8496300" cy="430887"/>
          </a:xfrm>
        </p:spPr>
        <p:txBody>
          <a:bodyPr>
            <a:spAutoFit/>
          </a:bodyPr>
          <a:lstStyle>
            <a:lvl1pPr marL="1588" indent="0">
              <a:buFontTx/>
              <a:buNone/>
              <a:defRPr sz="2800" b="1">
                <a:latin typeface="Arial" pitchFamily="34" charset="0"/>
                <a:cs typeface="Arial" pitchFamily="34" charset="0"/>
              </a:defRPr>
            </a:lvl1pPr>
            <a:lvl2pPr marL="1588" indent="0">
              <a:defRPr sz="1800" b="1"/>
            </a:lvl2pPr>
          </a:lstStyle>
          <a:p>
            <a:pPr lvl="0"/>
            <a:r>
              <a:rPr lang="de-DE" dirty="0" smtClean="0"/>
              <a:t>Textmasterformate durch Klicken bearbeiten</a:t>
            </a:r>
          </a:p>
        </p:txBody>
      </p:sp>
      <p:sp>
        <p:nvSpPr>
          <p:cNvPr id="15" name="Textplatzhalter 14"/>
          <p:cNvSpPr>
            <a:spLocks noGrp="1"/>
          </p:cNvSpPr>
          <p:nvPr>
            <p:ph type="body" sz="quarter" idx="15"/>
          </p:nvPr>
        </p:nvSpPr>
        <p:spPr>
          <a:xfrm>
            <a:off x="468313" y="2357430"/>
            <a:ext cx="8496300" cy="369332"/>
          </a:xfrm>
        </p:spPr>
        <p:txBody>
          <a:bodyPr>
            <a:spAutoFit/>
          </a:bodyPr>
          <a:lstStyle>
            <a:lvl1pPr marL="0" indent="0">
              <a:buFontTx/>
              <a:buNone/>
              <a:defRPr sz="2400" b="1">
                <a:latin typeface="Arial" pitchFamily="34" charset="0"/>
                <a:cs typeface="Arial" pitchFamily="34" charset="0"/>
              </a:defRPr>
            </a:lvl1pPr>
          </a:lstStyle>
          <a:p>
            <a:pPr lvl="0"/>
            <a:r>
              <a:rPr lang="de-DE" dirty="0" smtClean="0"/>
              <a:t>Textmasterformate durch Klicken bearbeiten</a:t>
            </a:r>
          </a:p>
        </p:txBody>
      </p:sp>
      <p:sp>
        <p:nvSpPr>
          <p:cNvPr id="21" name="Textplatzhalter 14"/>
          <p:cNvSpPr>
            <a:spLocks noGrp="1"/>
          </p:cNvSpPr>
          <p:nvPr>
            <p:ph type="body" sz="quarter" idx="19"/>
          </p:nvPr>
        </p:nvSpPr>
        <p:spPr>
          <a:xfrm>
            <a:off x="468313" y="3000372"/>
            <a:ext cx="8496300" cy="276999"/>
          </a:xfrm>
        </p:spPr>
        <p:txBody>
          <a:bodyPr>
            <a:spAutoFit/>
          </a:bodyPr>
          <a:lstStyle>
            <a:lvl1pPr marL="0" indent="0">
              <a:buFontTx/>
              <a:buNone/>
              <a:defRPr sz="1800" b="0">
                <a:latin typeface="Arial" pitchFamily="34" charset="0"/>
                <a:cs typeface="Arial" pitchFamily="34" charset="0"/>
              </a:defRPr>
            </a:lvl1pPr>
          </a:lstStyle>
          <a:p>
            <a:pPr lvl="0"/>
            <a:r>
              <a:rPr lang="de-DE" dirty="0" smtClean="0"/>
              <a:t>Textmasterformate durch Klicken bearbeiten</a:t>
            </a:r>
          </a:p>
        </p:txBody>
      </p:sp>
      <p:sp>
        <p:nvSpPr>
          <p:cNvPr id="18" name="Datumsplatzhalter 35"/>
          <p:cNvSpPr>
            <a:spLocks noGrp="1"/>
          </p:cNvSpPr>
          <p:nvPr>
            <p:ph type="dt" sz="half" idx="20"/>
          </p:nvPr>
        </p:nvSpPr>
        <p:spPr/>
        <p:txBody>
          <a:bodyPr/>
          <a:lstStyle>
            <a:lvl1pPr>
              <a:defRPr>
                <a:latin typeface="Arial" pitchFamily="34" charset="0"/>
                <a:cs typeface="Arial" pitchFamily="34" charset="0"/>
              </a:defRPr>
            </a:lvl1pPr>
          </a:lstStyle>
          <a:p>
            <a:pPr>
              <a:defRPr/>
            </a:pPr>
            <a:fld id="{A518B112-AC83-4F12-AC32-ED57A4495B84}" type="datetime1">
              <a:rPr lang="de-DE" smtClean="0"/>
              <a:pPr>
                <a:defRPr/>
              </a:pPr>
              <a:t>17.05.2016</a:t>
            </a:fld>
            <a:endParaRPr lang="de-DE" dirty="0"/>
          </a:p>
        </p:txBody>
      </p:sp>
      <p:sp>
        <p:nvSpPr>
          <p:cNvPr id="19" name="Foliennummernplatzhalter 15"/>
          <p:cNvSpPr>
            <a:spLocks noGrp="1"/>
          </p:cNvSpPr>
          <p:nvPr>
            <p:ph type="sldNum" sz="quarter" idx="21"/>
          </p:nvPr>
        </p:nvSpPr>
        <p:spPr/>
        <p:txBody>
          <a:bodyPr/>
          <a:lstStyle>
            <a:lvl1pPr>
              <a:defRPr>
                <a:latin typeface="Arial" pitchFamily="34" charset="0"/>
                <a:cs typeface="Arial" pitchFamily="34" charset="0"/>
              </a:defRPr>
            </a:lvl1pPr>
          </a:lstStyle>
          <a:p>
            <a:pPr>
              <a:defRPr/>
            </a:pPr>
            <a:fld id="{F6F275CE-8328-4E40-82FC-A99F36E353AA}" type="slidenum">
              <a:rPr lang="de-DE" smtClean="0"/>
              <a:pPr>
                <a:defRPr/>
              </a:pPr>
              <a:t>‹Nr.›</a:t>
            </a:fld>
            <a:endParaRPr lang="de-DE" dirty="0"/>
          </a:p>
        </p:txBody>
      </p:sp>
    </p:spTree>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_HHI Titel">
    <p:spTree>
      <p:nvGrpSpPr>
        <p:cNvPr id="1" name=""/>
        <p:cNvGrpSpPr/>
        <p:nvPr/>
      </p:nvGrpSpPr>
      <p:grpSpPr>
        <a:xfrm>
          <a:off x="0" y="0"/>
          <a:ext cx="0" cy="0"/>
          <a:chOff x="0" y="0"/>
          <a:chExt cx="0" cy="0"/>
        </a:xfrm>
      </p:grpSpPr>
      <p:pic>
        <p:nvPicPr>
          <p:cNvPr id="23" name="Bildplatzhalter 14" descr="image_title_1a.jpg"/>
          <p:cNvPicPr>
            <a:picLocks noChangeAspect="1"/>
          </p:cNvPicPr>
          <p:nvPr userDrawn="1"/>
        </p:nvPicPr>
        <p:blipFill>
          <a:blip r:embed="rId2" cstate="print"/>
          <a:srcRect l="2715" r="2715"/>
          <a:stretch>
            <a:fillRect/>
          </a:stretch>
        </p:blipFill>
        <p:spPr bwMode="auto">
          <a:xfrm>
            <a:off x="0" y="3626644"/>
            <a:ext cx="3040856" cy="2520155"/>
          </a:xfrm>
          <a:prstGeom prst="rect">
            <a:avLst/>
          </a:prstGeom>
          <a:noFill/>
          <a:ln w="9525">
            <a:noFill/>
            <a:miter lim="800000"/>
            <a:headEnd/>
            <a:tailEnd/>
          </a:ln>
        </p:spPr>
      </p:pic>
      <p:pic>
        <p:nvPicPr>
          <p:cNvPr id="24" name="Bildplatzhalter 10" descr="image_title_3b.jpg"/>
          <p:cNvPicPr>
            <a:picLocks noChangeAspect="1"/>
          </p:cNvPicPr>
          <p:nvPr userDrawn="1"/>
        </p:nvPicPr>
        <p:blipFill>
          <a:blip r:embed="rId3" cstate="print"/>
          <a:srcRect l="2715" r="2715"/>
          <a:stretch>
            <a:fillRect/>
          </a:stretch>
        </p:blipFill>
        <p:spPr bwMode="auto">
          <a:xfrm>
            <a:off x="6103144" y="3626644"/>
            <a:ext cx="3040856" cy="2520155"/>
          </a:xfrm>
          <a:prstGeom prst="rect">
            <a:avLst/>
          </a:prstGeom>
          <a:noFill/>
          <a:ln w="9525">
            <a:noFill/>
            <a:miter lim="800000"/>
            <a:headEnd/>
            <a:tailEnd/>
          </a:ln>
        </p:spPr>
      </p:pic>
      <p:sp>
        <p:nvSpPr>
          <p:cNvPr id="25" name="Bildplatzhalter 22"/>
          <p:cNvSpPr>
            <a:spLocks noGrp="1"/>
          </p:cNvSpPr>
          <p:nvPr>
            <p:ph type="pic" sz="quarter" idx="24"/>
          </p:nvPr>
        </p:nvSpPr>
        <p:spPr>
          <a:xfrm>
            <a:off x="3042000" y="3626645"/>
            <a:ext cx="3060000" cy="2512218"/>
          </a:xfrm>
        </p:spPr>
        <p:txBody>
          <a:bodyPr/>
          <a:lstStyle>
            <a:lvl1pPr>
              <a:defRPr>
                <a:latin typeface="Arial" pitchFamily="34" charset="0"/>
                <a:cs typeface="Arial" pitchFamily="34" charset="0"/>
              </a:defRPr>
            </a:lvl1pPr>
          </a:lstStyle>
          <a:p>
            <a:endParaRPr lang="de-DE"/>
          </a:p>
        </p:txBody>
      </p:sp>
      <p:sp>
        <p:nvSpPr>
          <p:cNvPr id="8" name="Rechteck 7"/>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808285"/>
          </a:solidFill>
        </p:spPr>
        <p:txBody>
          <a:bodyPr lIns="72000" rIns="0" anchor="ctr"/>
          <a:lstStyle/>
          <a:p>
            <a:pPr marL="82550">
              <a:defRPr/>
            </a:pPr>
            <a:r>
              <a:rPr lang="de-DE" sz="1600" dirty="0">
                <a:solidFill>
                  <a:schemeClr val="bg1"/>
                </a:solidFill>
                <a:latin typeface="Arial" pitchFamily="34" charset="0"/>
                <a:ea typeface="ＭＳ Ｐゴシック" pitchFamily="-65" charset="-128"/>
                <a:cs typeface="Arial" pitchFamily="34" charset="0"/>
              </a:rPr>
              <a:t>Fraunhofer</a:t>
            </a:r>
            <a:br>
              <a:rPr lang="de-DE" sz="1600" dirty="0">
                <a:solidFill>
                  <a:schemeClr val="bg1"/>
                </a:solidFill>
                <a:latin typeface="Arial" pitchFamily="34" charset="0"/>
                <a:ea typeface="ＭＳ Ｐゴシック" pitchFamily="-65" charset="-128"/>
                <a:cs typeface="Arial" pitchFamily="34" charset="0"/>
              </a:rPr>
            </a:br>
            <a:r>
              <a:rPr lang="de-DE" sz="1600" dirty="0">
                <a:solidFill>
                  <a:schemeClr val="bg1"/>
                </a:solidFill>
                <a:latin typeface="Arial" pitchFamily="34" charset="0"/>
                <a:ea typeface="ＭＳ Ｐゴシック" pitchFamily="-65" charset="-128"/>
                <a:cs typeface="Arial" pitchFamily="34" charset="0"/>
              </a:rPr>
              <a:t>Heinrich Hertz Institute</a:t>
            </a:r>
          </a:p>
        </p:txBody>
      </p:sp>
      <p:sp>
        <p:nvSpPr>
          <p:cNvPr id="10" name="Rechteck 9"/>
          <p:cNvSpPr/>
          <p:nvPr/>
        </p:nvSpPr>
        <p:spPr>
          <a:xfrm>
            <a:off x="0" y="857250"/>
            <a:ext cx="9144000" cy="642938"/>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1" name="Rechteck 10"/>
          <p:cNvSpPr/>
          <p:nvPr/>
        </p:nvSpPr>
        <p:spPr>
          <a:xfrm>
            <a:off x="0" y="0"/>
            <a:ext cx="9144000" cy="900113"/>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2" name="Rechteck 11"/>
          <p:cNvSpPr/>
          <p:nvPr/>
        </p:nvSpPr>
        <p:spPr>
          <a:xfrm>
            <a:off x="0" y="3573463"/>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3" name="Text Box 1055"/>
          <p:cNvSpPr txBox="1">
            <a:spLocks noChangeArrowheads="1"/>
          </p:cNvSpPr>
          <p:nvPr/>
        </p:nvSpPr>
        <p:spPr bwMode="auto">
          <a:xfrm>
            <a:off x="468313" y="3141663"/>
            <a:ext cx="6696075" cy="457200"/>
          </a:xfrm>
          <a:prstGeom prst="rect">
            <a:avLst/>
          </a:prstGeom>
          <a:noFill/>
          <a:ln w="9525">
            <a:noFill/>
            <a:prstDash val="dash"/>
            <a:miter lim="800000"/>
            <a:headEnd/>
            <a:tailEnd/>
          </a:ln>
          <a:effectLst/>
        </p:spPr>
        <p:txBody>
          <a:bodyPr>
            <a:spAutoFit/>
          </a:bodyPr>
          <a:lstStyle/>
          <a:p>
            <a:pPr>
              <a:defRPr/>
            </a:pPr>
            <a:endParaRPr lang="de-DE" sz="2400">
              <a:latin typeface="Arial" pitchFamily="34" charset="0"/>
              <a:ea typeface="ＭＳ Ｐゴシック" pitchFamily="-65" charset="-128"/>
              <a:cs typeface="Arial" pitchFamily="34" charset="0"/>
            </a:endParaRPr>
          </a:p>
        </p:txBody>
      </p:sp>
      <p:sp>
        <p:nvSpPr>
          <p:cNvPr id="14" name="Rechteck 13"/>
          <p:cNvSpPr/>
          <p:nvPr/>
        </p:nvSpPr>
        <p:spPr>
          <a:xfrm>
            <a:off x="0" y="6141244"/>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6" name="Textfeld 15"/>
          <p:cNvSpPr txBox="1"/>
          <p:nvPr/>
        </p:nvSpPr>
        <p:spPr>
          <a:xfrm>
            <a:off x="468313" y="6308725"/>
            <a:ext cx="6961187" cy="360363"/>
          </a:xfrm>
          <a:prstGeom prst="rect">
            <a:avLst/>
          </a:prstGeom>
          <a:noFill/>
        </p:spPr>
        <p:txBody>
          <a:bodyPr lIns="0" tIns="0" rIns="0" bIns="0" anchor="ctr"/>
          <a:lstStyle/>
          <a:p>
            <a:pPr>
              <a:defRPr/>
            </a:pPr>
            <a:r>
              <a:rPr lang="de-DE" sz="1100" dirty="0">
                <a:latin typeface="Arial" pitchFamily="34" charset="0"/>
                <a:ea typeface="ＭＳ Ｐゴシック" pitchFamily="1" charset="-128"/>
                <a:cs typeface="Arial" pitchFamily="34" charset="0"/>
              </a:rPr>
              <a:t>Fraunhofer Heinrich Hertz Institute, Einsteinufer 37, 10587 Berlin	         www.hhi.fraunhofer.de</a:t>
            </a:r>
          </a:p>
        </p:txBody>
      </p:sp>
      <p:pic>
        <p:nvPicPr>
          <p:cNvPr id="17" name="Grafik 15" descr="hhi_E_334-cmyk__2.gif"/>
          <p:cNvPicPr>
            <a:picLocks noChangeAspect="1"/>
          </p:cNvPicPr>
          <p:nvPr/>
        </p:nvPicPr>
        <p:blipFill>
          <a:blip r:embed="rId4" cstate="print"/>
          <a:stretch>
            <a:fillRect/>
          </a:stretch>
        </p:blipFill>
        <p:spPr bwMode="auto">
          <a:xfrm>
            <a:off x="161925" y="203200"/>
            <a:ext cx="2439903" cy="511257"/>
          </a:xfrm>
          <a:prstGeom prst="rect">
            <a:avLst/>
          </a:prstGeom>
          <a:noFill/>
          <a:ln>
            <a:noFill/>
          </a:ln>
        </p:spPr>
      </p:pic>
      <p:sp>
        <p:nvSpPr>
          <p:cNvPr id="22" name="Textplatzhalter 21"/>
          <p:cNvSpPr>
            <a:spLocks noGrp="1"/>
          </p:cNvSpPr>
          <p:nvPr>
            <p:ph type="body" sz="quarter" idx="11"/>
          </p:nvPr>
        </p:nvSpPr>
        <p:spPr>
          <a:xfrm>
            <a:off x="468313" y="1773238"/>
            <a:ext cx="8496300" cy="430887"/>
          </a:xfrm>
        </p:spPr>
        <p:txBody>
          <a:bodyPr>
            <a:spAutoFit/>
          </a:bodyPr>
          <a:lstStyle>
            <a:lvl1pPr marL="1588" indent="0">
              <a:buFontTx/>
              <a:buNone/>
              <a:defRPr sz="2800" b="1">
                <a:latin typeface="Arial" pitchFamily="34" charset="0"/>
                <a:cs typeface="Arial" pitchFamily="34" charset="0"/>
              </a:defRPr>
            </a:lvl1pPr>
            <a:lvl2pPr marL="1588" indent="0">
              <a:defRPr sz="1800" b="1"/>
            </a:lvl2pPr>
          </a:lstStyle>
          <a:p>
            <a:pPr lvl="0"/>
            <a:r>
              <a:rPr lang="de-DE" dirty="0" smtClean="0"/>
              <a:t>Textmasterformate durch Klicken bearbeiten</a:t>
            </a:r>
          </a:p>
        </p:txBody>
      </p:sp>
      <p:sp>
        <p:nvSpPr>
          <p:cNvPr id="15" name="Textplatzhalter 14"/>
          <p:cNvSpPr>
            <a:spLocks noGrp="1"/>
          </p:cNvSpPr>
          <p:nvPr>
            <p:ph type="body" sz="quarter" idx="15"/>
          </p:nvPr>
        </p:nvSpPr>
        <p:spPr>
          <a:xfrm>
            <a:off x="468313" y="2357430"/>
            <a:ext cx="8496300" cy="369332"/>
          </a:xfrm>
        </p:spPr>
        <p:txBody>
          <a:bodyPr>
            <a:spAutoFit/>
          </a:bodyPr>
          <a:lstStyle>
            <a:lvl1pPr marL="0" indent="0">
              <a:buFontTx/>
              <a:buNone/>
              <a:defRPr sz="2400" b="1">
                <a:latin typeface="Arial" pitchFamily="34" charset="0"/>
                <a:cs typeface="Arial" pitchFamily="34" charset="0"/>
              </a:defRPr>
            </a:lvl1pPr>
          </a:lstStyle>
          <a:p>
            <a:pPr lvl="0"/>
            <a:r>
              <a:rPr lang="de-DE" dirty="0" smtClean="0"/>
              <a:t>Textmasterformate durch Klicken bearbeiten</a:t>
            </a:r>
          </a:p>
        </p:txBody>
      </p:sp>
      <p:sp>
        <p:nvSpPr>
          <p:cNvPr id="21" name="Textplatzhalter 14"/>
          <p:cNvSpPr>
            <a:spLocks noGrp="1"/>
          </p:cNvSpPr>
          <p:nvPr>
            <p:ph type="body" sz="quarter" idx="19"/>
          </p:nvPr>
        </p:nvSpPr>
        <p:spPr>
          <a:xfrm>
            <a:off x="468313" y="3000372"/>
            <a:ext cx="8496300" cy="276999"/>
          </a:xfrm>
        </p:spPr>
        <p:txBody>
          <a:bodyPr>
            <a:spAutoFit/>
          </a:bodyPr>
          <a:lstStyle>
            <a:lvl1pPr marL="0" indent="0">
              <a:buFontTx/>
              <a:buNone/>
              <a:defRPr sz="1800" b="0">
                <a:latin typeface="Arial" pitchFamily="34" charset="0"/>
                <a:cs typeface="Arial" pitchFamily="34" charset="0"/>
              </a:defRPr>
            </a:lvl1pPr>
          </a:lstStyle>
          <a:p>
            <a:pPr lvl="0"/>
            <a:r>
              <a:rPr lang="de-DE" dirty="0" smtClean="0"/>
              <a:t>Textmasterformate durch Klicken bearbeiten</a:t>
            </a:r>
          </a:p>
        </p:txBody>
      </p:sp>
      <p:sp>
        <p:nvSpPr>
          <p:cNvPr id="18" name="Datumsplatzhalter 35"/>
          <p:cNvSpPr>
            <a:spLocks noGrp="1"/>
          </p:cNvSpPr>
          <p:nvPr>
            <p:ph type="dt" sz="half" idx="20"/>
          </p:nvPr>
        </p:nvSpPr>
        <p:spPr/>
        <p:txBody>
          <a:bodyPr/>
          <a:lstStyle>
            <a:lvl1pPr>
              <a:defRPr>
                <a:latin typeface="Arial" pitchFamily="34" charset="0"/>
                <a:cs typeface="Arial" pitchFamily="34" charset="0"/>
              </a:defRPr>
            </a:lvl1pPr>
          </a:lstStyle>
          <a:p>
            <a:pPr>
              <a:defRPr/>
            </a:pPr>
            <a:fld id="{E1D41653-263C-4258-8364-6DA16DD6848D}" type="datetime1">
              <a:rPr lang="de-DE" smtClean="0"/>
              <a:pPr>
                <a:defRPr/>
              </a:pPr>
              <a:t>17.05.2016</a:t>
            </a:fld>
            <a:endParaRPr lang="de-DE" dirty="0"/>
          </a:p>
        </p:txBody>
      </p:sp>
      <p:sp>
        <p:nvSpPr>
          <p:cNvPr id="19" name="Foliennummernplatzhalter 15"/>
          <p:cNvSpPr>
            <a:spLocks noGrp="1"/>
          </p:cNvSpPr>
          <p:nvPr>
            <p:ph type="sldNum" sz="quarter" idx="21"/>
          </p:nvPr>
        </p:nvSpPr>
        <p:spPr/>
        <p:txBody>
          <a:bodyPr/>
          <a:lstStyle>
            <a:lvl1pPr>
              <a:defRPr>
                <a:latin typeface="Arial" pitchFamily="34" charset="0"/>
                <a:cs typeface="Arial" pitchFamily="34" charset="0"/>
              </a:defRPr>
            </a:lvl1pPr>
          </a:lstStyle>
          <a:p>
            <a:pPr>
              <a:defRPr/>
            </a:pPr>
            <a:fld id="{F6F275CE-8328-4E40-82FC-A99F36E353AA}" type="slidenum">
              <a:rPr lang="de-DE" smtClean="0"/>
              <a:pPr>
                <a:defRPr/>
              </a:pPr>
              <a:t>‹Nr.›</a:t>
            </a:fld>
            <a:endParaRPr lang="de-DE"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HI 1-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265113" marR="0" indent="184150" algn="l" defTabSz="914400" rtl="0" eaLnBrk="1" fontAlgn="base" latinLnBrk="0" hangingPunct="1">
              <a:lnSpc>
                <a:spcPct val="100000"/>
              </a:lnSpc>
              <a:spcBef>
                <a:spcPts val="600"/>
              </a:spcBef>
              <a:spcAft>
                <a:spcPct val="0"/>
              </a:spcAft>
              <a:buClr>
                <a:srgbClr val="6D6E71"/>
              </a:buClr>
              <a:buSzPct val="80000"/>
              <a:buFont typeface="Wingdings" pitchFamily="2" charset="2"/>
              <a:buNone/>
              <a:tabLst/>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4" name="Titelplatzhalter 1"/>
          <p:cNvSpPr>
            <a:spLocks noGrp="1"/>
          </p:cNvSpPr>
          <p:nvPr>
            <p:ph type="title" hasCustomPrompt="1"/>
          </p:nvPr>
        </p:nvSpPr>
        <p:spPr>
          <a:xfrm>
            <a:off x="468313" y="359138"/>
            <a:ext cx="5760000" cy="360000"/>
          </a:xfrm>
          <a:prstGeom prst="rect">
            <a:avLst/>
          </a:prstGeom>
        </p:spPr>
        <p:txBody>
          <a:bodyPr vert="horz" wrap="none" lIns="0" tIns="0" rIns="0" bIns="0" rtlCol="0" anchor="b" anchorCtr="0">
            <a:noAutofit/>
          </a:bodyPr>
          <a:lstStyle>
            <a:lvl1pPr>
              <a:defRPr lang="de-DE" sz="2400" dirty="0">
                <a:latin typeface="Arial" pitchFamily="34" charset="0"/>
                <a:cs typeface="Arial" pitchFamily="34" charset="0"/>
              </a:defRPr>
            </a:lvl1pPr>
          </a:lstStyle>
          <a:p>
            <a:r>
              <a:rPr lang="de-DE" dirty="0" smtClean="0"/>
              <a:t>Titel der Folie hier eintragen</a:t>
            </a:r>
            <a:endParaRPr lang="de-DE" dirty="0"/>
          </a:p>
        </p:txBody>
      </p:sp>
      <p:sp>
        <p:nvSpPr>
          <p:cNvPr id="8" name="Datumsplatzhalter 14"/>
          <p:cNvSpPr>
            <a:spLocks noGrp="1"/>
          </p:cNvSpPr>
          <p:nvPr>
            <p:ph type="dt" sz="half" idx="11"/>
          </p:nvPr>
        </p:nvSpPr>
        <p:spPr/>
        <p:txBody>
          <a:bodyPr/>
          <a:lstStyle>
            <a:lvl1pPr>
              <a:defRPr>
                <a:latin typeface="Arial" pitchFamily="34" charset="0"/>
                <a:cs typeface="Arial" pitchFamily="34" charset="0"/>
              </a:defRPr>
            </a:lvl1pPr>
          </a:lstStyle>
          <a:p>
            <a:pPr>
              <a:defRPr/>
            </a:pPr>
            <a:fld id="{831B82AA-2884-4BD5-BE75-5CB427C05127}" type="datetime1">
              <a:rPr lang="de-DE" smtClean="0"/>
              <a:pPr>
                <a:defRPr/>
              </a:pPr>
              <a:t>17.05.2016</a:t>
            </a:fld>
            <a:endParaRPr lang="de-DE" dirty="0"/>
          </a:p>
        </p:txBody>
      </p:sp>
      <p:sp>
        <p:nvSpPr>
          <p:cNvPr id="9" name="Foliennummernplatzhalter 15"/>
          <p:cNvSpPr>
            <a:spLocks noGrp="1"/>
          </p:cNvSpPr>
          <p:nvPr>
            <p:ph type="sldNum" sz="quarter" idx="12"/>
          </p:nvPr>
        </p:nvSpPr>
        <p:spPr/>
        <p:txBody>
          <a:bodyPr/>
          <a:lstStyle>
            <a:lvl1pPr>
              <a:defRPr>
                <a:latin typeface="Arial" pitchFamily="34" charset="0"/>
                <a:cs typeface="Arial" pitchFamily="34" charset="0"/>
              </a:defRPr>
            </a:lvl1pPr>
          </a:lstStyle>
          <a:p>
            <a:pPr>
              <a:defRPr/>
            </a:pPr>
            <a:fld id="{6F0DDCAF-BA3F-4C3E-A131-697AA17CD9FC}" type="slidenum">
              <a:rPr lang="de-DE" smtClean="0"/>
              <a:pPr>
                <a:defRPr/>
              </a:pPr>
              <a:t>‹Nr.›</a:t>
            </a:fld>
            <a:endParaRPr lang="de-DE" dirty="0"/>
          </a:p>
        </p:txBody>
      </p:sp>
      <p:sp>
        <p:nvSpPr>
          <p:cNvPr id="10" name="Fußzeilenplatzhalter 16"/>
          <p:cNvSpPr>
            <a:spLocks noGrp="1"/>
          </p:cNvSpPr>
          <p:nvPr>
            <p:ph type="ftr" sz="quarter" idx="13"/>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1" name="Textfeld 10"/>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1"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C3DB5129-E758-4DC5-8DEA-CC19BDF72C42}" type="datetime1">
              <a:rPr lang="de-DE" smtClean="0"/>
              <a:pPr>
                <a:defRPr/>
              </a:pPr>
              <a:t>17.05.2016</a:t>
            </a:fld>
            <a:endParaRPr lang="de-DE" dirty="0"/>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034EDD78-8215-4C5B-A078-937F7BB6788D}" type="datetime1">
              <a:rPr lang="de-DE" smtClean="0"/>
              <a:pPr>
                <a:defRPr/>
              </a:pPr>
              <a:t>17.05.2016</a:t>
            </a:fld>
            <a:endParaRPr lang="de-DE" dirty="0"/>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7" name="Bildplatzhalter 15"/>
          <p:cNvSpPr>
            <a:spLocks noGrp="1"/>
          </p:cNvSpPr>
          <p:nvPr>
            <p:ph type="pic" sz="quarter" idx="28"/>
          </p:nvPr>
        </p:nvSpPr>
        <p:spPr bwMode="auto">
          <a:xfrm>
            <a:off x="6605587" y="1412875"/>
            <a:ext cx="2359025" cy="2087563"/>
          </a:xfrm>
          <a:prstGeom prst="rect">
            <a:avLst/>
          </a:prstGeom>
          <a:noFill/>
          <a:ln w="9525">
            <a:no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Text" lastClr="000000"/>
              </a:solidFill>
              <a:effectLst/>
              <a:uLnTx/>
              <a:uFillTx/>
            </a:endParaRPr>
          </a:p>
        </p:txBody>
      </p:sp>
      <p:sp>
        <p:nvSpPr>
          <p:cNvPr id="18" name="Inhaltsplatzhalter 5"/>
          <p:cNvSpPr>
            <a:spLocks noGrp="1"/>
          </p:cNvSpPr>
          <p:nvPr>
            <p:ph sz="quarter" idx="11"/>
          </p:nvPr>
        </p:nvSpPr>
        <p:spPr bwMode="auto">
          <a:xfrm>
            <a:off x="6605588" y="3644900"/>
            <a:ext cx="2358412" cy="2284430"/>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a:prstGeom prst="rect">
            <a:avLst/>
          </a:prstGeo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1" name="Inhaltsplatzhalter 5"/>
          <p:cNvSpPr>
            <a:spLocks noGrp="1"/>
          </p:cNvSpPr>
          <p:nvPr>
            <p:ph sz="quarter" idx="11"/>
          </p:nvPr>
        </p:nvSpPr>
        <p:spPr bwMode="auto">
          <a:xfrm>
            <a:off x="6605588" y="1412875"/>
            <a:ext cx="2358412" cy="4516455"/>
          </a:xfrm>
          <a:prstGeom prst="rect">
            <a:avLst/>
          </a:prstGeo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a:xfrm>
            <a:off x="6215063" y="6308725"/>
            <a:ext cx="2309812" cy="360363"/>
          </a:xfrm>
          <a:prstGeom prst="rect">
            <a:avLst/>
          </a:prstGeom>
        </p:spPr>
        <p:txBody>
          <a:bodyPr/>
          <a:lstStyle>
            <a:lvl1pPr>
              <a:defRPr>
                <a:latin typeface="Arial" pitchFamily="34" charset="0"/>
                <a:cs typeface="Arial" pitchFamily="34" charset="0"/>
              </a:defRPr>
            </a:lvl1pPr>
          </a:lstStyle>
          <a:p>
            <a:pPr>
              <a:defRPr/>
            </a:pPr>
            <a:fld id="{DBEFCC1C-7240-4716-AA9A-843265258B7F}" type="datetime1">
              <a:rPr lang="de-DE" smtClean="0"/>
              <a:pPr>
                <a:defRPr/>
              </a:pPr>
              <a:t>17.05.2016</a:t>
            </a:fld>
            <a:endParaRPr lang="de-DE" dirty="0"/>
          </a:p>
        </p:txBody>
      </p:sp>
      <p:sp>
        <p:nvSpPr>
          <p:cNvPr id="9" name="Foliennummernplatzhalter 13"/>
          <p:cNvSpPr>
            <a:spLocks noGrp="1"/>
          </p:cNvSpPr>
          <p:nvPr>
            <p:ph type="sldNum" sz="quarter" idx="13"/>
          </p:nvPr>
        </p:nvSpPr>
        <p:spPr>
          <a:xfrm>
            <a:off x="8501063" y="6308725"/>
            <a:ext cx="463550" cy="360363"/>
          </a:xfrm>
          <a:prstGeom prst="rect">
            <a:avLst/>
          </a:prstGeom>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a:xfrm>
            <a:off x="2700338" y="6308725"/>
            <a:ext cx="3443287" cy="358775"/>
          </a:xfrm>
          <a:prstGeom prst="rect">
            <a:avLst/>
          </a:prstGeom>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B5A8AF77-3643-4127-B31A-2A2099DB629C}"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7" name="Textplatzhalter 24"/>
          <p:cNvSpPr>
            <a:spLocks noGrp="1"/>
          </p:cNvSpPr>
          <p:nvPr>
            <p:ph type="body" sz="quarter" idx="21" hasCustomPrompt="1"/>
          </p:nvPr>
        </p:nvSpPr>
        <p:spPr>
          <a:xfrm>
            <a:off x="468313" y="5643578"/>
            <a:ext cx="5975350" cy="285752"/>
          </a:xfrm>
        </p:spPr>
        <p:txBody>
          <a:bodyPr/>
          <a:lstStyle>
            <a:lvl1pPr marL="0" marR="0" indent="0" algn="l" defTabSz="914400" rtl="0" eaLnBrk="0" fontAlgn="base" latinLnBrk="0" hangingPunct="0">
              <a:lnSpc>
                <a:spcPct val="100000"/>
              </a:lnSpc>
              <a:spcBef>
                <a:spcPts val="600"/>
              </a:spcBef>
              <a:spcAft>
                <a:spcPct val="0"/>
              </a:spcAft>
              <a:buClr>
                <a:srgbClr val="6D6E71"/>
              </a:buClr>
              <a:buSzPct val="80000"/>
              <a:buFont typeface="Wingdings" pitchFamily="2" charset="2"/>
              <a:buNone/>
              <a:tabLst/>
              <a:defRPr lang="de-DE" sz="1000" b="1" kern="1200" dirty="0" smtClean="0">
                <a:solidFill>
                  <a:schemeClr val="tx1"/>
                </a:solidFill>
                <a:latin typeface="Arial" charset="0"/>
                <a:ea typeface="ＭＳ Ｐゴシック" pitchFamily="34" charset="-128"/>
                <a:cs typeface="Arial" charset="0"/>
              </a:defRPr>
            </a:lvl1pPr>
            <a:lvl2pPr>
              <a:defRPr lang="de-DE" sz="1000" b="1" kern="1200" dirty="0" smtClean="0">
                <a:solidFill>
                  <a:schemeClr val="tx1"/>
                </a:solidFill>
                <a:latin typeface="Arial" charset="0"/>
                <a:ea typeface="ＭＳ Ｐゴシック" pitchFamily="34" charset="-128"/>
                <a:cs typeface="Arial" charset="0"/>
              </a:defRPr>
            </a:lvl2pPr>
            <a:lvl3pPr>
              <a:defRPr lang="de-DE" sz="1000" b="1" kern="1200" dirty="0" smtClean="0">
                <a:solidFill>
                  <a:schemeClr val="tx1"/>
                </a:solidFill>
                <a:latin typeface="Arial" charset="0"/>
                <a:ea typeface="ＭＳ Ｐゴシック" pitchFamily="34" charset="-128"/>
                <a:cs typeface="Arial" charset="0"/>
              </a:defRPr>
            </a:lvl3pPr>
            <a:lvl4pPr>
              <a:defRPr lang="de-DE" sz="1000" b="1" kern="1200" dirty="0" smtClean="0">
                <a:solidFill>
                  <a:schemeClr val="tx1"/>
                </a:solidFill>
                <a:latin typeface="Arial" charset="0"/>
                <a:ea typeface="ＭＳ Ｐゴシック" pitchFamily="34" charset="-128"/>
                <a:cs typeface="Arial" charset="0"/>
              </a:defRPr>
            </a:lvl4pPr>
            <a:lvl5pPr>
              <a:defRPr lang="de-DE" sz="1000" b="1" kern="1200" dirty="0" smtClean="0">
                <a:solidFill>
                  <a:schemeClr val="tx1"/>
                </a:solidFill>
                <a:latin typeface="Arial" charset="0"/>
                <a:ea typeface="ＭＳ Ｐゴシック" pitchFamily="34" charset="-128"/>
                <a:cs typeface="Arial" charset="0"/>
              </a:defRPr>
            </a:lvl5pPr>
          </a:lstStyle>
          <a:p>
            <a:pPr lvl="0"/>
            <a:r>
              <a:rPr lang="de-DE" dirty="0" smtClean="0"/>
              <a:t>Bildunterschrift</a:t>
            </a:r>
            <a:endParaRPr lang="de-DE" dirty="0"/>
          </a:p>
        </p:txBody>
      </p:sp>
      <p:sp>
        <p:nvSpPr>
          <p:cNvPr id="18" name="Bildplatzhalter 15"/>
          <p:cNvSpPr>
            <a:spLocks noGrp="1"/>
          </p:cNvSpPr>
          <p:nvPr>
            <p:ph type="pic" sz="quarter" idx="22"/>
          </p:nvPr>
        </p:nvSpPr>
        <p:spPr>
          <a:xfrm>
            <a:off x="468313" y="1412875"/>
            <a:ext cx="5975350" cy="4159250"/>
          </a:xfrm>
        </p:spPr>
        <p:txBody>
          <a:bodyPr/>
          <a:lstStyle/>
          <a:p>
            <a:endParaRPr lang="de-DE" dirty="0"/>
          </a:p>
        </p:txBody>
      </p:sp>
      <p:sp>
        <p:nvSpPr>
          <p:cNvPr id="14"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HHI 1-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849630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4" name="Titelplatzhalter 1"/>
          <p:cNvSpPr>
            <a:spLocks noGrp="1"/>
          </p:cNvSpPr>
          <p:nvPr>
            <p:ph type="title" hasCustomPrompt="1"/>
          </p:nvPr>
        </p:nvSpPr>
        <p:spPr>
          <a:xfrm>
            <a:off x="468313" y="359428"/>
            <a:ext cx="5760000"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4"/>
          <p:cNvSpPr>
            <a:spLocks noGrp="1"/>
          </p:cNvSpPr>
          <p:nvPr>
            <p:ph type="dt" sz="half" idx="11"/>
          </p:nvPr>
        </p:nvSpPr>
        <p:spPr/>
        <p:txBody>
          <a:bodyPr/>
          <a:lstStyle>
            <a:lvl1pPr>
              <a:defRPr>
                <a:latin typeface="Arial" pitchFamily="34" charset="0"/>
                <a:cs typeface="Arial" pitchFamily="34" charset="0"/>
              </a:defRPr>
            </a:lvl1pPr>
          </a:lstStyle>
          <a:p>
            <a:pPr>
              <a:defRPr/>
            </a:pPr>
            <a:fld id="{8B2CC360-1CE3-4405-9C22-A4DB29A9897D}" type="datetime1">
              <a:rPr lang="de-DE" smtClean="0"/>
              <a:pPr>
                <a:defRPr/>
              </a:pPr>
              <a:t>17.05.2016</a:t>
            </a:fld>
            <a:endParaRPr lang="de-DE"/>
          </a:p>
        </p:txBody>
      </p:sp>
      <p:sp>
        <p:nvSpPr>
          <p:cNvPr id="9" name="Foliennummernplatzhalter 15"/>
          <p:cNvSpPr>
            <a:spLocks noGrp="1"/>
          </p:cNvSpPr>
          <p:nvPr>
            <p:ph type="sldNum" sz="quarter" idx="12"/>
          </p:nvPr>
        </p:nvSpPr>
        <p:spPr/>
        <p:txBody>
          <a:bodyPr/>
          <a:lstStyle>
            <a:lvl1pPr>
              <a:defRPr>
                <a:latin typeface="Arial" pitchFamily="34" charset="0"/>
                <a:cs typeface="Arial" pitchFamily="34" charset="0"/>
              </a:defRPr>
            </a:lvl1pPr>
          </a:lstStyle>
          <a:p>
            <a:pPr>
              <a:defRPr/>
            </a:pPr>
            <a:fld id="{6F0DDCAF-BA3F-4C3E-A131-697AA17CD9FC}" type="slidenum">
              <a:rPr lang="de-DE" smtClean="0"/>
              <a:pPr>
                <a:defRPr/>
              </a:pPr>
              <a:t>‹Nr.›</a:t>
            </a:fld>
            <a:endParaRPr lang="de-DE" dirty="0"/>
          </a:p>
        </p:txBody>
      </p:sp>
      <p:sp>
        <p:nvSpPr>
          <p:cNvPr id="10" name="Fußzeilenplatzhalter 16"/>
          <p:cNvSpPr>
            <a:spLocks noGrp="1"/>
          </p:cNvSpPr>
          <p:nvPr>
            <p:ph type="ftr" sz="quarter" idx="13"/>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1" name="Textfeld 10"/>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6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ACE9FAF4-21BD-4A1D-9DC2-265712CC0113}"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4" name="Bildplatzhalter 15"/>
          <p:cNvSpPr>
            <a:spLocks noGrp="1"/>
          </p:cNvSpPr>
          <p:nvPr>
            <p:ph type="pic" sz="quarter" idx="22"/>
          </p:nvPr>
        </p:nvSpPr>
        <p:spPr>
          <a:xfrm>
            <a:off x="468313" y="1412875"/>
            <a:ext cx="8496300" cy="4516455"/>
          </a:xfrm>
        </p:spPr>
        <p:txBody>
          <a:bodyPr/>
          <a:lstStyle/>
          <a:p>
            <a:endParaRPr lang="de-DE"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7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373051"/>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449263" indent="-184150">
              <a:tabLst/>
              <a:defRPr sz="18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783B08F1-74E7-45C0-AC1C-D0E1A1276C90}"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4" name="Bildplatzhalter 15"/>
          <p:cNvSpPr>
            <a:spLocks noGrp="1"/>
          </p:cNvSpPr>
          <p:nvPr>
            <p:ph type="pic" sz="quarter" idx="22"/>
          </p:nvPr>
        </p:nvSpPr>
        <p:spPr>
          <a:xfrm>
            <a:off x="468313" y="1928802"/>
            <a:ext cx="5975350" cy="4000528"/>
          </a:xfrm>
        </p:spPr>
        <p:txBody>
          <a:bodyPr/>
          <a:lstStyle/>
          <a:p>
            <a:endParaRPr lang="de-DE" dirty="0"/>
          </a:p>
        </p:txBody>
      </p:sp>
      <p:sp>
        <p:nvSpPr>
          <p:cNvPr id="11"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3786190"/>
            <a:ext cx="5975350" cy="2143140"/>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66CF7FC5-3A6A-4327-A1CA-16F0D5F756E5}"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32" name="Bildplatzhalter 15"/>
          <p:cNvSpPr>
            <a:spLocks noGrp="1"/>
          </p:cNvSpPr>
          <p:nvPr>
            <p:ph type="pic" sz="quarter" idx="26"/>
          </p:nvPr>
        </p:nvSpPr>
        <p:spPr>
          <a:xfrm>
            <a:off x="468312" y="1412875"/>
            <a:ext cx="2898000" cy="2232026"/>
          </a:xfrm>
        </p:spPr>
        <p:txBody>
          <a:bodyPr/>
          <a:lstStyle/>
          <a:p>
            <a:endParaRPr lang="de-DE"/>
          </a:p>
        </p:txBody>
      </p:sp>
      <p:sp>
        <p:nvSpPr>
          <p:cNvPr id="34" name="Bildplatzhalter 15"/>
          <p:cNvSpPr>
            <a:spLocks noGrp="1"/>
          </p:cNvSpPr>
          <p:nvPr>
            <p:ph type="pic" sz="quarter" idx="27"/>
          </p:nvPr>
        </p:nvSpPr>
        <p:spPr>
          <a:xfrm>
            <a:off x="3545663" y="1412874"/>
            <a:ext cx="2898000" cy="2232026"/>
          </a:xfrm>
        </p:spPr>
        <p:txBody>
          <a:bodyPr/>
          <a:lstStyle/>
          <a:p>
            <a:endParaRPr lang="de-DE"/>
          </a:p>
        </p:txBody>
      </p:sp>
      <p:sp>
        <p:nvSpPr>
          <p:cNvPr id="14"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8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BC59C041-4EFB-470C-A60E-F080A09E693C}"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9" name="Rechteck 18"/>
          <p:cNvSpPr/>
          <p:nvPr userDrawn="1"/>
        </p:nvSpPr>
        <p:spPr>
          <a:xfrm>
            <a:off x="6609134" y="1928802"/>
            <a:ext cx="2355479" cy="1138773"/>
          </a:xfrm>
          <a:prstGeom prst="rect">
            <a:avLst/>
          </a:prstGeom>
        </p:spPr>
        <p:txBody>
          <a:bodyPr wrap="square" lIns="0" tIns="0" rIns="0" bIns="0">
            <a:spAutoFit/>
          </a:bodyPr>
          <a:lstStyle/>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Einsteinufer 37</a:t>
            </a:r>
            <a:b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b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10587 Berlin, Germany</a:t>
            </a:r>
          </a:p>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Phone +49 30 31002-0</a:t>
            </a:r>
          </a:p>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www.hhi.fraunhofer.de</a:t>
            </a:r>
            <a:endParaRPr kumimoji="0" lang="de-DE" sz="1600" b="0"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sp>
        <p:nvSpPr>
          <p:cNvPr id="22" name="Rechteck 21"/>
          <p:cNvSpPr/>
          <p:nvPr userDrawn="1"/>
        </p:nvSpPr>
        <p:spPr>
          <a:xfrm>
            <a:off x="468312" y="360000"/>
            <a:ext cx="5746762" cy="369332"/>
          </a:xfrm>
          <a:prstGeom prst="rect">
            <a:avLst/>
          </a:prstGeom>
        </p:spPr>
        <p:txBody>
          <a:bodyPr wrap="square" lIns="0" tIns="0" rIns="0" bIns="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Be our Guest – become a Partner</a:t>
            </a:r>
            <a:endParaRPr kumimoji="0" lang="de-DE" sz="2400" b="1"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sp>
        <p:nvSpPr>
          <p:cNvPr id="24" name="Rechteck 23"/>
          <p:cNvSpPr/>
          <p:nvPr userDrawn="1"/>
        </p:nvSpPr>
        <p:spPr>
          <a:xfrm>
            <a:off x="468313" y="1412875"/>
            <a:ext cx="5975350" cy="307777"/>
          </a:xfrm>
          <a:prstGeom prst="rect">
            <a:avLst/>
          </a:prstGeom>
        </p:spPr>
        <p:txBody>
          <a:bodyPr wrap="square" lIns="0" tIns="0" rIns="0" bIns="0">
            <a:spAutoFit/>
          </a:bodyPr>
          <a:lstStyle/>
          <a:p>
            <a:pPr marL="263525" marR="0" lvl="1" indent="-263525"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20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The Fraunhofer Heinrich Hertz Institute</a:t>
            </a:r>
            <a:endParaRPr kumimoji="0" lang="de-DE" sz="2000" b="0"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pic>
        <p:nvPicPr>
          <p:cNvPr id="25" name="Grafik 24" descr="Abschlussbildjpg.jpg"/>
          <p:cNvPicPr>
            <a:picLocks noChangeAspect="1"/>
          </p:cNvPicPr>
          <p:nvPr userDrawn="1"/>
        </p:nvPicPr>
        <p:blipFill>
          <a:blip r:embed="rId3" cstate="print"/>
          <a:stretch>
            <a:fillRect/>
          </a:stretch>
        </p:blipFill>
        <p:spPr>
          <a:xfrm>
            <a:off x="468313" y="2000240"/>
            <a:ext cx="5675323" cy="3826790"/>
          </a:xfrm>
          <a:prstGeom prst="rect">
            <a:avLst/>
          </a:prstGeom>
        </p:spPr>
      </p:pic>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HI Titel">
    <p:spTree>
      <p:nvGrpSpPr>
        <p:cNvPr id="1" name=""/>
        <p:cNvGrpSpPr/>
        <p:nvPr/>
      </p:nvGrpSpPr>
      <p:grpSpPr>
        <a:xfrm>
          <a:off x="0" y="0"/>
          <a:ext cx="0" cy="0"/>
          <a:chOff x="0" y="0"/>
          <a:chExt cx="0" cy="0"/>
        </a:xfrm>
      </p:grpSpPr>
      <p:pic>
        <p:nvPicPr>
          <p:cNvPr id="23" name="Bildplatzhalter 10" descr="image_title_3b.jpg"/>
          <p:cNvPicPr>
            <a:picLocks noChangeAspect="1"/>
          </p:cNvPicPr>
          <p:nvPr userDrawn="1"/>
        </p:nvPicPr>
        <p:blipFill>
          <a:blip r:embed="rId2" cstate="print"/>
          <a:srcRect l="2715" r="2715"/>
          <a:stretch>
            <a:fillRect/>
          </a:stretch>
        </p:blipFill>
        <p:spPr bwMode="auto">
          <a:xfrm>
            <a:off x="6103144" y="3626644"/>
            <a:ext cx="3040856" cy="2520155"/>
          </a:xfrm>
          <a:prstGeom prst="rect">
            <a:avLst/>
          </a:prstGeom>
          <a:noFill/>
          <a:ln w="9525">
            <a:noFill/>
            <a:miter lim="800000"/>
            <a:headEnd/>
            <a:tailEnd/>
          </a:ln>
        </p:spPr>
      </p:pic>
      <p:pic>
        <p:nvPicPr>
          <p:cNvPr id="25" name="Bildplatzhalter 9" descr="image_title_2a.jpg"/>
          <p:cNvPicPr>
            <a:picLocks noChangeAspect="1"/>
          </p:cNvPicPr>
          <p:nvPr userDrawn="1"/>
        </p:nvPicPr>
        <p:blipFill>
          <a:blip r:embed="rId3" cstate="print"/>
          <a:srcRect l="2715" r="2715"/>
          <a:stretch>
            <a:fillRect/>
          </a:stretch>
        </p:blipFill>
        <p:spPr bwMode="auto">
          <a:xfrm>
            <a:off x="3042000" y="3626644"/>
            <a:ext cx="3060000" cy="2520155"/>
          </a:xfrm>
          <a:prstGeom prst="rect">
            <a:avLst/>
          </a:prstGeom>
          <a:noFill/>
          <a:ln w="9525">
            <a:noFill/>
            <a:miter lim="800000"/>
            <a:headEnd/>
            <a:tailEnd/>
          </a:ln>
        </p:spPr>
      </p:pic>
      <p:pic>
        <p:nvPicPr>
          <p:cNvPr id="26" name="Bildplatzhalter 14" descr="image_title_1a.jpg"/>
          <p:cNvPicPr>
            <a:picLocks noChangeAspect="1"/>
          </p:cNvPicPr>
          <p:nvPr userDrawn="1"/>
        </p:nvPicPr>
        <p:blipFill>
          <a:blip r:embed="rId4" cstate="print"/>
          <a:srcRect l="2715" r="2715"/>
          <a:stretch>
            <a:fillRect/>
          </a:stretch>
        </p:blipFill>
        <p:spPr bwMode="auto">
          <a:xfrm>
            <a:off x="0" y="3626644"/>
            <a:ext cx="3040856" cy="2520155"/>
          </a:xfrm>
          <a:prstGeom prst="rect">
            <a:avLst/>
          </a:prstGeom>
          <a:noFill/>
          <a:ln w="9525">
            <a:noFill/>
            <a:miter lim="800000"/>
            <a:headEnd/>
            <a:tailEnd/>
          </a:ln>
        </p:spPr>
      </p:pic>
      <p:sp>
        <p:nvSpPr>
          <p:cNvPr id="8" name="Rechteck 7"/>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808285"/>
          </a:solidFill>
        </p:spPr>
        <p:txBody>
          <a:bodyPr lIns="72000" rIns="0" anchor="ctr"/>
          <a:lstStyle/>
          <a:p>
            <a:pPr marL="82550">
              <a:defRPr/>
            </a:pPr>
            <a:r>
              <a:rPr lang="de-DE" sz="1600" dirty="0">
                <a:solidFill>
                  <a:schemeClr val="bg1"/>
                </a:solidFill>
                <a:latin typeface="Arial" pitchFamily="34" charset="0"/>
                <a:ea typeface="ＭＳ Ｐゴシック" pitchFamily="-65" charset="-128"/>
                <a:cs typeface="Arial" pitchFamily="34" charset="0"/>
              </a:rPr>
              <a:t>Fraunhofer</a:t>
            </a:r>
            <a:br>
              <a:rPr lang="de-DE" sz="1600" dirty="0">
                <a:solidFill>
                  <a:schemeClr val="bg1"/>
                </a:solidFill>
                <a:latin typeface="Arial" pitchFamily="34" charset="0"/>
                <a:ea typeface="ＭＳ Ｐゴシック" pitchFamily="-65" charset="-128"/>
                <a:cs typeface="Arial" pitchFamily="34" charset="0"/>
              </a:rPr>
            </a:br>
            <a:r>
              <a:rPr lang="de-DE" sz="1600" dirty="0">
                <a:solidFill>
                  <a:schemeClr val="bg1"/>
                </a:solidFill>
                <a:latin typeface="Arial" pitchFamily="34" charset="0"/>
                <a:ea typeface="ＭＳ Ｐゴシック" pitchFamily="-65" charset="-128"/>
                <a:cs typeface="Arial" pitchFamily="34" charset="0"/>
              </a:rPr>
              <a:t>Heinrich Hertz Institute</a:t>
            </a:r>
          </a:p>
        </p:txBody>
      </p:sp>
      <p:sp>
        <p:nvSpPr>
          <p:cNvPr id="10" name="Rechteck 9"/>
          <p:cNvSpPr/>
          <p:nvPr/>
        </p:nvSpPr>
        <p:spPr>
          <a:xfrm>
            <a:off x="0" y="857250"/>
            <a:ext cx="9144000" cy="642938"/>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1" name="Rechteck 10"/>
          <p:cNvSpPr/>
          <p:nvPr/>
        </p:nvSpPr>
        <p:spPr>
          <a:xfrm>
            <a:off x="0" y="0"/>
            <a:ext cx="9144000" cy="900113"/>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2" name="Rechteck 11"/>
          <p:cNvSpPr/>
          <p:nvPr/>
        </p:nvSpPr>
        <p:spPr>
          <a:xfrm>
            <a:off x="0" y="3573463"/>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3" name="Text Box 1055"/>
          <p:cNvSpPr txBox="1">
            <a:spLocks noChangeArrowheads="1"/>
          </p:cNvSpPr>
          <p:nvPr/>
        </p:nvSpPr>
        <p:spPr bwMode="auto">
          <a:xfrm>
            <a:off x="468313" y="3141663"/>
            <a:ext cx="6696075" cy="457200"/>
          </a:xfrm>
          <a:prstGeom prst="rect">
            <a:avLst/>
          </a:prstGeom>
          <a:noFill/>
          <a:ln w="9525">
            <a:noFill/>
            <a:prstDash val="dash"/>
            <a:miter lim="800000"/>
            <a:headEnd/>
            <a:tailEnd/>
          </a:ln>
          <a:effectLst/>
        </p:spPr>
        <p:txBody>
          <a:bodyPr>
            <a:spAutoFit/>
          </a:bodyPr>
          <a:lstStyle/>
          <a:p>
            <a:pPr>
              <a:defRPr/>
            </a:pPr>
            <a:endParaRPr lang="de-DE" sz="2400">
              <a:latin typeface="Arial" pitchFamily="34" charset="0"/>
              <a:ea typeface="ＭＳ Ｐゴシック" pitchFamily="-65" charset="-128"/>
              <a:cs typeface="Arial" pitchFamily="34" charset="0"/>
            </a:endParaRPr>
          </a:p>
        </p:txBody>
      </p:sp>
      <p:sp>
        <p:nvSpPr>
          <p:cNvPr id="14" name="Rechteck 13"/>
          <p:cNvSpPr/>
          <p:nvPr/>
        </p:nvSpPr>
        <p:spPr>
          <a:xfrm>
            <a:off x="0" y="6143625"/>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6" name="Textfeld 15"/>
          <p:cNvSpPr txBox="1"/>
          <p:nvPr/>
        </p:nvSpPr>
        <p:spPr>
          <a:xfrm>
            <a:off x="468313" y="6308725"/>
            <a:ext cx="6961187" cy="360363"/>
          </a:xfrm>
          <a:prstGeom prst="rect">
            <a:avLst/>
          </a:prstGeom>
          <a:noFill/>
        </p:spPr>
        <p:txBody>
          <a:bodyPr lIns="0" tIns="0" rIns="0" bIns="0" anchor="ctr"/>
          <a:lstStyle/>
          <a:p>
            <a:pPr>
              <a:defRPr/>
            </a:pPr>
            <a:r>
              <a:rPr lang="de-DE" sz="1100" dirty="0">
                <a:latin typeface="Arial" pitchFamily="34" charset="0"/>
                <a:ea typeface="ＭＳ Ｐゴシック" pitchFamily="1" charset="-128"/>
                <a:cs typeface="Arial" pitchFamily="34" charset="0"/>
              </a:rPr>
              <a:t>Fraunhofer Heinrich Hertz Institute, Einsteinufer 37, 10587 Berlin	         www.hhi.fraunhofer.de</a:t>
            </a:r>
          </a:p>
        </p:txBody>
      </p:sp>
      <p:pic>
        <p:nvPicPr>
          <p:cNvPr id="17" name="Grafik 15" descr="hhi_E_334-cmyk__2.gif"/>
          <p:cNvPicPr>
            <a:picLocks noChangeAspect="1"/>
          </p:cNvPicPr>
          <p:nvPr/>
        </p:nvPicPr>
        <p:blipFill>
          <a:blip r:embed="rId5" cstate="print"/>
          <a:srcRect/>
          <a:stretch>
            <a:fillRect/>
          </a:stretch>
        </p:blipFill>
        <p:spPr bwMode="auto">
          <a:xfrm>
            <a:off x="161925" y="203200"/>
            <a:ext cx="2439988" cy="511175"/>
          </a:xfrm>
          <a:prstGeom prst="rect">
            <a:avLst/>
          </a:prstGeom>
          <a:noFill/>
          <a:ln w="9525">
            <a:noFill/>
            <a:miter lim="800000"/>
            <a:headEnd/>
            <a:tailEnd/>
          </a:ln>
        </p:spPr>
      </p:pic>
      <p:sp>
        <p:nvSpPr>
          <p:cNvPr id="22" name="Textplatzhalter 21"/>
          <p:cNvSpPr>
            <a:spLocks noGrp="1"/>
          </p:cNvSpPr>
          <p:nvPr>
            <p:ph type="body" sz="quarter" idx="11"/>
          </p:nvPr>
        </p:nvSpPr>
        <p:spPr>
          <a:xfrm>
            <a:off x="468313" y="1773238"/>
            <a:ext cx="8496300" cy="430887"/>
          </a:xfrm>
        </p:spPr>
        <p:txBody>
          <a:bodyPr>
            <a:spAutoFit/>
          </a:bodyPr>
          <a:lstStyle>
            <a:lvl1pPr marL="1588" indent="0">
              <a:buFontTx/>
              <a:buNone/>
              <a:defRPr sz="2800" b="1">
                <a:latin typeface="Arial" pitchFamily="34" charset="0"/>
                <a:cs typeface="Arial" pitchFamily="34" charset="0"/>
              </a:defRPr>
            </a:lvl1pPr>
            <a:lvl2pPr marL="1588" indent="0">
              <a:defRPr sz="1800" b="1"/>
            </a:lvl2pPr>
          </a:lstStyle>
          <a:p>
            <a:pPr lvl="0"/>
            <a:r>
              <a:rPr lang="de-DE" dirty="0" smtClean="0"/>
              <a:t>Textmasterformate durch Klicken bearbeiten</a:t>
            </a:r>
          </a:p>
        </p:txBody>
      </p:sp>
      <p:sp>
        <p:nvSpPr>
          <p:cNvPr id="15" name="Textplatzhalter 14"/>
          <p:cNvSpPr>
            <a:spLocks noGrp="1"/>
          </p:cNvSpPr>
          <p:nvPr>
            <p:ph type="body" sz="quarter" idx="15"/>
          </p:nvPr>
        </p:nvSpPr>
        <p:spPr>
          <a:xfrm>
            <a:off x="468313" y="2357430"/>
            <a:ext cx="8496300" cy="369332"/>
          </a:xfrm>
        </p:spPr>
        <p:txBody>
          <a:bodyPr>
            <a:spAutoFit/>
          </a:bodyPr>
          <a:lstStyle>
            <a:lvl1pPr marL="0" indent="0">
              <a:buFontTx/>
              <a:buNone/>
              <a:defRPr sz="2400" b="1">
                <a:latin typeface="Arial" pitchFamily="34" charset="0"/>
                <a:cs typeface="Arial" pitchFamily="34" charset="0"/>
              </a:defRPr>
            </a:lvl1pPr>
          </a:lstStyle>
          <a:p>
            <a:pPr lvl="0"/>
            <a:r>
              <a:rPr lang="de-DE" dirty="0" smtClean="0"/>
              <a:t>Textmasterformate durch Klicken bearbeiten</a:t>
            </a:r>
          </a:p>
        </p:txBody>
      </p:sp>
      <p:sp>
        <p:nvSpPr>
          <p:cNvPr id="21" name="Textplatzhalter 14"/>
          <p:cNvSpPr>
            <a:spLocks noGrp="1"/>
          </p:cNvSpPr>
          <p:nvPr>
            <p:ph type="body" sz="quarter" idx="19"/>
          </p:nvPr>
        </p:nvSpPr>
        <p:spPr>
          <a:xfrm>
            <a:off x="468313" y="3000372"/>
            <a:ext cx="8496300" cy="276999"/>
          </a:xfrm>
        </p:spPr>
        <p:txBody>
          <a:bodyPr>
            <a:spAutoFit/>
          </a:bodyPr>
          <a:lstStyle>
            <a:lvl1pPr marL="0" indent="0">
              <a:buFontTx/>
              <a:buNone/>
              <a:defRPr sz="1800" b="0">
                <a:latin typeface="Arial" pitchFamily="34" charset="0"/>
                <a:cs typeface="Arial" pitchFamily="34" charset="0"/>
              </a:defRPr>
            </a:lvl1pPr>
          </a:lstStyle>
          <a:p>
            <a:pPr lvl="0"/>
            <a:r>
              <a:rPr lang="de-DE" dirty="0" smtClean="0"/>
              <a:t>Textmasterformate durch Klicken bearbeiten</a:t>
            </a:r>
          </a:p>
        </p:txBody>
      </p:sp>
      <p:sp>
        <p:nvSpPr>
          <p:cNvPr id="18" name="Datumsplatzhalter 35"/>
          <p:cNvSpPr>
            <a:spLocks noGrp="1"/>
          </p:cNvSpPr>
          <p:nvPr>
            <p:ph type="dt" sz="half" idx="20"/>
          </p:nvPr>
        </p:nvSpPr>
        <p:spPr/>
        <p:txBody>
          <a:bodyPr/>
          <a:lstStyle>
            <a:lvl1pPr>
              <a:defRPr>
                <a:latin typeface="Arial" pitchFamily="34" charset="0"/>
                <a:cs typeface="Arial" pitchFamily="34" charset="0"/>
              </a:defRPr>
            </a:lvl1pPr>
          </a:lstStyle>
          <a:p>
            <a:pPr>
              <a:defRPr/>
            </a:pPr>
            <a:fld id="{9E6ACC08-9EDE-440A-875E-E98F8E525CC3}" type="datetime1">
              <a:rPr lang="de-DE" smtClean="0"/>
              <a:pPr>
                <a:defRPr/>
              </a:pPr>
              <a:t>17.05.2016</a:t>
            </a:fld>
            <a:endParaRPr lang="de-DE" dirty="0"/>
          </a:p>
        </p:txBody>
      </p:sp>
      <p:sp>
        <p:nvSpPr>
          <p:cNvPr id="19" name="Foliennummernplatzhalter 15"/>
          <p:cNvSpPr>
            <a:spLocks noGrp="1"/>
          </p:cNvSpPr>
          <p:nvPr>
            <p:ph type="sldNum" sz="quarter" idx="21"/>
          </p:nvPr>
        </p:nvSpPr>
        <p:spPr/>
        <p:txBody>
          <a:bodyPr/>
          <a:lstStyle>
            <a:lvl1pPr>
              <a:defRPr>
                <a:latin typeface="Arial" pitchFamily="34" charset="0"/>
                <a:cs typeface="Arial" pitchFamily="34" charset="0"/>
              </a:defRPr>
            </a:lvl1pPr>
          </a:lstStyle>
          <a:p>
            <a:pPr>
              <a:defRPr/>
            </a:pPr>
            <a:fld id="{F6F275CE-8328-4E40-82FC-A99F36E353AA}" type="slidenum">
              <a:rPr lang="de-DE" smtClean="0"/>
              <a:pPr>
                <a:defRPr/>
              </a:pPr>
              <a:t>‹Nr.›</a:t>
            </a:fld>
            <a:endParaRPr lang="de-DE" dirty="0"/>
          </a:p>
        </p:txBody>
      </p:sp>
    </p:spTree>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_HHI Titel">
    <p:spTree>
      <p:nvGrpSpPr>
        <p:cNvPr id="1" name=""/>
        <p:cNvGrpSpPr/>
        <p:nvPr/>
      </p:nvGrpSpPr>
      <p:grpSpPr>
        <a:xfrm>
          <a:off x="0" y="0"/>
          <a:ext cx="0" cy="0"/>
          <a:chOff x="0" y="0"/>
          <a:chExt cx="0" cy="0"/>
        </a:xfrm>
      </p:grpSpPr>
      <p:pic>
        <p:nvPicPr>
          <p:cNvPr id="23" name="Bildplatzhalter 14" descr="image_title_1a.jpg"/>
          <p:cNvPicPr>
            <a:picLocks noChangeAspect="1"/>
          </p:cNvPicPr>
          <p:nvPr userDrawn="1"/>
        </p:nvPicPr>
        <p:blipFill>
          <a:blip r:embed="rId2" cstate="print"/>
          <a:srcRect l="2715" r="2715"/>
          <a:stretch>
            <a:fillRect/>
          </a:stretch>
        </p:blipFill>
        <p:spPr bwMode="auto">
          <a:xfrm>
            <a:off x="0" y="3626644"/>
            <a:ext cx="3040856" cy="2520155"/>
          </a:xfrm>
          <a:prstGeom prst="rect">
            <a:avLst/>
          </a:prstGeom>
          <a:noFill/>
          <a:ln w="9525">
            <a:noFill/>
            <a:miter lim="800000"/>
            <a:headEnd/>
            <a:tailEnd/>
          </a:ln>
        </p:spPr>
      </p:pic>
      <p:pic>
        <p:nvPicPr>
          <p:cNvPr id="24" name="Bildplatzhalter 10" descr="image_title_3b.jpg"/>
          <p:cNvPicPr>
            <a:picLocks noChangeAspect="1"/>
          </p:cNvPicPr>
          <p:nvPr userDrawn="1"/>
        </p:nvPicPr>
        <p:blipFill>
          <a:blip r:embed="rId3" cstate="print"/>
          <a:srcRect l="2715" r="2715"/>
          <a:stretch>
            <a:fillRect/>
          </a:stretch>
        </p:blipFill>
        <p:spPr bwMode="auto">
          <a:xfrm>
            <a:off x="6103144" y="3626644"/>
            <a:ext cx="3040856" cy="2520155"/>
          </a:xfrm>
          <a:prstGeom prst="rect">
            <a:avLst/>
          </a:prstGeom>
          <a:noFill/>
          <a:ln w="9525">
            <a:noFill/>
            <a:miter lim="800000"/>
            <a:headEnd/>
            <a:tailEnd/>
          </a:ln>
        </p:spPr>
      </p:pic>
      <p:sp>
        <p:nvSpPr>
          <p:cNvPr id="25" name="Bildplatzhalter 22"/>
          <p:cNvSpPr>
            <a:spLocks noGrp="1"/>
          </p:cNvSpPr>
          <p:nvPr>
            <p:ph type="pic" sz="quarter" idx="24"/>
          </p:nvPr>
        </p:nvSpPr>
        <p:spPr>
          <a:xfrm>
            <a:off x="3042000" y="3626645"/>
            <a:ext cx="3060000" cy="2512218"/>
          </a:xfrm>
        </p:spPr>
        <p:txBody>
          <a:bodyPr/>
          <a:lstStyle>
            <a:lvl1pPr>
              <a:defRPr>
                <a:latin typeface="Arial" pitchFamily="34" charset="0"/>
                <a:cs typeface="Arial" pitchFamily="34" charset="0"/>
              </a:defRPr>
            </a:lvl1pPr>
          </a:lstStyle>
          <a:p>
            <a:endParaRPr lang="de-DE"/>
          </a:p>
        </p:txBody>
      </p:sp>
      <p:sp>
        <p:nvSpPr>
          <p:cNvPr id="8" name="Rechteck 7"/>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808285"/>
          </a:solidFill>
        </p:spPr>
        <p:txBody>
          <a:bodyPr lIns="72000" rIns="0" anchor="ctr"/>
          <a:lstStyle/>
          <a:p>
            <a:pPr marL="82550">
              <a:defRPr/>
            </a:pPr>
            <a:r>
              <a:rPr lang="de-DE" sz="1600" dirty="0">
                <a:solidFill>
                  <a:schemeClr val="bg1"/>
                </a:solidFill>
                <a:latin typeface="Arial" pitchFamily="34" charset="0"/>
                <a:ea typeface="ＭＳ Ｐゴシック" pitchFamily="-65" charset="-128"/>
                <a:cs typeface="Arial" pitchFamily="34" charset="0"/>
              </a:rPr>
              <a:t>Fraunhofer</a:t>
            </a:r>
            <a:br>
              <a:rPr lang="de-DE" sz="1600" dirty="0">
                <a:solidFill>
                  <a:schemeClr val="bg1"/>
                </a:solidFill>
                <a:latin typeface="Arial" pitchFamily="34" charset="0"/>
                <a:ea typeface="ＭＳ Ｐゴシック" pitchFamily="-65" charset="-128"/>
                <a:cs typeface="Arial" pitchFamily="34" charset="0"/>
              </a:rPr>
            </a:br>
            <a:r>
              <a:rPr lang="de-DE" sz="1600" dirty="0">
                <a:solidFill>
                  <a:schemeClr val="bg1"/>
                </a:solidFill>
                <a:latin typeface="Arial" pitchFamily="34" charset="0"/>
                <a:ea typeface="ＭＳ Ｐゴシック" pitchFamily="-65" charset="-128"/>
                <a:cs typeface="Arial" pitchFamily="34" charset="0"/>
              </a:rPr>
              <a:t>Heinrich Hertz Institute</a:t>
            </a:r>
          </a:p>
        </p:txBody>
      </p:sp>
      <p:sp>
        <p:nvSpPr>
          <p:cNvPr id="10" name="Rechteck 9"/>
          <p:cNvSpPr/>
          <p:nvPr/>
        </p:nvSpPr>
        <p:spPr>
          <a:xfrm>
            <a:off x="0" y="857250"/>
            <a:ext cx="9144000" cy="642938"/>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1" name="Rechteck 10"/>
          <p:cNvSpPr/>
          <p:nvPr/>
        </p:nvSpPr>
        <p:spPr>
          <a:xfrm>
            <a:off x="0" y="0"/>
            <a:ext cx="9144000" cy="900113"/>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2" name="Rechteck 11"/>
          <p:cNvSpPr/>
          <p:nvPr/>
        </p:nvSpPr>
        <p:spPr>
          <a:xfrm>
            <a:off x="0" y="3573463"/>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3" name="Text Box 1055"/>
          <p:cNvSpPr txBox="1">
            <a:spLocks noChangeArrowheads="1"/>
          </p:cNvSpPr>
          <p:nvPr/>
        </p:nvSpPr>
        <p:spPr bwMode="auto">
          <a:xfrm>
            <a:off x="468313" y="3141663"/>
            <a:ext cx="6696075" cy="457200"/>
          </a:xfrm>
          <a:prstGeom prst="rect">
            <a:avLst/>
          </a:prstGeom>
          <a:noFill/>
          <a:ln w="9525">
            <a:noFill/>
            <a:prstDash val="dash"/>
            <a:miter lim="800000"/>
            <a:headEnd/>
            <a:tailEnd/>
          </a:ln>
          <a:effectLst/>
        </p:spPr>
        <p:txBody>
          <a:bodyPr>
            <a:spAutoFit/>
          </a:bodyPr>
          <a:lstStyle/>
          <a:p>
            <a:pPr>
              <a:defRPr/>
            </a:pPr>
            <a:endParaRPr lang="de-DE" sz="2400">
              <a:latin typeface="Arial" pitchFamily="34" charset="0"/>
              <a:ea typeface="ＭＳ Ｐゴシック" pitchFamily="-65" charset="-128"/>
              <a:cs typeface="Arial" pitchFamily="34" charset="0"/>
            </a:endParaRPr>
          </a:p>
        </p:txBody>
      </p:sp>
      <p:sp>
        <p:nvSpPr>
          <p:cNvPr id="14" name="Rechteck 13"/>
          <p:cNvSpPr/>
          <p:nvPr/>
        </p:nvSpPr>
        <p:spPr>
          <a:xfrm>
            <a:off x="0" y="6141244"/>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6" name="Textfeld 15"/>
          <p:cNvSpPr txBox="1"/>
          <p:nvPr/>
        </p:nvSpPr>
        <p:spPr>
          <a:xfrm>
            <a:off x="468313" y="6308725"/>
            <a:ext cx="6961187" cy="360363"/>
          </a:xfrm>
          <a:prstGeom prst="rect">
            <a:avLst/>
          </a:prstGeom>
          <a:noFill/>
        </p:spPr>
        <p:txBody>
          <a:bodyPr lIns="0" tIns="0" rIns="0" bIns="0" anchor="ctr"/>
          <a:lstStyle/>
          <a:p>
            <a:pPr>
              <a:defRPr/>
            </a:pPr>
            <a:r>
              <a:rPr lang="de-DE" sz="1100" dirty="0">
                <a:latin typeface="Arial" pitchFamily="34" charset="0"/>
                <a:ea typeface="ＭＳ Ｐゴシック" pitchFamily="1" charset="-128"/>
                <a:cs typeface="Arial" pitchFamily="34" charset="0"/>
              </a:rPr>
              <a:t>Fraunhofer Heinrich Hertz Institute, Einsteinufer 37, 10587 Berlin	         www.hhi.fraunhofer.de</a:t>
            </a:r>
          </a:p>
        </p:txBody>
      </p:sp>
      <p:pic>
        <p:nvPicPr>
          <p:cNvPr id="17" name="Grafik 15" descr="hhi_E_334-cmyk__2.gif"/>
          <p:cNvPicPr>
            <a:picLocks noChangeAspect="1"/>
          </p:cNvPicPr>
          <p:nvPr/>
        </p:nvPicPr>
        <p:blipFill>
          <a:blip r:embed="rId4" cstate="print"/>
          <a:stretch>
            <a:fillRect/>
          </a:stretch>
        </p:blipFill>
        <p:spPr bwMode="auto">
          <a:xfrm>
            <a:off x="161925" y="203200"/>
            <a:ext cx="2439903" cy="511257"/>
          </a:xfrm>
          <a:prstGeom prst="rect">
            <a:avLst/>
          </a:prstGeom>
          <a:noFill/>
          <a:ln>
            <a:noFill/>
          </a:ln>
        </p:spPr>
      </p:pic>
      <p:sp>
        <p:nvSpPr>
          <p:cNvPr id="22" name="Textplatzhalter 21"/>
          <p:cNvSpPr>
            <a:spLocks noGrp="1"/>
          </p:cNvSpPr>
          <p:nvPr>
            <p:ph type="body" sz="quarter" idx="11"/>
          </p:nvPr>
        </p:nvSpPr>
        <p:spPr>
          <a:xfrm>
            <a:off x="468313" y="1773238"/>
            <a:ext cx="8496300" cy="430887"/>
          </a:xfrm>
        </p:spPr>
        <p:txBody>
          <a:bodyPr>
            <a:spAutoFit/>
          </a:bodyPr>
          <a:lstStyle>
            <a:lvl1pPr marL="1588" indent="0">
              <a:buFontTx/>
              <a:buNone/>
              <a:defRPr sz="2800" b="1">
                <a:latin typeface="Arial" pitchFamily="34" charset="0"/>
                <a:cs typeface="Arial" pitchFamily="34" charset="0"/>
              </a:defRPr>
            </a:lvl1pPr>
            <a:lvl2pPr marL="1588" indent="0">
              <a:defRPr sz="1800" b="1"/>
            </a:lvl2pPr>
          </a:lstStyle>
          <a:p>
            <a:pPr lvl="0"/>
            <a:r>
              <a:rPr lang="de-DE" dirty="0" smtClean="0"/>
              <a:t>Textmasterformate durch Klicken bearbeiten</a:t>
            </a:r>
          </a:p>
        </p:txBody>
      </p:sp>
      <p:sp>
        <p:nvSpPr>
          <p:cNvPr id="15" name="Textplatzhalter 14"/>
          <p:cNvSpPr>
            <a:spLocks noGrp="1"/>
          </p:cNvSpPr>
          <p:nvPr>
            <p:ph type="body" sz="quarter" idx="15"/>
          </p:nvPr>
        </p:nvSpPr>
        <p:spPr>
          <a:xfrm>
            <a:off x="468313" y="2357430"/>
            <a:ext cx="8496300" cy="369332"/>
          </a:xfrm>
        </p:spPr>
        <p:txBody>
          <a:bodyPr>
            <a:spAutoFit/>
          </a:bodyPr>
          <a:lstStyle>
            <a:lvl1pPr marL="0" indent="0">
              <a:buFontTx/>
              <a:buNone/>
              <a:defRPr sz="2400" b="1">
                <a:latin typeface="Arial" pitchFamily="34" charset="0"/>
                <a:cs typeface="Arial" pitchFamily="34" charset="0"/>
              </a:defRPr>
            </a:lvl1pPr>
          </a:lstStyle>
          <a:p>
            <a:pPr lvl="0"/>
            <a:r>
              <a:rPr lang="de-DE" dirty="0" smtClean="0"/>
              <a:t>Textmasterformate durch Klicken bearbeiten</a:t>
            </a:r>
          </a:p>
        </p:txBody>
      </p:sp>
      <p:sp>
        <p:nvSpPr>
          <p:cNvPr id="21" name="Textplatzhalter 14"/>
          <p:cNvSpPr>
            <a:spLocks noGrp="1"/>
          </p:cNvSpPr>
          <p:nvPr>
            <p:ph type="body" sz="quarter" idx="19"/>
          </p:nvPr>
        </p:nvSpPr>
        <p:spPr>
          <a:xfrm>
            <a:off x="468313" y="3000372"/>
            <a:ext cx="8496300" cy="276999"/>
          </a:xfrm>
        </p:spPr>
        <p:txBody>
          <a:bodyPr>
            <a:spAutoFit/>
          </a:bodyPr>
          <a:lstStyle>
            <a:lvl1pPr marL="0" indent="0">
              <a:buFontTx/>
              <a:buNone/>
              <a:defRPr sz="1800" b="0">
                <a:latin typeface="Arial" pitchFamily="34" charset="0"/>
                <a:cs typeface="Arial" pitchFamily="34" charset="0"/>
              </a:defRPr>
            </a:lvl1pPr>
          </a:lstStyle>
          <a:p>
            <a:pPr lvl="0"/>
            <a:r>
              <a:rPr lang="de-DE" dirty="0" smtClean="0"/>
              <a:t>Textmasterformate durch Klicken bearbeiten</a:t>
            </a:r>
          </a:p>
        </p:txBody>
      </p:sp>
      <p:sp>
        <p:nvSpPr>
          <p:cNvPr id="18" name="Datumsplatzhalter 35"/>
          <p:cNvSpPr>
            <a:spLocks noGrp="1"/>
          </p:cNvSpPr>
          <p:nvPr>
            <p:ph type="dt" sz="half" idx="20"/>
          </p:nvPr>
        </p:nvSpPr>
        <p:spPr/>
        <p:txBody>
          <a:bodyPr/>
          <a:lstStyle>
            <a:lvl1pPr>
              <a:defRPr>
                <a:latin typeface="Arial" pitchFamily="34" charset="0"/>
                <a:cs typeface="Arial" pitchFamily="34" charset="0"/>
              </a:defRPr>
            </a:lvl1pPr>
          </a:lstStyle>
          <a:p>
            <a:pPr>
              <a:defRPr/>
            </a:pPr>
            <a:fld id="{7C345AF4-E537-4DA6-93DC-B78B099EB62A}" type="datetime1">
              <a:rPr lang="de-DE" smtClean="0"/>
              <a:pPr>
                <a:defRPr/>
              </a:pPr>
              <a:t>17.05.2016</a:t>
            </a:fld>
            <a:endParaRPr lang="de-DE" dirty="0"/>
          </a:p>
        </p:txBody>
      </p:sp>
      <p:sp>
        <p:nvSpPr>
          <p:cNvPr id="19" name="Foliennummernplatzhalter 15"/>
          <p:cNvSpPr>
            <a:spLocks noGrp="1"/>
          </p:cNvSpPr>
          <p:nvPr>
            <p:ph type="sldNum" sz="quarter" idx="21"/>
          </p:nvPr>
        </p:nvSpPr>
        <p:spPr/>
        <p:txBody>
          <a:bodyPr/>
          <a:lstStyle>
            <a:lvl1pPr>
              <a:defRPr>
                <a:latin typeface="Arial" pitchFamily="34" charset="0"/>
                <a:cs typeface="Arial" pitchFamily="34" charset="0"/>
              </a:defRPr>
            </a:lvl1pPr>
          </a:lstStyle>
          <a:p>
            <a:pPr>
              <a:defRPr/>
            </a:pPr>
            <a:fld id="{F6F275CE-8328-4E40-82FC-A99F36E353AA}" type="slidenum">
              <a:rPr lang="de-DE" smtClean="0"/>
              <a:pPr>
                <a:defRPr/>
              </a:pPr>
              <a:t>‹Nr.›</a:t>
            </a:fld>
            <a:endParaRPr lang="de-DE"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HHI 1-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265113" marR="0" indent="184150" algn="l" defTabSz="914400" rtl="0" eaLnBrk="1" fontAlgn="base" latinLnBrk="0" hangingPunct="1">
              <a:lnSpc>
                <a:spcPct val="100000"/>
              </a:lnSpc>
              <a:spcBef>
                <a:spcPts val="600"/>
              </a:spcBef>
              <a:spcAft>
                <a:spcPct val="0"/>
              </a:spcAft>
              <a:buClr>
                <a:srgbClr val="6D6E71"/>
              </a:buClr>
              <a:buSzPct val="80000"/>
              <a:buFont typeface="Wingdings" pitchFamily="2" charset="2"/>
              <a:buNone/>
              <a:tabLst/>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4" name="Titelplatzhalter 1"/>
          <p:cNvSpPr>
            <a:spLocks noGrp="1"/>
          </p:cNvSpPr>
          <p:nvPr>
            <p:ph type="title" hasCustomPrompt="1"/>
          </p:nvPr>
        </p:nvSpPr>
        <p:spPr>
          <a:xfrm>
            <a:off x="468313" y="359138"/>
            <a:ext cx="5760000" cy="360000"/>
          </a:xfrm>
          <a:prstGeom prst="rect">
            <a:avLst/>
          </a:prstGeom>
        </p:spPr>
        <p:txBody>
          <a:bodyPr vert="horz" wrap="none" lIns="0" tIns="0" rIns="0" bIns="0" rtlCol="0" anchor="b" anchorCtr="0">
            <a:noAutofit/>
          </a:bodyPr>
          <a:lstStyle>
            <a:lvl1pPr>
              <a:defRPr lang="de-DE" sz="2400" dirty="0">
                <a:latin typeface="Arial" pitchFamily="34" charset="0"/>
                <a:cs typeface="Arial" pitchFamily="34" charset="0"/>
              </a:defRPr>
            </a:lvl1pPr>
          </a:lstStyle>
          <a:p>
            <a:r>
              <a:rPr lang="de-DE" dirty="0" smtClean="0"/>
              <a:t>Titel der Folie hier eintragen</a:t>
            </a:r>
            <a:endParaRPr lang="de-DE" dirty="0"/>
          </a:p>
        </p:txBody>
      </p:sp>
      <p:sp>
        <p:nvSpPr>
          <p:cNvPr id="8" name="Datumsplatzhalter 14"/>
          <p:cNvSpPr>
            <a:spLocks noGrp="1"/>
          </p:cNvSpPr>
          <p:nvPr>
            <p:ph type="dt" sz="half" idx="11"/>
          </p:nvPr>
        </p:nvSpPr>
        <p:spPr/>
        <p:txBody>
          <a:bodyPr/>
          <a:lstStyle>
            <a:lvl1pPr>
              <a:defRPr>
                <a:latin typeface="Arial" pitchFamily="34" charset="0"/>
                <a:cs typeface="Arial" pitchFamily="34" charset="0"/>
              </a:defRPr>
            </a:lvl1pPr>
          </a:lstStyle>
          <a:p>
            <a:pPr>
              <a:defRPr/>
            </a:pPr>
            <a:fld id="{AED5A142-21EC-461F-A4E4-3557FC0DB7FB}" type="datetime1">
              <a:rPr lang="de-DE" smtClean="0"/>
              <a:pPr>
                <a:defRPr/>
              </a:pPr>
              <a:t>17.05.2016</a:t>
            </a:fld>
            <a:endParaRPr lang="de-DE" dirty="0"/>
          </a:p>
        </p:txBody>
      </p:sp>
      <p:sp>
        <p:nvSpPr>
          <p:cNvPr id="9" name="Foliennummernplatzhalter 15"/>
          <p:cNvSpPr>
            <a:spLocks noGrp="1"/>
          </p:cNvSpPr>
          <p:nvPr>
            <p:ph type="sldNum" sz="quarter" idx="12"/>
          </p:nvPr>
        </p:nvSpPr>
        <p:spPr/>
        <p:txBody>
          <a:bodyPr/>
          <a:lstStyle>
            <a:lvl1pPr>
              <a:defRPr>
                <a:latin typeface="Arial" pitchFamily="34" charset="0"/>
                <a:cs typeface="Arial" pitchFamily="34" charset="0"/>
              </a:defRPr>
            </a:lvl1pPr>
          </a:lstStyle>
          <a:p>
            <a:pPr>
              <a:defRPr/>
            </a:pPr>
            <a:fld id="{6F0DDCAF-BA3F-4C3E-A131-697AA17CD9FC}" type="slidenum">
              <a:rPr lang="de-DE" smtClean="0"/>
              <a:pPr>
                <a:defRPr/>
              </a:pPr>
              <a:t>‹Nr.›</a:t>
            </a:fld>
            <a:endParaRPr lang="de-DE" dirty="0"/>
          </a:p>
        </p:txBody>
      </p:sp>
      <p:sp>
        <p:nvSpPr>
          <p:cNvPr id="10" name="Fußzeilenplatzhalter 16"/>
          <p:cNvSpPr>
            <a:spLocks noGrp="1"/>
          </p:cNvSpPr>
          <p:nvPr>
            <p:ph type="ftr" sz="quarter" idx="13"/>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1" name="Textfeld 10"/>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1"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2D6AB63D-6939-40DE-BB03-27BF0C887B56}" type="datetime1">
              <a:rPr lang="de-DE" smtClean="0"/>
              <a:pPr>
                <a:defRPr/>
              </a:pPr>
              <a:t>17.05.2016</a:t>
            </a:fld>
            <a:endParaRPr lang="de-DE" dirty="0"/>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a:prstGeom prst="rect">
            <a:avLst/>
          </a:prstGeo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a:xfrm>
            <a:off x="6215063" y="6308725"/>
            <a:ext cx="2309812" cy="360363"/>
          </a:xfrm>
          <a:prstGeom prst="rect">
            <a:avLst/>
          </a:prstGeom>
        </p:spPr>
        <p:txBody>
          <a:bodyPr/>
          <a:lstStyle>
            <a:lvl1pPr>
              <a:defRPr>
                <a:latin typeface="Arial" pitchFamily="34" charset="0"/>
                <a:cs typeface="Arial" pitchFamily="34" charset="0"/>
              </a:defRPr>
            </a:lvl1pPr>
          </a:lstStyle>
          <a:p>
            <a:pPr>
              <a:defRPr/>
            </a:pPr>
            <a:fld id="{7BA037D9-2793-4370-8DF9-81F790DE2F85}" type="datetime1">
              <a:rPr lang="de-DE" smtClean="0"/>
              <a:pPr>
                <a:defRPr/>
              </a:pPr>
              <a:t>17.05.2016</a:t>
            </a:fld>
            <a:endParaRPr lang="de-DE" dirty="0"/>
          </a:p>
        </p:txBody>
      </p:sp>
      <p:sp>
        <p:nvSpPr>
          <p:cNvPr id="9" name="Foliennummernplatzhalter 13"/>
          <p:cNvSpPr>
            <a:spLocks noGrp="1"/>
          </p:cNvSpPr>
          <p:nvPr>
            <p:ph type="sldNum" sz="quarter" idx="13"/>
          </p:nvPr>
        </p:nvSpPr>
        <p:spPr>
          <a:xfrm>
            <a:off x="8501063" y="6308725"/>
            <a:ext cx="463550" cy="360363"/>
          </a:xfrm>
          <a:prstGeom prst="rect">
            <a:avLst/>
          </a:prstGeom>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a:xfrm>
            <a:off x="2700338" y="6308725"/>
            <a:ext cx="3443287" cy="358775"/>
          </a:xfrm>
          <a:prstGeom prst="rect">
            <a:avLst/>
          </a:prstGeom>
        </p:spPr>
        <p:txBody>
          <a:bodyPr/>
          <a:lstStyle>
            <a:lvl1pPr>
              <a:defRPr>
                <a:latin typeface="Arial" pitchFamily="34" charset="0"/>
                <a:cs typeface="Arial" pitchFamily="34" charset="0"/>
              </a:defRPr>
            </a:lvl1pPr>
          </a:lstStyle>
          <a:p>
            <a:pPr>
              <a:defRPr/>
            </a:pPr>
            <a:r>
              <a:rPr lang="de-DE" dirty="0" err="1"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7" name="Bildplatzhalter 15"/>
          <p:cNvSpPr>
            <a:spLocks noGrp="1"/>
          </p:cNvSpPr>
          <p:nvPr>
            <p:ph type="pic" sz="quarter" idx="28"/>
          </p:nvPr>
        </p:nvSpPr>
        <p:spPr bwMode="auto">
          <a:xfrm>
            <a:off x="6605587" y="1412875"/>
            <a:ext cx="2359025" cy="2087563"/>
          </a:xfrm>
          <a:prstGeom prst="rect">
            <a:avLst/>
          </a:prstGeom>
          <a:noFill/>
          <a:ln w="9525">
            <a:no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Text" lastClr="000000"/>
              </a:solidFill>
              <a:effectLst/>
              <a:uLnTx/>
              <a:uFillTx/>
            </a:endParaRPr>
          </a:p>
        </p:txBody>
      </p:sp>
      <p:sp>
        <p:nvSpPr>
          <p:cNvPr id="18" name="Inhaltsplatzhalter 5"/>
          <p:cNvSpPr>
            <a:spLocks noGrp="1"/>
          </p:cNvSpPr>
          <p:nvPr>
            <p:ph sz="quarter" idx="11"/>
          </p:nvPr>
        </p:nvSpPr>
        <p:spPr bwMode="auto">
          <a:xfrm>
            <a:off x="6605588" y="3644900"/>
            <a:ext cx="2358412" cy="2284430"/>
          </a:xfrm>
          <a:prstGeom prst="rect">
            <a:avLst/>
          </a:prstGeo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492BBA87-36B4-4CAE-90B4-31018776C65E}" type="datetime1">
              <a:rPr lang="de-DE" smtClean="0"/>
              <a:pPr>
                <a:defRPr/>
              </a:pPr>
              <a:t>17.05.2016</a:t>
            </a:fld>
            <a:endParaRPr lang="de-DE" dirty="0"/>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7" name="Bildplatzhalter 15"/>
          <p:cNvSpPr>
            <a:spLocks noGrp="1"/>
          </p:cNvSpPr>
          <p:nvPr>
            <p:ph type="pic" sz="quarter" idx="28"/>
          </p:nvPr>
        </p:nvSpPr>
        <p:spPr bwMode="auto">
          <a:xfrm>
            <a:off x="6605587" y="1412875"/>
            <a:ext cx="2359025" cy="2087563"/>
          </a:xfrm>
          <a:prstGeom prst="rect">
            <a:avLst/>
          </a:prstGeom>
          <a:noFill/>
          <a:ln w="9525">
            <a:no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Text" lastClr="000000"/>
              </a:solidFill>
              <a:effectLst/>
              <a:uLnTx/>
              <a:uFillTx/>
            </a:endParaRPr>
          </a:p>
        </p:txBody>
      </p:sp>
      <p:sp>
        <p:nvSpPr>
          <p:cNvPr id="18" name="Inhaltsplatzhalter 5"/>
          <p:cNvSpPr>
            <a:spLocks noGrp="1"/>
          </p:cNvSpPr>
          <p:nvPr>
            <p:ph sz="quarter" idx="11"/>
          </p:nvPr>
        </p:nvSpPr>
        <p:spPr bwMode="auto">
          <a:xfrm>
            <a:off x="6605588" y="3644900"/>
            <a:ext cx="2358412" cy="2284430"/>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3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501D219B-F0A5-407B-B086-59C554815E93}"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7" name="Textplatzhalter 24"/>
          <p:cNvSpPr>
            <a:spLocks noGrp="1"/>
          </p:cNvSpPr>
          <p:nvPr>
            <p:ph type="body" sz="quarter" idx="21" hasCustomPrompt="1"/>
          </p:nvPr>
        </p:nvSpPr>
        <p:spPr>
          <a:xfrm>
            <a:off x="468313" y="5643578"/>
            <a:ext cx="5975350" cy="285752"/>
          </a:xfrm>
        </p:spPr>
        <p:txBody>
          <a:bodyPr/>
          <a:lstStyle>
            <a:lvl1pPr marL="0" marR="0" indent="0" algn="l" defTabSz="914400" rtl="0" eaLnBrk="0" fontAlgn="base" latinLnBrk="0" hangingPunct="0">
              <a:lnSpc>
                <a:spcPct val="100000"/>
              </a:lnSpc>
              <a:spcBef>
                <a:spcPts val="600"/>
              </a:spcBef>
              <a:spcAft>
                <a:spcPct val="0"/>
              </a:spcAft>
              <a:buClr>
                <a:srgbClr val="6D6E71"/>
              </a:buClr>
              <a:buSzPct val="80000"/>
              <a:buFont typeface="Wingdings" pitchFamily="2" charset="2"/>
              <a:buNone/>
              <a:tabLst/>
              <a:defRPr lang="de-DE" sz="1000" b="1" kern="1200" dirty="0" smtClean="0">
                <a:solidFill>
                  <a:schemeClr val="tx1"/>
                </a:solidFill>
                <a:latin typeface="Arial" charset="0"/>
                <a:ea typeface="ＭＳ Ｐゴシック" pitchFamily="34" charset="-128"/>
                <a:cs typeface="Arial" charset="0"/>
              </a:defRPr>
            </a:lvl1pPr>
            <a:lvl2pPr>
              <a:defRPr lang="de-DE" sz="1000" b="1" kern="1200" dirty="0" smtClean="0">
                <a:solidFill>
                  <a:schemeClr val="tx1"/>
                </a:solidFill>
                <a:latin typeface="Arial" charset="0"/>
                <a:ea typeface="ＭＳ Ｐゴシック" pitchFamily="34" charset="-128"/>
                <a:cs typeface="Arial" charset="0"/>
              </a:defRPr>
            </a:lvl2pPr>
            <a:lvl3pPr>
              <a:defRPr lang="de-DE" sz="1000" b="1" kern="1200" dirty="0" smtClean="0">
                <a:solidFill>
                  <a:schemeClr val="tx1"/>
                </a:solidFill>
                <a:latin typeface="Arial" charset="0"/>
                <a:ea typeface="ＭＳ Ｐゴシック" pitchFamily="34" charset="-128"/>
                <a:cs typeface="Arial" charset="0"/>
              </a:defRPr>
            </a:lvl3pPr>
            <a:lvl4pPr>
              <a:defRPr lang="de-DE" sz="1000" b="1" kern="1200" dirty="0" smtClean="0">
                <a:solidFill>
                  <a:schemeClr val="tx1"/>
                </a:solidFill>
                <a:latin typeface="Arial" charset="0"/>
                <a:ea typeface="ＭＳ Ｐゴシック" pitchFamily="34" charset="-128"/>
                <a:cs typeface="Arial" charset="0"/>
              </a:defRPr>
            </a:lvl4pPr>
            <a:lvl5pPr>
              <a:defRPr lang="de-DE" sz="1000" b="1" kern="1200" dirty="0" smtClean="0">
                <a:solidFill>
                  <a:schemeClr val="tx1"/>
                </a:solidFill>
                <a:latin typeface="Arial" charset="0"/>
                <a:ea typeface="ＭＳ Ｐゴシック" pitchFamily="34" charset="-128"/>
                <a:cs typeface="Arial" charset="0"/>
              </a:defRPr>
            </a:lvl5pPr>
          </a:lstStyle>
          <a:p>
            <a:pPr lvl="0"/>
            <a:r>
              <a:rPr lang="de-DE" dirty="0" smtClean="0"/>
              <a:t>Bildunterschrift</a:t>
            </a:r>
            <a:endParaRPr lang="de-DE" dirty="0"/>
          </a:p>
        </p:txBody>
      </p:sp>
      <p:sp>
        <p:nvSpPr>
          <p:cNvPr id="18" name="Bildplatzhalter 15"/>
          <p:cNvSpPr>
            <a:spLocks noGrp="1"/>
          </p:cNvSpPr>
          <p:nvPr>
            <p:ph type="pic" sz="quarter" idx="22"/>
          </p:nvPr>
        </p:nvSpPr>
        <p:spPr>
          <a:xfrm>
            <a:off x="468313" y="1412875"/>
            <a:ext cx="5975350" cy="4159250"/>
          </a:xfrm>
        </p:spPr>
        <p:txBody>
          <a:bodyPr/>
          <a:lstStyle/>
          <a:p>
            <a:endParaRPr lang="de-DE" dirty="0"/>
          </a:p>
        </p:txBody>
      </p:sp>
      <p:sp>
        <p:nvSpPr>
          <p:cNvPr id="14"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HHI 1-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849630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4" name="Titelplatzhalter 1"/>
          <p:cNvSpPr>
            <a:spLocks noGrp="1"/>
          </p:cNvSpPr>
          <p:nvPr>
            <p:ph type="title" hasCustomPrompt="1"/>
          </p:nvPr>
        </p:nvSpPr>
        <p:spPr>
          <a:xfrm>
            <a:off x="468313" y="359428"/>
            <a:ext cx="5760000"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4"/>
          <p:cNvSpPr>
            <a:spLocks noGrp="1"/>
          </p:cNvSpPr>
          <p:nvPr>
            <p:ph type="dt" sz="half" idx="11"/>
          </p:nvPr>
        </p:nvSpPr>
        <p:spPr/>
        <p:txBody>
          <a:bodyPr/>
          <a:lstStyle>
            <a:lvl1pPr>
              <a:defRPr>
                <a:latin typeface="Arial" pitchFamily="34" charset="0"/>
                <a:cs typeface="Arial" pitchFamily="34" charset="0"/>
              </a:defRPr>
            </a:lvl1pPr>
          </a:lstStyle>
          <a:p>
            <a:pPr>
              <a:defRPr/>
            </a:pPr>
            <a:fld id="{1EE66774-5DFD-4B23-9599-9E2E8F4FE2F8}" type="datetime1">
              <a:rPr lang="de-DE" smtClean="0"/>
              <a:pPr>
                <a:defRPr/>
              </a:pPr>
              <a:t>17.05.2016</a:t>
            </a:fld>
            <a:endParaRPr lang="de-DE"/>
          </a:p>
        </p:txBody>
      </p:sp>
      <p:sp>
        <p:nvSpPr>
          <p:cNvPr id="9" name="Foliennummernplatzhalter 15"/>
          <p:cNvSpPr>
            <a:spLocks noGrp="1"/>
          </p:cNvSpPr>
          <p:nvPr>
            <p:ph type="sldNum" sz="quarter" idx="12"/>
          </p:nvPr>
        </p:nvSpPr>
        <p:spPr/>
        <p:txBody>
          <a:bodyPr/>
          <a:lstStyle>
            <a:lvl1pPr>
              <a:defRPr>
                <a:latin typeface="Arial" pitchFamily="34" charset="0"/>
                <a:cs typeface="Arial" pitchFamily="34" charset="0"/>
              </a:defRPr>
            </a:lvl1pPr>
          </a:lstStyle>
          <a:p>
            <a:pPr>
              <a:defRPr/>
            </a:pPr>
            <a:fld id="{6F0DDCAF-BA3F-4C3E-A131-697AA17CD9FC}" type="slidenum">
              <a:rPr lang="de-DE" smtClean="0"/>
              <a:pPr>
                <a:defRPr/>
              </a:pPr>
              <a:t>‹Nr.›</a:t>
            </a:fld>
            <a:endParaRPr lang="de-DE" dirty="0"/>
          </a:p>
        </p:txBody>
      </p:sp>
      <p:sp>
        <p:nvSpPr>
          <p:cNvPr id="10" name="Fußzeilenplatzhalter 16"/>
          <p:cNvSpPr>
            <a:spLocks noGrp="1"/>
          </p:cNvSpPr>
          <p:nvPr>
            <p:ph type="ftr" sz="quarter" idx="13"/>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1" name="Textfeld 10"/>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6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DDE4A1DA-5643-4823-A71A-6816BC54C1F3}"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4" name="Bildplatzhalter 15"/>
          <p:cNvSpPr>
            <a:spLocks noGrp="1"/>
          </p:cNvSpPr>
          <p:nvPr>
            <p:ph type="pic" sz="quarter" idx="22"/>
          </p:nvPr>
        </p:nvSpPr>
        <p:spPr>
          <a:xfrm>
            <a:off x="468313" y="1412875"/>
            <a:ext cx="8496300" cy="4516455"/>
          </a:xfrm>
        </p:spPr>
        <p:txBody>
          <a:bodyPr/>
          <a:lstStyle/>
          <a:p>
            <a:endParaRPr lang="de-DE"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7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373051"/>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449263" indent="-184150">
              <a:tabLst/>
              <a:defRPr sz="18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5754179D-9F32-4220-91C9-28D0E05E722F}"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4" name="Bildplatzhalter 15"/>
          <p:cNvSpPr>
            <a:spLocks noGrp="1"/>
          </p:cNvSpPr>
          <p:nvPr>
            <p:ph type="pic" sz="quarter" idx="22"/>
          </p:nvPr>
        </p:nvSpPr>
        <p:spPr>
          <a:xfrm>
            <a:off x="468313" y="1928802"/>
            <a:ext cx="5975350" cy="4000528"/>
          </a:xfrm>
        </p:spPr>
        <p:txBody>
          <a:bodyPr/>
          <a:lstStyle/>
          <a:p>
            <a:endParaRPr lang="de-DE" dirty="0"/>
          </a:p>
        </p:txBody>
      </p:sp>
      <p:sp>
        <p:nvSpPr>
          <p:cNvPr id="11"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2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3786190"/>
            <a:ext cx="5975350" cy="2143140"/>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CBD25522-433D-42AB-AF4E-15E391F508D1}"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32" name="Bildplatzhalter 15"/>
          <p:cNvSpPr>
            <a:spLocks noGrp="1"/>
          </p:cNvSpPr>
          <p:nvPr>
            <p:ph type="pic" sz="quarter" idx="26"/>
          </p:nvPr>
        </p:nvSpPr>
        <p:spPr>
          <a:xfrm>
            <a:off x="468312" y="1412875"/>
            <a:ext cx="2898000" cy="2232026"/>
          </a:xfrm>
        </p:spPr>
        <p:txBody>
          <a:bodyPr/>
          <a:lstStyle/>
          <a:p>
            <a:endParaRPr lang="de-DE"/>
          </a:p>
        </p:txBody>
      </p:sp>
      <p:sp>
        <p:nvSpPr>
          <p:cNvPr id="34" name="Bildplatzhalter 15"/>
          <p:cNvSpPr>
            <a:spLocks noGrp="1"/>
          </p:cNvSpPr>
          <p:nvPr>
            <p:ph type="pic" sz="quarter" idx="27"/>
          </p:nvPr>
        </p:nvSpPr>
        <p:spPr>
          <a:xfrm>
            <a:off x="3545663" y="1412874"/>
            <a:ext cx="2898000" cy="2232026"/>
          </a:xfrm>
        </p:spPr>
        <p:txBody>
          <a:bodyPr/>
          <a:lstStyle/>
          <a:p>
            <a:endParaRPr lang="de-DE"/>
          </a:p>
        </p:txBody>
      </p:sp>
      <p:sp>
        <p:nvSpPr>
          <p:cNvPr id="14"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8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18C32F2B-462D-431D-A020-CD9329F59D9C}"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9" name="Rechteck 18"/>
          <p:cNvSpPr/>
          <p:nvPr userDrawn="1"/>
        </p:nvSpPr>
        <p:spPr>
          <a:xfrm>
            <a:off x="6609134" y="1928802"/>
            <a:ext cx="2355479" cy="1138773"/>
          </a:xfrm>
          <a:prstGeom prst="rect">
            <a:avLst/>
          </a:prstGeom>
        </p:spPr>
        <p:txBody>
          <a:bodyPr wrap="square" lIns="0" tIns="0" rIns="0" bIns="0">
            <a:spAutoFit/>
          </a:bodyPr>
          <a:lstStyle/>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Einsteinufer 37</a:t>
            </a:r>
            <a:b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b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10587 Berlin, Germany</a:t>
            </a:r>
          </a:p>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Phone +49 30 31002-0</a:t>
            </a:r>
          </a:p>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www.hhi.fraunhofer.de</a:t>
            </a:r>
            <a:endParaRPr kumimoji="0" lang="de-DE" sz="1600" b="0"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sp>
        <p:nvSpPr>
          <p:cNvPr id="22" name="Rechteck 21"/>
          <p:cNvSpPr/>
          <p:nvPr userDrawn="1"/>
        </p:nvSpPr>
        <p:spPr>
          <a:xfrm>
            <a:off x="468312" y="360000"/>
            <a:ext cx="5746762" cy="369332"/>
          </a:xfrm>
          <a:prstGeom prst="rect">
            <a:avLst/>
          </a:prstGeom>
        </p:spPr>
        <p:txBody>
          <a:bodyPr wrap="square" lIns="0" tIns="0" rIns="0" bIns="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Be our Guest – become a Partner</a:t>
            </a:r>
            <a:endParaRPr kumimoji="0" lang="de-DE" sz="2400" b="1"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sp>
        <p:nvSpPr>
          <p:cNvPr id="24" name="Rechteck 23"/>
          <p:cNvSpPr/>
          <p:nvPr userDrawn="1"/>
        </p:nvSpPr>
        <p:spPr>
          <a:xfrm>
            <a:off x="468313" y="1412875"/>
            <a:ext cx="5975350" cy="307777"/>
          </a:xfrm>
          <a:prstGeom prst="rect">
            <a:avLst/>
          </a:prstGeom>
        </p:spPr>
        <p:txBody>
          <a:bodyPr wrap="square" lIns="0" tIns="0" rIns="0" bIns="0">
            <a:spAutoFit/>
          </a:bodyPr>
          <a:lstStyle/>
          <a:p>
            <a:pPr marL="263525" marR="0" lvl="1" indent="-263525"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20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The Fraunhofer Heinrich Hertz Institute</a:t>
            </a:r>
            <a:endParaRPr kumimoji="0" lang="de-DE" sz="2000" b="0"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pic>
        <p:nvPicPr>
          <p:cNvPr id="25" name="Grafik 24" descr="Abschlussbildjpg.jpg"/>
          <p:cNvPicPr>
            <a:picLocks noChangeAspect="1"/>
          </p:cNvPicPr>
          <p:nvPr userDrawn="1"/>
        </p:nvPicPr>
        <p:blipFill>
          <a:blip r:embed="rId3" cstate="print"/>
          <a:stretch>
            <a:fillRect/>
          </a:stretch>
        </p:blipFill>
        <p:spPr>
          <a:xfrm>
            <a:off x="468313" y="2000240"/>
            <a:ext cx="5675323" cy="3826790"/>
          </a:xfrm>
          <a:prstGeom prst="rect">
            <a:avLst/>
          </a:prstGeom>
        </p:spPr>
      </p:pic>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HHI Titel">
    <p:spTree>
      <p:nvGrpSpPr>
        <p:cNvPr id="1" name=""/>
        <p:cNvGrpSpPr/>
        <p:nvPr/>
      </p:nvGrpSpPr>
      <p:grpSpPr>
        <a:xfrm>
          <a:off x="0" y="0"/>
          <a:ext cx="0" cy="0"/>
          <a:chOff x="0" y="0"/>
          <a:chExt cx="0" cy="0"/>
        </a:xfrm>
      </p:grpSpPr>
      <p:pic>
        <p:nvPicPr>
          <p:cNvPr id="23" name="Bildplatzhalter 10" descr="image_title_3b.jpg"/>
          <p:cNvPicPr>
            <a:picLocks noChangeAspect="1"/>
          </p:cNvPicPr>
          <p:nvPr userDrawn="1"/>
        </p:nvPicPr>
        <p:blipFill>
          <a:blip r:embed="rId2" cstate="print"/>
          <a:srcRect l="2715" r="2715"/>
          <a:stretch>
            <a:fillRect/>
          </a:stretch>
        </p:blipFill>
        <p:spPr bwMode="auto">
          <a:xfrm>
            <a:off x="6103144" y="3626644"/>
            <a:ext cx="3040856" cy="2520155"/>
          </a:xfrm>
          <a:prstGeom prst="rect">
            <a:avLst/>
          </a:prstGeom>
          <a:noFill/>
          <a:ln w="9525">
            <a:noFill/>
            <a:miter lim="800000"/>
            <a:headEnd/>
            <a:tailEnd/>
          </a:ln>
        </p:spPr>
      </p:pic>
      <p:pic>
        <p:nvPicPr>
          <p:cNvPr id="25" name="Bildplatzhalter 9" descr="image_title_2a.jpg"/>
          <p:cNvPicPr>
            <a:picLocks noChangeAspect="1"/>
          </p:cNvPicPr>
          <p:nvPr userDrawn="1"/>
        </p:nvPicPr>
        <p:blipFill>
          <a:blip r:embed="rId3" cstate="print"/>
          <a:srcRect l="2715" r="2715"/>
          <a:stretch>
            <a:fillRect/>
          </a:stretch>
        </p:blipFill>
        <p:spPr bwMode="auto">
          <a:xfrm>
            <a:off x="3042000" y="3626644"/>
            <a:ext cx="3060000" cy="2520155"/>
          </a:xfrm>
          <a:prstGeom prst="rect">
            <a:avLst/>
          </a:prstGeom>
          <a:noFill/>
          <a:ln w="9525">
            <a:noFill/>
            <a:miter lim="800000"/>
            <a:headEnd/>
            <a:tailEnd/>
          </a:ln>
        </p:spPr>
      </p:pic>
      <p:pic>
        <p:nvPicPr>
          <p:cNvPr id="26" name="Bildplatzhalter 14" descr="image_title_1a.jpg"/>
          <p:cNvPicPr>
            <a:picLocks noChangeAspect="1"/>
          </p:cNvPicPr>
          <p:nvPr userDrawn="1"/>
        </p:nvPicPr>
        <p:blipFill>
          <a:blip r:embed="rId4" cstate="print"/>
          <a:srcRect l="2715" r="2715"/>
          <a:stretch>
            <a:fillRect/>
          </a:stretch>
        </p:blipFill>
        <p:spPr bwMode="auto">
          <a:xfrm>
            <a:off x="0" y="3626644"/>
            <a:ext cx="3040856" cy="2520155"/>
          </a:xfrm>
          <a:prstGeom prst="rect">
            <a:avLst/>
          </a:prstGeom>
          <a:noFill/>
          <a:ln w="9525">
            <a:noFill/>
            <a:miter lim="800000"/>
            <a:headEnd/>
            <a:tailEnd/>
          </a:ln>
        </p:spPr>
      </p:pic>
      <p:sp>
        <p:nvSpPr>
          <p:cNvPr id="8" name="Rechteck 7"/>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808285"/>
          </a:solidFill>
        </p:spPr>
        <p:txBody>
          <a:bodyPr lIns="72000" rIns="0" anchor="ctr"/>
          <a:lstStyle/>
          <a:p>
            <a:pPr marL="82550">
              <a:defRPr/>
            </a:pPr>
            <a:r>
              <a:rPr lang="de-DE" sz="1600" dirty="0">
                <a:solidFill>
                  <a:schemeClr val="bg1"/>
                </a:solidFill>
                <a:latin typeface="Arial" pitchFamily="34" charset="0"/>
                <a:ea typeface="ＭＳ Ｐゴシック" pitchFamily="-65" charset="-128"/>
                <a:cs typeface="Arial" pitchFamily="34" charset="0"/>
              </a:rPr>
              <a:t>Fraunhofer</a:t>
            </a:r>
            <a:br>
              <a:rPr lang="de-DE" sz="1600" dirty="0">
                <a:solidFill>
                  <a:schemeClr val="bg1"/>
                </a:solidFill>
                <a:latin typeface="Arial" pitchFamily="34" charset="0"/>
                <a:ea typeface="ＭＳ Ｐゴシック" pitchFamily="-65" charset="-128"/>
                <a:cs typeface="Arial" pitchFamily="34" charset="0"/>
              </a:rPr>
            </a:br>
            <a:r>
              <a:rPr lang="de-DE" sz="1600" dirty="0">
                <a:solidFill>
                  <a:schemeClr val="bg1"/>
                </a:solidFill>
                <a:latin typeface="Arial" pitchFamily="34" charset="0"/>
                <a:ea typeface="ＭＳ Ｐゴシック" pitchFamily="-65" charset="-128"/>
                <a:cs typeface="Arial" pitchFamily="34" charset="0"/>
              </a:rPr>
              <a:t>Heinrich Hertz Institute</a:t>
            </a:r>
          </a:p>
        </p:txBody>
      </p:sp>
      <p:sp>
        <p:nvSpPr>
          <p:cNvPr id="10" name="Rechteck 9"/>
          <p:cNvSpPr/>
          <p:nvPr/>
        </p:nvSpPr>
        <p:spPr>
          <a:xfrm>
            <a:off x="0" y="857250"/>
            <a:ext cx="9144000" cy="642938"/>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1" name="Rechteck 10"/>
          <p:cNvSpPr/>
          <p:nvPr/>
        </p:nvSpPr>
        <p:spPr>
          <a:xfrm>
            <a:off x="0" y="0"/>
            <a:ext cx="9144000" cy="900113"/>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2" name="Rechteck 11"/>
          <p:cNvSpPr/>
          <p:nvPr/>
        </p:nvSpPr>
        <p:spPr>
          <a:xfrm>
            <a:off x="0" y="3573463"/>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3" name="Text Box 1055"/>
          <p:cNvSpPr txBox="1">
            <a:spLocks noChangeArrowheads="1"/>
          </p:cNvSpPr>
          <p:nvPr/>
        </p:nvSpPr>
        <p:spPr bwMode="auto">
          <a:xfrm>
            <a:off x="468313" y="3141663"/>
            <a:ext cx="6696075" cy="457200"/>
          </a:xfrm>
          <a:prstGeom prst="rect">
            <a:avLst/>
          </a:prstGeom>
          <a:noFill/>
          <a:ln w="9525">
            <a:noFill/>
            <a:prstDash val="dash"/>
            <a:miter lim="800000"/>
            <a:headEnd/>
            <a:tailEnd/>
          </a:ln>
          <a:effectLst/>
        </p:spPr>
        <p:txBody>
          <a:bodyPr>
            <a:spAutoFit/>
          </a:bodyPr>
          <a:lstStyle/>
          <a:p>
            <a:pPr>
              <a:defRPr/>
            </a:pPr>
            <a:endParaRPr lang="de-DE" sz="2400">
              <a:latin typeface="Arial" pitchFamily="34" charset="0"/>
              <a:ea typeface="ＭＳ Ｐゴシック" pitchFamily="-65" charset="-128"/>
              <a:cs typeface="Arial" pitchFamily="34" charset="0"/>
            </a:endParaRPr>
          </a:p>
        </p:txBody>
      </p:sp>
      <p:sp>
        <p:nvSpPr>
          <p:cNvPr id="14" name="Rechteck 13"/>
          <p:cNvSpPr/>
          <p:nvPr/>
        </p:nvSpPr>
        <p:spPr>
          <a:xfrm>
            <a:off x="0" y="6143625"/>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6" name="Textfeld 15"/>
          <p:cNvSpPr txBox="1"/>
          <p:nvPr/>
        </p:nvSpPr>
        <p:spPr>
          <a:xfrm>
            <a:off x="468313" y="6308725"/>
            <a:ext cx="6961187" cy="360363"/>
          </a:xfrm>
          <a:prstGeom prst="rect">
            <a:avLst/>
          </a:prstGeom>
          <a:noFill/>
        </p:spPr>
        <p:txBody>
          <a:bodyPr lIns="0" tIns="0" rIns="0" bIns="0" anchor="ctr"/>
          <a:lstStyle/>
          <a:p>
            <a:pPr>
              <a:defRPr/>
            </a:pPr>
            <a:r>
              <a:rPr lang="de-DE" sz="1100" dirty="0">
                <a:latin typeface="Arial" pitchFamily="34" charset="0"/>
                <a:ea typeface="ＭＳ Ｐゴシック" pitchFamily="1" charset="-128"/>
                <a:cs typeface="Arial" pitchFamily="34" charset="0"/>
              </a:rPr>
              <a:t>Fraunhofer Heinrich Hertz Institute, Einsteinufer 37, 10587 Berlin	         www.hhi.fraunhofer.de</a:t>
            </a:r>
          </a:p>
        </p:txBody>
      </p:sp>
      <p:pic>
        <p:nvPicPr>
          <p:cNvPr id="17" name="Grafik 15" descr="hhi_E_334-cmyk__2.gif"/>
          <p:cNvPicPr>
            <a:picLocks noChangeAspect="1"/>
          </p:cNvPicPr>
          <p:nvPr/>
        </p:nvPicPr>
        <p:blipFill>
          <a:blip r:embed="rId5" cstate="print"/>
          <a:srcRect/>
          <a:stretch>
            <a:fillRect/>
          </a:stretch>
        </p:blipFill>
        <p:spPr bwMode="auto">
          <a:xfrm>
            <a:off x="161925" y="203200"/>
            <a:ext cx="2439988" cy="511175"/>
          </a:xfrm>
          <a:prstGeom prst="rect">
            <a:avLst/>
          </a:prstGeom>
          <a:noFill/>
          <a:ln w="9525">
            <a:noFill/>
            <a:miter lim="800000"/>
            <a:headEnd/>
            <a:tailEnd/>
          </a:ln>
        </p:spPr>
      </p:pic>
      <p:sp>
        <p:nvSpPr>
          <p:cNvPr id="22" name="Textplatzhalter 21"/>
          <p:cNvSpPr>
            <a:spLocks noGrp="1"/>
          </p:cNvSpPr>
          <p:nvPr>
            <p:ph type="body" sz="quarter" idx="11"/>
          </p:nvPr>
        </p:nvSpPr>
        <p:spPr>
          <a:xfrm>
            <a:off x="468313" y="1773238"/>
            <a:ext cx="8496300" cy="430887"/>
          </a:xfrm>
        </p:spPr>
        <p:txBody>
          <a:bodyPr>
            <a:spAutoFit/>
          </a:bodyPr>
          <a:lstStyle>
            <a:lvl1pPr marL="1588" indent="0">
              <a:buFontTx/>
              <a:buNone/>
              <a:defRPr sz="2800" b="1">
                <a:latin typeface="Arial" pitchFamily="34" charset="0"/>
                <a:cs typeface="Arial" pitchFamily="34" charset="0"/>
              </a:defRPr>
            </a:lvl1pPr>
            <a:lvl2pPr marL="1588" indent="0">
              <a:defRPr sz="1800" b="1"/>
            </a:lvl2pPr>
          </a:lstStyle>
          <a:p>
            <a:pPr lvl="0"/>
            <a:r>
              <a:rPr lang="de-DE" dirty="0" smtClean="0"/>
              <a:t>Textmasterformate durch Klicken bearbeiten</a:t>
            </a:r>
          </a:p>
        </p:txBody>
      </p:sp>
      <p:sp>
        <p:nvSpPr>
          <p:cNvPr id="15" name="Textplatzhalter 14"/>
          <p:cNvSpPr>
            <a:spLocks noGrp="1"/>
          </p:cNvSpPr>
          <p:nvPr>
            <p:ph type="body" sz="quarter" idx="15"/>
          </p:nvPr>
        </p:nvSpPr>
        <p:spPr>
          <a:xfrm>
            <a:off x="468313" y="2357430"/>
            <a:ext cx="8496300" cy="369332"/>
          </a:xfrm>
        </p:spPr>
        <p:txBody>
          <a:bodyPr>
            <a:spAutoFit/>
          </a:bodyPr>
          <a:lstStyle>
            <a:lvl1pPr marL="0" indent="0">
              <a:buFontTx/>
              <a:buNone/>
              <a:defRPr sz="2400" b="1">
                <a:latin typeface="Arial" pitchFamily="34" charset="0"/>
                <a:cs typeface="Arial" pitchFamily="34" charset="0"/>
              </a:defRPr>
            </a:lvl1pPr>
          </a:lstStyle>
          <a:p>
            <a:pPr lvl="0"/>
            <a:r>
              <a:rPr lang="de-DE" dirty="0" smtClean="0"/>
              <a:t>Textmasterformate durch Klicken bearbeiten</a:t>
            </a:r>
          </a:p>
        </p:txBody>
      </p:sp>
      <p:sp>
        <p:nvSpPr>
          <p:cNvPr id="21" name="Textplatzhalter 14"/>
          <p:cNvSpPr>
            <a:spLocks noGrp="1"/>
          </p:cNvSpPr>
          <p:nvPr>
            <p:ph type="body" sz="quarter" idx="19"/>
          </p:nvPr>
        </p:nvSpPr>
        <p:spPr>
          <a:xfrm>
            <a:off x="468313" y="3000372"/>
            <a:ext cx="8496300" cy="276999"/>
          </a:xfrm>
        </p:spPr>
        <p:txBody>
          <a:bodyPr>
            <a:spAutoFit/>
          </a:bodyPr>
          <a:lstStyle>
            <a:lvl1pPr marL="0" indent="0">
              <a:buFontTx/>
              <a:buNone/>
              <a:defRPr sz="1800" b="0">
                <a:latin typeface="Arial" pitchFamily="34" charset="0"/>
                <a:cs typeface="Arial" pitchFamily="34" charset="0"/>
              </a:defRPr>
            </a:lvl1pPr>
          </a:lstStyle>
          <a:p>
            <a:pPr lvl="0"/>
            <a:r>
              <a:rPr lang="de-DE" dirty="0" smtClean="0"/>
              <a:t>Textmasterformate durch Klicken bearbeiten</a:t>
            </a:r>
          </a:p>
        </p:txBody>
      </p:sp>
      <p:sp>
        <p:nvSpPr>
          <p:cNvPr id="18" name="Datumsplatzhalter 35"/>
          <p:cNvSpPr>
            <a:spLocks noGrp="1"/>
          </p:cNvSpPr>
          <p:nvPr>
            <p:ph type="dt" sz="half" idx="20"/>
          </p:nvPr>
        </p:nvSpPr>
        <p:spPr/>
        <p:txBody>
          <a:bodyPr/>
          <a:lstStyle>
            <a:lvl1pPr>
              <a:defRPr>
                <a:latin typeface="Arial" pitchFamily="34" charset="0"/>
                <a:cs typeface="Arial" pitchFamily="34" charset="0"/>
              </a:defRPr>
            </a:lvl1pPr>
          </a:lstStyle>
          <a:p>
            <a:pPr>
              <a:defRPr/>
            </a:pPr>
            <a:fld id="{30045346-E174-435B-A827-DEB65EFD9664}" type="datetime1">
              <a:rPr lang="de-DE" smtClean="0"/>
              <a:pPr>
                <a:defRPr/>
              </a:pPr>
              <a:t>17.05.2016</a:t>
            </a:fld>
            <a:endParaRPr lang="de-DE" dirty="0"/>
          </a:p>
        </p:txBody>
      </p:sp>
      <p:sp>
        <p:nvSpPr>
          <p:cNvPr id="19" name="Foliennummernplatzhalter 15"/>
          <p:cNvSpPr>
            <a:spLocks noGrp="1"/>
          </p:cNvSpPr>
          <p:nvPr>
            <p:ph type="sldNum" sz="quarter" idx="21"/>
          </p:nvPr>
        </p:nvSpPr>
        <p:spPr/>
        <p:txBody>
          <a:bodyPr/>
          <a:lstStyle>
            <a:lvl1pPr>
              <a:defRPr>
                <a:latin typeface="Arial" pitchFamily="34" charset="0"/>
                <a:cs typeface="Arial" pitchFamily="34" charset="0"/>
              </a:defRPr>
            </a:lvl1pPr>
          </a:lstStyle>
          <a:p>
            <a:pPr>
              <a:defRPr/>
            </a:pPr>
            <a:fld id="{F6F275CE-8328-4E40-82FC-A99F36E353AA}" type="slidenum">
              <a:rPr lang="de-DE" smtClean="0"/>
              <a:pPr>
                <a:defRPr/>
              </a:pPr>
              <a:t>‹Nr.›</a:t>
            </a:fld>
            <a:endParaRPr lang="de-DE" dirty="0"/>
          </a:p>
        </p:txBody>
      </p:sp>
    </p:spTree>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2_HHI Titel">
    <p:spTree>
      <p:nvGrpSpPr>
        <p:cNvPr id="1" name=""/>
        <p:cNvGrpSpPr/>
        <p:nvPr/>
      </p:nvGrpSpPr>
      <p:grpSpPr>
        <a:xfrm>
          <a:off x="0" y="0"/>
          <a:ext cx="0" cy="0"/>
          <a:chOff x="0" y="0"/>
          <a:chExt cx="0" cy="0"/>
        </a:xfrm>
      </p:grpSpPr>
      <p:pic>
        <p:nvPicPr>
          <p:cNvPr id="23" name="Bildplatzhalter 14" descr="image_title_1a.jpg"/>
          <p:cNvPicPr>
            <a:picLocks noChangeAspect="1"/>
          </p:cNvPicPr>
          <p:nvPr userDrawn="1"/>
        </p:nvPicPr>
        <p:blipFill>
          <a:blip r:embed="rId2" cstate="print"/>
          <a:srcRect l="2715" r="2715"/>
          <a:stretch>
            <a:fillRect/>
          </a:stretch>
        </p:blipFill>
        <p:spPr bwMode="auto">
          <a:xfrm>
            <a:off x="0" y="3626644"/>
            <a:ext cx="3040856" cy="2520155"/>
          </a:xfrm>
          <a:prstGeom prst="rect">
            <a:avLst/>
          </a:prstGeom>
          <a:noFill/>
          <a:ln w="9525">
            <a:noFill/>
            <a:miter lim="800000"/>
            <a:headEnd/>
            <a:tailEnd/>
          </a:ln>
        </p:spPr>
      </p:pic>
      <p:pic>
        <p:nvPicPr>
          <p:cNvPr id="24" name="Bildplatzhalter 10" descr="image_title_3b.jpg"/>
          <p:cNvPicPr>
            <a:picLocks noChangeAspect="1"/>
          </p:cNvPicPr>
          <p:nvPr userDrawn="1"/>
        </p:nvPicPr>
        <p:blipFill>
          <a:blip r:embed="rId3" cstate="print"/>
          <a:srcRect l="2715" r="2715"/>
          <a:stretch>
            <a:fillRect/>
          </a:stretch>
        </p:blipFill>
        <p:spPr bwMode="auto">
          <a:xfrm>
            <a:off x="6103144" y="3626644"/>
            <a:ext cx="3040856" cy="2520155"/>
          </a:xfrm>
          <a:prstGeom prst="rect">
            <a:avLst/>
          </a:prstGeom>
          <a:noFill/>
          <a:ln w="9525">
            <a:noFill/>
            <a:miter lim="800000"/>
            <a:headEnd/>
            <a:tailEnd/>
          </a:ln>
        </p:spPr>
      </p:pic>
      <p:sp>
        <p:nvSpPr>
          <p:cNvPr id="25" name="Bildplatzhalter 22"/>
          <p:cNvSpPr>
            <a:spLocks noGrp="1"/>
          </p:cNvSpPr>
          <p:nvPr>
            <p:ph type="pic" sz="quarter" idx="24"/>
          </p:nvPr>
        </p:nvSpPr>
        <p:spPr>
          <a:xfrm>
            <a:off x="3042000" y="3626645"/>
            <a:ext cx="3060000" cy="2512218"/>
          </a:xfrm>
        </p:spPr>
        <p:txBody>
          <a:bodyPr/>
          <a:lstStyle>
            <a:lvl1pPr>
              <a:defRPr>
                <a:latin typeface="Arial" pitchFamily="34" charset="0"/>
                <a:cs typeface="Arial" pitchFamily="34" charset="0"/>
              </a:defRPr>
            </a:lvl1pPr>
          </a:lstStyle>
          <a:p>
            <a:endParaRPr lang="de-DE"/>
          </a:p>
        </p:txBody>
      </p:sp>
      <p:sp>
        <p:nvSpPr>
          <p:cNvPr id="8" name="Rechteck 7"/>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808285"/>
          </a:solidFill>
        </p:spPr>
        <p:txBody>
          <a:bodyPr lIns="72000" rIns="0" anchor="ctr"/>
          <a:lstStyle/>
          <a:p>
            <a:pPr marL="82550">
              <a:defRPr/>
            </a:pPr>
            <a:r>
              <a:rPr lang="de-DE" sz="1600" dirty="0">
                <a:solidFill>
                  <a:schemeClr val="bg1"/>
                </a:solidFill>
                <a:latin typeface="Arial" pitchFamily="34" charset="0"/>
                <a:ea typeface="ＭＳ Ｐゴシック" pitchFamily="-65" charset="-128"/>
                <a:cs typeface="Arial" pitchFamily="34" charset="0"/>
              </a:rPr>
              <a:t>Fraunhofer</a:t>
            </a:r>
            <a:br>
              <a:rPr lang="de-DE" sz="1600" dirty="0">
                <a:solidFill>
                  <a:schemeClr val="bg1"/>
                </a:solidFill>
                <a:latin typeface="Arial" pitchFamily="34" charset="0"/>
                <a:ea typeface="ＭＳ Ｐゴシック" pitchFamily="-65" charset="-128"/>
                <a:cs typeface="Arial" pitchFamily="34" charset="0"/>
              </a:rPr>
            </a:br>
            <a:r>
              <a:rPr lang="de-DE" sz="1600" dirty="0">
                <a:solidFill>
                  <a:schemeClr val="bg1"/>
                </a:solidFill>
                <a:latin typeface="Arial" pitchFamily="34" charset="0"/>
                <a:ea typeface="ＭＳ Ｐゴシック" pitchFamily="-65" charset="-128"/>
                <a:cs typeface="Arial" pitchFamily="34" charset="0"/>
              </a:rPr>
              <a:t>Heinrich Hertz Institute</a:t>
            </a:r>
          </a:p>
        </p:txBody>
      </p:sp>
      <p:sp>
        <p:nvSpPr>
          <p:cNvPr id="10" name="Rechteck 9"/>
          <p:cNvSpPr/>
          <p:nvPr/>
        </p:nvSpPr>
        <p:spPr>
          <a:xfrm>
            <a:off x="0" y="857250"/>
            <a:ext cx="9144000" cy="642938"/>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1" name="Rechteck 10"/>
          <p:cNvSpPr/>
          <p:nvPr/>
        </p:nvSpPr>
        <p:spPr>
          <a:xfrm>
            <a:off x="0" y="0"/>
            <a:ext cx="9144000" cy="900113"/>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2" name="Rechteck 11"/>
          <p:cNvSpPr/>
          <p:nvPr/>
        </p:nvSpPr>
        <p:spPr>
          <a:xfrm>
            <a:off x="0" y="3573463"/>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3" name="Text Box 1055"/>
          <p:cNvSpPr txBox="1">
            <a:spLocks noChangeArrowheads="1"/>
          </p:cNvSpPr>
          <p:nvPr/>
        </p:nvSpPr>
        <p:spPr bwMode="auto">
          <a:xfrm>
            <a:off x="468313" y="3141663"/>
            <a:ext cx="6696075" cy="457200"/>
          </a:xfrm>
          <a:prstGeom prst="rect">
            <a:avLst/>
          </a:prstGeom>
          <a:noFill/>
          <a:ln w="9525">
            <a:noFill/>
            <a:prstDash val="dash"/>
            <a:miter lim="800000"/>
            <a:headEnd/>
            <a:tailEnd/>
          </a:ln>
          <a:effectLst/>
        </p:spPr>
        <p:txBody>
          <a:bodyPr>
            <a:spAutoFit/>
          </a:bodyPr>
          <a:lstStyle/>
          <a:p>
            <a:pPr>
              <a:defRPr/>
            </a:pPr>
            <a:endParaRPr lang="de-DE" sz="2400">
              <a:latin typeface="Arial" pitchFamily="34" charset="0"/>
              <a:ea typeface="ＭＳ Ｐゴシック" pitchFamily="-65" charset="-128"/>
              <a:cs typeface="Arial" pitchFamily="34" charset="0"/>
            </a:endParaRPr>
          </a:p>
        </p:txBody>
      </p:sp>
      <p:sp>
        <p:nvSpPr>
          <p:cNvPr id="14" name="Rechteck 13"/>
          <p:cNvSpPr/>
          <p:nvPr/>
        </p:nvSpPr>
        <p:spPr>
          <a:xfrm>
            <a:off x="0" y="6141244"/>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6" name="Textfeld 15"/>
          <p:cNvSpPr txBox="1"/>
          <p:nvPr/>
        </p:nvSpPr>
        <p:spPr>
          <a:xfrm>
            <a:off x="468313" y="6308725"/>
            <a:ext cx="6961187" cy="360363"/>
          </a:xfrm>
          <a:prstGeom prst="rect">
            <a:avLst/>
          </a:prstGeom>
          <a:noFill/>
        </p:spPr>
        <p:txBody>
          <a:bodyPr lIns="0" tIns="0" rIns="0" bIns="0" anchor="ctr"/>
          <a:lstStyle/>
          <a:p>
            <a:pPr>
              <a:defRPr/>
            </a:pPr>
            <a:r>
              <a:rPr lang="de-DE" sz="1100" dirty="0">
                <a:latin typeface="Arial" pitchFamily="34" charset="0"/>
                <a:ea typeface="ＭＳ Ｐゴシック" pitchFamily="1" charset="-128"/>
                <a:cs typeface="Arial" pitchFamily="34" charset="0"/>
              </a:rPr>
              <a:t>Fraunhofer Heinrich Hertz Institute, Einsteinufer 37, 10587 Berlin	         www.hhi.fraunhofer.de</a:t>
            </a:r>
          </a:p>
        </p:txBody>
      </p:sp>
      <p:pic>
        <p:nvPicPr>
          <p:cNvPr id="17" name="Grafik 15" descr="hhi_E_334-cmyk__2.gif"/>
          <p:cNvPicPr>
            <a:picLocks noChangeAspect="1"/>
          </p:cNvPicPr>
          <p:nvPr/>
        </p:nvPicPr>
        <p:blipFill>
          <a:blip r:embed="rId4" cstate="print"/>
          <a:stretch>
            <a:fillRect/>
          </a:stretch>
        </p:blipFill>
        <p:spPr bwMode="auto">
          <a:xfrm>
            <a:off x="161925" y="203200"/>
            <a:ext cx="2439903" cy="511257"/>
          </a:xfrm>
          <a:prstGeom prst="rect">
            <a:avLst/>
          </a:prstGeom>
          <a:noFill/>
          <a:ln>
            <a:noFill/>
          </a:ln>
        </p:spPr>
      </p:pic>
      <p:sp>
        <p:nvSpPr>
          <p:cNvPr id="22" name="Textplatzhalter 21"/>
          <p:cNvSpPr>
            <a:spLocks noGrp="1"/>
          </p:cNvSpPr>
          <p:nvPr>
            <p:ph type="body" sz="quarter" idx="11"/>
          </p:nvPr>
        </p:nvSpPr>
        <p:spPr>
          <a:xfrm>
            <a:off x="468313" y="1773238"/>
            <a:ext cx="8496300" cy="430887"/>
          </a:xfrm>
        </p:spPr>
        <p:txBody>
          <a:bodyPr>
            <a:spAutoFit/>
          </a:bodyPr>
          <a:lstStyle>
            <a:lvl1pPr marL="1588" indent="0">
              <a:buFontTx/>
              <a:buNone/>
              <a:defRPr sz="2800" b="1">
                <a:latin typeface="Arial" pitchFamily="34" charset="0"/>
                <a:cs typeface="Arial" pitchFamily="34" charset="0"/>
              </a:defRPr>
            </a:lvl1pPr>
            <a:lvl2pPr marL="1588" indent="0">
              <a:defRPr sz="1800" b="1"/>
            </a:lvl2pPr>
          </a:lstStyle>
          <a:p>
            <a:pPr lvl="0"/>
            <a:r>
              <a:rPr lang="de-DE" dirty="0" smtClean="0"/>
              <a:t>Textmasterformate durch Klicken bearbeiten</a:t>
            </a:r>
          </a:p>
        </p:txBody>
      </p:sp>
      <p:sp>
        <p:nvSpPr>
          <p:cNvPr id="15" name="Textplatzhalter 14"/>
          <p:cNvSpPr>
            <a:spLocks noGrp="1"/>
          </p:cNvSpPr>
          <p:nvPr>
            <p:ph type="body" sz="quarter" idx="15"/>
          </p:nvPr>
        </p:nvSpPr>
        <p:spPr>
          <a:xfrm>
            <a:off x="468313" y="2357430"/>
            <a:ext cx="8496300" cy="369332"/>
          </a:xfrm>
        </p:spPr>
        <p:txBody>
          <a:bodyPr>
            <a:spAutoFit/>
          </a:bodyPr>
          <a:lstStyle>
            <a:lvl1pPr marL="0" indent="0">
              <a:buFontTx/>
              <a:buNone/>
              <a:defRPr sz="2400" b="1">
                <a:latin typeface="Arial" pitchFamily="34" charset="0"/>
                <a:cs typeface="Arial" pitchFamily="34" charset="0"/>
              </a:defRPr>
            </a:lvl1pPr>
          </a:lstStyle>
          <a:p>
            <a:pPr lvl="0"/>
            <a:r>
              <a:rPr lang="de-DE" dirty="0" smtClean="0"/>
              <a:t>Textmasterformate durch Klicken bearbeiten</a:t>
            </a:r>
          </a:p>
        </p:txBody>
      </p:sp>
      <p:sp>
        <p:nvSpPr>
          <p:cNvPr id="21" name="Textplatzhalter 14"/>
          <p:cNvSpPr>
            <a:spLocks noGrp="1"/>
          </p:cNvSpPr>
          <p:nvPr>
            <p:ph type="body" sz="quarter" idx="19"/>
          </p:nvPr>
        </p:nvSpPr>
        <p:spPr>
          <a:xfrm>
            <a:off x="468313" y="3000372"/>
            <a:ext cx="8496300" cy="276999"/>
          </a:xfrm>
        </p:spPr>
        <p:txBody>
          <a:bodyPr>
            <a:spAutoFit/>
          </a:bodyPr>
          <a:lstStyle>
            <a:lvl1pPr marL="0" indent="0">
              <a:buFontTx/>
              <a:buNone/>
              <a:defRPr sz="1800" b="0">
                <a:latin typeface="Arial" pitchFamily="34" charset="0"/>
                <a:cs typeface="Arial" pitchFamily="34" charset="0"/>
              </a:defRPr>
            </a:lvl1pPr>
          </a:lstStyle>
          <a:p>
            <a:pPr lvl="0"/>
            <a:r>
              <a:rPr lang="de-DE" dirty="0" smtClean="0"/>
              <a:t>Textmasterformate durch Klicken bearbeiten</a:t>
            </a:r>
          </a:p>
        </p:txBody>
      </p:sp>
      <p:sp>
        <p:nvSpPr>
          <p:cNvPr id="18" name="Datumsplatzhalter 35"/>
          <p:cNvSpPr>
            <a:spLocks noGrp="1"/>
          </p:cNvSpPr>
          <p:nvPr>
            <p:ph type="dt" sz="half" idx="20"/>
          </p:nvPr>
        </p:nvSpPr>
        <p:spPr/>
        <p:txBody>
          <a:bodyPr/>
          <a:lstStyle>
            <a:lvl1pPr>
              <a:defRPr>
                <a:latin typeface="Arial" pitchFamily="34" charset="0"/>
                <a:cs typeface="Arial" pitchFamily="34" charset="0"/>
              </a:defRPr>
            </a:lvl1pPr>
          </a:lstStyle>
          <a:p>
            <a:pPr>
              <a:defRPr/>
            </a:pPr>
            <a:fld id="{4DF96D80-E464-4E5E-AD0F-AA14CA5DD2F8}" type="datetime1">
              <a:rPr lang="de-DE" smtClean="0"/>
              <a:pPr>
                <a:defRPr/>
              </a:pPr>
              <a:t>17.05.2016</a:t>
            </a:fld>
            <a:endParaRPr lang="de-DE" dirty="0"/>
          </a:p>
        </p:txBody>
      </p:sp>
      <p:sp>
        <p:nvSpPr>
          <p:cNvPr id="19" name="Foliennummernplatzhalter 15"/>
          <p:cNvSpPr>
            <a:spLocks noGrp="1"/>
          </p:cNvSpPr>
          <p:nvPr>
            <p:ph type="sldNum" sz="quarter" idx="21"/>
          </p:nvPr>
        </p:nvSpPr>
        <p:spPr/>
        <p:txBody>
          <a:bodyPr/>
          <a:lstStyle>
            <a:lvl1pPr>
              <a:defRPr>
                <a:latin typeface="Arial" pitchFamily="34" charset="0"/>
                <a:cs typeface="Arial" pitchFamily="34" charset="0"/>
              </a:defRPr>
            </a:lvl1pPr>
          </a:lstStyle>
          <a:p>
            <a:pPr>
              <a:defRPr/>
            </a:pPr>
            <a:fld id="{F6F275CE-8328-4E40-82FC-A99F36E353AA}" type="slidenum">
              <a:rPr lang="de-DE" smtClean="0"/>
              <a:pPr>
                <a:defRPr/>
              </a:pPr>
              <a:t>‹Nr.›</a:t>
            </a:fld>
            <a:endParaRPr lang="de-DE" dirty="0"/>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HHI 1-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265113" marR="0" indent="184150" algn="l" defTabSz="914400" rtl="0" eaLnBrk="1" fontAlgn="base" latinLnBrk="0" hangingPunct="1">
              <a:lnSpc>
                <a:spcPct val="100000"/>
              </a:lnSpc>
              <a:spcBef>
                <a:spcPts val="600"/>
              </a:spcBef>
              <a:spcAft>
                <a:spcPct val="0"/>
              </a:spcAft>
              <a:buClr>
                <a:srgbClr val="6D6E71"/>
              </a:buClr>
              <a:buSzPct val="80000"/>
              <a:buFont typeface="Wingdings" pitchFamily="2" charset="2"/>
              <a:buNone/>
              <a:tabLst/>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4" name="Titelplatzhalter 1"/>
          <p:cNvSpPr>
            <a:spLocks noGrp="1"/>
          </p:cNvSpPr>
          <p:nvPr>
            <p:ph type="title" hasCustomPrompt="1"/>
          </p:nvPr>
        </p:nvSpPr>
        <p:spPr>
          <a:xfrm>
            <a:off x="468313" y="359138"/>
            <a:ext cx="5760000" cy="360000"/>
          </a:xfrm>
          <a:prstGeom prst="rect">
            <a:avLst/>
          </a:prstGeom>
        </p:spPr>
        <p:txBody>
          <a:bodyPr vert="horz" wrap="none" lIns="0" tIns="0" rIns="0" bIns="0" rtlCol="0" anchor="b" anchorCtr="0">
            <a:noAutofit/>
          </a:bodyPr>
          <a:lstStyle>
            <a:lvl1pPr>
              <a:defRPr lang="de-DE" sz="2400" dirty="0">
                <a:latin typeface="Arial" pitchFamily="34" charset="0"/>
                <a:cs typeface="Arial" pitchFamily="34" charset="0"/>
              </a:defRPr>
            </a:lvl1pPr>
          </a:lstStyle>
          <a:p>
            <a:r>
              <a:rPr lang="de-DE" dirty="0" smtClean="0"/>
              <a:t>Titel der Folie hier eintragen</a:t>
            </a:r>
            <a:endParaRPr lang="de-DE" dirty="0"/>
          </a:p>
        </p:txBody>
      </p:sp>
      <p:sp>
        <p:nvSpPr>
          <p:cNvPr id="8" name="Datumsplatzhalter 14"/>
          <p:cNvSpPr>
            <a:spLocks noGrp="1"/>
          </p:cNvSpPr>
          <p:nvPr>
            <p:ph type="dt" sz="half" idx="11"/>
          </p:nvPr>
        </p:nvSpPr>
        <p:spPr/>
        <p:txBody>
          <a:bodyPr/>
          <a:lstStyle>
            <a:lvl1pPr>
              <a:defRPr>
                <a:latin typeface="Arial" pitchFamily="34" charset="0"/>
                <a:cs typeface="Arial" pitchFamily="34" charset="0"/>
              </a:defRPr>
            </a:lvl1pPr>
          </a:lstStyle>
          <a:p>
            <a:pPr>
              <a:defRPr/>
            </a:pPr>
            <a:fld id="{FA90C894-D6ED-4A57-A80E-AD844FBCD99D}" type="datetime1">
              <a:rPr lang="de-DE" smtClean="0"/>
              <a:pPr>
                <a:defRPr/>
              </a:pPr>
              <a:t>17.05.2016</a:t>
            </a:fld>
            <a:endParaRPr lang="de-DE" dirty="0"/>
          </a:p>
        </p:txBody>
      </p:sp>
      <p:sp>
        <p:nvSpPr>
          <p:cNvPr id="9" name="Foliennummernplatzhalter 15"/>
          <p:cNvSpPr>
            <a:spLocks noGrp="1"/>
          </p:cNvSpPr>
          <p:nvPr>
            <p:ph type="sldNum" sz="quarter" idx="12"/>
          </p:nvPr>
        </p:nvSpPr>
        <p:spPr/>
        <p:txBody>
          <a:bodyPr/>
          <a:lstStyle>
            <a:lvl1pPr>
              <a:defRPr>
                <a:latin typeface="Arial" pitchFamily="34" charset="0"/>
                <a:cs typeface="Arial" pitchFamily="34" charset="0"/>
              </a:defRPr>
            </a:lvl1pPr>
          </a:lstStyle>
          <a:p>
            <a:pPr>
              <a:defRPr/>
            </a:pPr>
            <a:fld id="{6F0DDCAF-BA3F-4C3E-A131-697AA17CD9FC}" type="slidenum">
              <a:rPr lang="de-DE" smtClean="0"/>
              <a:pPr>
                <a:defRPr/>
              </a:pPr>
              <a:t>‹Nr.›</a:t>
            </a:fld>
            <a:endParaRPr lang="de-DE" dirty="0"/>
          </a:p>
        </p:txBody>
      </p:sp>
      <p:sp>
        <p:nvSpPr>
          <p:cNvPr id="10" name="Fußzeilenplatzhalter 16"/>
          <p:cNvSpPr>
            <a:spLocks noGrp="1"/>
          </p:cNvSpPr>
          <p:nvPr>
            <p:ph type="ftr" sz="quarter" idx="13"/>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1" name="Textfeld 10"/>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a:xfrm>
            <a:off x="6215063" y="6308725"/>
            <a:ext cx="2309812" cy="360363"/>
          </a:xfrm>
          <a:prstGeom prst="rect">
            <a:avLst/>
          </a:prstGeom>
        </p:spPr>
        <p:txBody>
          <a:bodyPr/>
          <a:lstStyle>
            <a:lvl1pPr>
              <a:defRPr>
                <a:latin typeface="Arial" pitchFamily="34" charset="0"/>
                <a:cs typeface="Arial" pitchFamily="34" charset="0"/>
              </a:defRPr>
            </a:lvl1pPr>
          </a:lstStyle>
          <a:p>
            <a:pPr>
              <a:defRPr/>
            </a:pPr>
            <a:fld id="{688C0DA3-D547-4304-A5F2-E0C7FB55D8D7}" type="datetime1">
              <a:rPr lang="de-DE" smtClean="0"/>
              <a:pPr>
                <a:defRPr/>
              </a:pPr>
              <a:t>17.05.2016</a:t>
            </a:fld>
            <a:endParaRPr lang="de-DE"/>
          </a:p>
        </p:txBody>
      </p:sp>
      <p:sp>
        <p:nvSpPr>
          <p:cNvPr id="9" name="Foliennummernplatzhalter 13"/>
          <p:cNvSpPr>
            <a:spLocks noGrp="1"/>
          </p:cNvSpPr>
          <p:nvPr>
            <p:ph type="sldNum" sz="quarter" idx="13"/>
          </p:nvPr>
        </p:nvSpPr>
        <p:spPr>
          <a:xfrm>
            <a:off x="8501063" y="6308725"/>
            <a:ext cx="463550" cy="360363"/>
          </a:xfrm>
          <a:prstGeom prst="rect">
            <a:avLst/>
          </a:prstGeom>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a:xfrm>
            <a:off x="2700338" y="6308725"/>
            <a:ext cx="3443287" cy="358775"/>
          </a:xfrm>
          <a:prstGeom prst="rect">
            <a:avLst/>
          </a:prstGeom>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7" name="Textplatzhalter 24"/>
          <p:cNvSpPr>
            <a:spLocks noGrp="1"/>
          </p:cNvSpPr>
          <p:nvPr>
            <p:ph type="body" sz="quarter" idx="21" hasCustomPrompt="1"/>
          </p:nvPr>
        </p:nvSpPr>
        <p:spPr>
          <a:xfrm>
            <a:off x="468313" y="5643578"/>
            <a:ext cx="5975350" cy="285752"/>
          </a:xfrm>
          <a:prstGeom prst="rect">
            <a:avLst/>
          </a:prstGeom>
        </p:spPr>
        <p:txBody>
          <a:bodyPr/>
          <a:lstStyle>
            <a:lvl1pPr marL="0" marR="0" indent="0" algn="l" defTabSz="914400" rtl="0" eaLnBrk="0" fontAlgn="base" latinLnBrk="0" hangingPunct="0">
              <a:lnSpc>
                <a:spcPct val="100000"/>
              </a:lnSpc>
              <a:spcBef>
                <a:spcPts val="600"/>
              </a:spcBef>
              <a:spcAft>
                <a:spcPct val="0"/>
              </a:spcAft>
              <a:buClr>
                <a:srgbClr val="6D6E71"/>
              </a:buClr>
              <a:buSzPct val="80000"/>
              <a:buFont typeface="Wingdings" pitchFamily="2" charset="2"/>
              <a:buNone/>
              <a:tabLst/>
              <a:defRPr lang="de-DE" sz="1000" b="1" kern="1200" dirty="0" smtClean="0">
                <a:solidFill>
                  <a:schemeClr val="tx1"/>
                </a:solidFill>
                <a:latin typeface="Arial" charset="0"/>
                <a:ea typeface="ＭＳ Ｐゴシック" pitchFamily="34" charset="-128"/>
                <a:cs typeface="Arial" charset="0"/>
              </a:defRPr>
            </a:lvl1pPr>
            <a:lvl2pPr>
              <a:defRPr lang="de-DE" sz="1000" b="1" kern="1200" dirty="0" smtClean="0">
                <a:solidFill>
                  <a:schemeClr val="tx1"/>
                </a:solidFill>
                <a:latin typeface="Arial" charset="0"/>
                <a:ea typeface="ＭＳ Ｐゴシック" pitchFamily="34" charset="-128"/>
                <a:cs typeface="Arial" charset="0"/>
              </a:defRPr>
            </a:lvl2pPr>
            <a:lvl3pPr>
              <a:defRPr lang="de-DE" sz="1000" b="1" kern="1200" dirty="0" smtClean="0">
                <a:solidFill>
                  <a:schemeClr val="tx1"/>
                </a:solidFill>
                <a:latin typeface="Arial" charset="0"/>
                <a:ea typeface="ＭＳ Ｐゴシック" pitchFamily="34" charset="-128"/>
                <a:cs typeface="Arial" charset="0"/>
              </a:defRPr>
            </a:lvl3pPr>
            <a:lvl4pPr>
              <a:defRPr lang="de-DE" sz="1000" b="1" kern="1200" dirty="0" smtClean="0">
                <a:solidFill>
                  <a:schemeClr val="tx1"/>
                </a:solidFill>
                <a:latin typeface="Arial" charset="0"/>
                <a:ea typeface="ＭＳ Ｐゴシック" pitchFamily="34" charset="-128"/>
                <a:cs typeface="Arial" charset="0"/>
              </a:defRPr>
            </a:lvl4pPr>
            <a:lvl5pPr>
              <a:defRPr lang="de-DE" sz="1000" b="1" kern="1200" dirty="0" smtClean="0">
                <a:solidFill>
                  <a:schemeClr val="tx1"/>
                </a:solidFill>
                <a:latin typeface="Arial" charset="0"/>
                <a:ea typeface="ＭＳ Ｐゴシック" pitchFamily="34" charset="-128"/>
                <a:cs typeface="Arial" charset="0"/>
              </a:defRPr>
            </a:lvl5pPr>
          </a:lstStyle>
          <a:p>
            <a:pPr lvl="0"/>
            <a:r>
              <a:rPr lang="de-DE" dirty="0" smtClean="0"/>
              <a:t>Bildunterschrift</a:t>
            </a:r>
            <a:endParaRPr lang="de-DE" dirty="0"/>
          </a:p>
        </p:txBody>
      </p:sp>
      <p:sp>
        <p:nvSpPr>
          <p:cNvPr id="18" name="Bildplatzhalter 15"/>
          <p:cNvSpPr>
            <a:spLocks noGrp="1"/>
          </p:cNvSpPr>
          <p:nvPr>
            <p:ph type="pic" sz="quarter" idx="22"/>
          </p:nvPr>
        </p:nvSpPr>
        <p:spPr>
          <a:xfrm>
            <a:off x="468313" y="1412875"/>
            <a:ext cx="5975350" cy="4159250"/>
          </a:xfrm>
          <a:prstGeom prst="rect">
            <a:avLst/>
          </a:prstGeom>
        </p:spPr>
        <p:txBody>
          <a:bodyPr/>
          <a:lstStyle/>
          <a:p>
            <a:endParaRPr lang="de-DE" dirty="0"/>
          </a:p>
        </p:txBody>
      </p:sp>
      <p:sp>
        <p:nvSpPr>
          <p:cNvPr id="14" name="Inhaltsplatzhalter 5"/>
          <p:cNvSpPr>
            <a:spLocks noGrp="1"/>
          </p:cNvSpPr>
          <p:nvPr>
            <p:ph sz="quarter" idx="11"/>
          </p:nvPr>
        </p:nvSpPr>
        <p:spPr bwMode="auto">
          <a:xfrm>
            <a:off x="6605588" y="1412875"/>
            <a:ext cx="2358412" cy="4516455"/>
          </a:xfrm>
          <a:prstGeom prst="rect">
            <a:avLst/>
          </a:prstGeo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1"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03B8A31B-584C-413F-B710-24CAE5668C66}" type="datetime1">
              <a:rPr lang="de-DE" smtClean="0"/>
              <a:pPr>
                <a:defRPr/>
              </a:pPr>
              <a:t>17.05.2016</a:t>
            </a:fld>
            <a:endParaRPr lang="de-DE" dirty="0"/>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1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CFD5BC80-AA2F-48C5-85DD-881B2888FC72}" type="datetime1">
              <a:rPr lang="de-DE" smtClean="0"/>
              <a:pPr>
                <a:defRPr/>
              </a:pPr>
              <a:t>17.05.2016</a:t>
            </a:fld>
            <a:endParaRPr lang="de-DE" dirty="0"/>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7" name="Bildplatzhalter 15"/>
          <p:cNvSpPr>
            <a:spLocks noGrp="1"/>
          </p:cNvSpPr>
          <p:nvPr>
            <p:ph type="pic" sz="quarter" idx="28"/>
          </p:nvPr>
        </p:nvSpPr>
        <p:spPr bwMode="auto">
          <a:xfrm>
            <a:off x="6605587" y="1412875"/>
            <a:ext cx="2359025" cy="2087563"/>
          </a:xfrm>
          <a:prstGeom prst="rect">
            <a:avLst/>
          </a:prstGeom>
          <a:noFill/>
          <a:ln w="9525">
            <a:no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Text" lastClr="000000"/>
              </a:solidFill>
              <a:effectLst/>
              <a:uLnTx/>
              <a:uFillTx/>
            </a:endParaRPr>
          </a:p>
        </p:txBody>
      </p:sp>
      <p:sp>
        <p:nvSpPr>
          <p:cNvPr id="18" name="Inhaltsplatzhalter 5"/>
          <p:cNvSpPr>
            <a:spLocks noGrp="1"/>
          </p:cNvSpPr>
          <p:nvPr>
            <p:ph sz="quarter" idx="11"/>
          </p:nvPr>
        </p:nvSpPr>
        <p:spPr bwMode="auto">
          <a:xfrm>
            <a:off x="6605588" y="3644900"/>
            <a:ext cx="2358412" cy="2284430"/>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3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DAC44363-ABD8-4E94-9390-8A3001735304}"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7" name="Textplatzhalter 24"/>
          <p:cNvSpPr>
            <a:spLocks noGrp="1"/>
          </p:cNvSpPr>
          <p:nvPr>
            <p:ph type="body" sz="quarter" idx="21" hasCustomPrompt="1"/>
          </p:nvPr>
        </p:nvSpPr>
        <p:spPr>
          <a:xfrm>
            <a:off x="468313" y="5643578"/>
            <a:ext cx="5975350" cy="285752"/>
          </a:xfrm>
        </p:spPr>
        <p:txBody>
          <a:bodyPr/>
          <a:lstStyle>
            <a:lvl1pPr marL="0" marR="0" indent="0" algn="l" defTabSz="914400" rtl="0" eaLnBrk="0" fontAlgn="base" latinLnBrk="0" hangingPunct="0">
              <a:lnSpc>
                <a:spcPct val="100000"/>
              </a:lnSpc>
              <a:spcBef>
                <a:spcPts val="600"/>
              </a:spcBef>
              <a:spcAft>
                <a:spcPct val="0"/>
              </a:spcAft>
              <a:buClr>
                <a:srgbClr val="6D6E71"/>
              </a:buClr>
              <a:buSzPct val="80000"/>
              <a:buFont typeface="Wingdings" pitchFamily="2" charset="2"/>
              <a:buNone/>
              <a:tabLst/>
              <a:defRPr lang="de-DE" sz="1000" b="1" kern="1200" dirty="0" smtClean="0">
                <a:solidFill>
                  <a:schemeClr val="tx1"/>
                </a:solidFill>
                <a:latin typeface="Arial" charset="0"/>
                <a:ea typeface="ＭＳ Ｐゴシック" pitchFamily="34" charset="-128"/>
                <a:cs typeface="Arial" charset="0"/>
              </a:defRPr>
            </a:lvl1pPr>
            <a:lvl2pPr>
              <a:defRPr lang="de-DE" sz="1000" b="1" kern="1200" dirty="0" smtClean="0">
                <a:solidFill>
                  <a:schemeClr val="tx1"/>
                </a:solidFill>
                <a:latin typeface="Arial" charset="0"/>
                <a:ea typeface="ＭＳ Ｐゴシック" pitchFamily="34" charset="-128"/>
                <a:cs typeface="Arial" charset="0"/>
              </a:defRPr>
            </a:lvl2pPr>
            <a:lvl3pPr>
              <a:defRPr lang="de-DE" sz="1000" b="1" kern="1200" dirty="0" smtClean="0">
                <a:solidFill>
                  <a:schemeClr val="tx1"/>
                </a:solidFill>
                <a:latin typeface="Arial" charset="0"/>
                <a:ea typeface="ＭＳ Ｐゴシック" pitchFamily="34" charset="-128"/>
                <a:cs typeface="Arial" charset="0"/>
              </a:defRPr>
            </a:lvl3pPr>
            <a:lvl4pPr>
              <a:defRPr lang="de-DE" sz="1000" b="1" kern="1200" dirty="0" smtClean="0">
                <a:solidFill>
                  <a:schemeClr val="tx1"/>
                </a:solidFill>
                <a:latin typeface="Arial" charset="0"/>
                <a:ea typeface="ＭＳ Ｐゴシック" pitchFamily="34" charset="-128"/>
                <a:cs typeface="Arial" charset="0"/>
              </a:defRPr>
            </a:lvl4pPr>
            <a:lvl5pPr>
              <a:defRPr lang="de-DE" sz="1000" b="1" kern="1200" dirty="0" smtClean="0">
                <a:solidFill>
                  <a:schemeClr val="tx1"/>
                </a:solidFill>
                <a:latin typeface="Arial" charset="0"/>
                <a:ea typeface="ＭＳ Ｐゴシック" pitchFamily="34" charset="-128"/>
                <a:cs typeface="Arial" charset="0"/>
              </a:defRPr>
            </a:lvl5pPr>
          </a:lstStyle>
          <a:p>
            <a:pPr lvl="0"/>
            <a:r>
              <a:rPr lang="de-DE" dirty="0" smtClean="0"/>
              <a:t>Bildunterschrift</a:t>
            </a:r>
            <a:endParaRPr lang="de-DE" dirty="0"/>
          </a:p>
        </p:txBody>
      </p:sp>
      <p:sp>
        <p:nvSpPr>
          <p:cNvPr id="18" name="Bildplatzhalter 15"/>
          <p:cNvSpPr>
            <a:spLocks noGrp="1"/>
          </p:cNvSpPr>
          <p:nvPr>
            <p:ph type="pic" sz="quarter" idx="22"/>
          </p:nvPr>
        </p:nvSpPr>
        <p:spPr>
          <a:xfrm>
            <a:off x="468313" y="1412875"/>
            <a:ext cx="5975350" cy="4159250"/>
          </a:xfrm>
        </p:spPr>
        <p:txBody>
          <a:bodyPr/>
          <a:lstStyle/>
          <a:p>
            <a:endParaRPr lang="de-DE" dirty="0"/>
          </a:p>
        </p:txBody>
      </p:sp>
      <p:sp>
        <p:nvSpPr>
          <p:cNvPr id="14"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1_HHI 1-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849630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4" name="Titelplatzhalter 1"/>
          <p:cNvSpPr>
            <a:spLocks noGrp="1"/>
          </p:cNvSpPr>
          <p:nvPr>
            <p:ph type="title" hasCustomPrompt="1"/>
          </p:nvPr>
        </p:nvSpPr>
        <p:spPr>
          <a:xfrm>
            <a:off x="468313" y="359428"/>
            <a:ext cx="5760000"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4"/>
          <p:cNvSpPr>
            <a:spLocks noGrp="1"/>
          </p:cNvSpPr>
          <p:nvPr>
            <p:ph type="dt" sz="half" idx="11"/>
          </p:nvPr>
        </p:nvSpPr>
        <p:spPr/>
        <p:txBody>
          <a:bodyPr/>
          <a:lstStyle>
            <a:lvl1pPr>
              <a:defRPr>
                <a:latin typeface="Arial" pitchFamily="34" charset="0"/>
                <a:cs typeface="Arial" pitchFamily="34" charset="0"/>
              </a:defRPr>
            </a:lvl1pPr>
          </a:lstStyle>
          <a:p>
            <a:pPr>
              <a:defRPr/>
            </a:pPr>
            <a:fld id="{D108E4FE-3795-490D-AE40-33B2E0515C3A}" type="datetime1">
              <a:rPr lang="de-DE" smtClean="0"/>
              <a:pPr>
                <a:defRPr/>
              </a:pPr>
              <a:t>17.05.2016</a:t>
            </a:fld>
            <a:endParaRPr lang="de-DE"/>
          </a:p>
        </p:txBody>
      </p:sp>
      <p:sp>
        <p:nvSpPr>
          <p:cNvPr id="9" name="Foliennummernplatzhalter 15"/>
          <p:cNvSpPr>
            <a:spLocks noGrp="1"/>
          </p:cNvSpPr>
          <p:nvPr>
            <p:ph type="sldNum" sz="quarter" idx="12"/>
          </p:nvPr>
        </p:nvSpPr>
        <p:spPr/>
        <p:txBody>
          <a:bodyPr/>
          <a:lstStyle>
            <a:lvl1pPr>
              <a:defRPr>
                <a:latin typeface="Arial" pitchFamily="34" charset="0"/>
                <a:cs typeface="Arial" pitchFamily="34" charset="0"/>
              </a:defRPr>
            </a:lvl1pPr>
          </a:lstStyle>
          <a:p>
            <a:pPr>
              <a:defRPr/>
            </a:pPr>
            <a:fld id="{6F0DDCAF-BA3F-4C3E-A131-697AA17CD9FC}" type="slidenum">
              <a:rPr lang="de-DE" smtClean="0"/>
              <a:pPr>
                <a:defRPr/>
              </a:pPr>
              <a:t>‹Nr.›</a:t>
            </a:fld>
            <a:endParaRPr lang="de-DE" dirty="0"/>
          </a:p>
        </p:txBody>
      </p:sp>
      <p:sp>
        <p:nvSpPr>
          <p:cNvPr id="10" name="Fußzeilenplatzhalter 16"/>
          <p:cNvSpPr>
            <a:spLocks noGrp="1"/>
          </p:cNvSpPr>
          <p:nvPr>
            <p:ph type="ftr" sz="quarter" idx="13"/>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1" name="Textfeld 10"/>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6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B917AB13-CC37-41BC-B858-085554242F9D}"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4" name="Bildplatzhalter 15"/>
          <p:cNvSpPr>
            <a:spLocks noGrp="1"/>
          </p:cNvSpPr>
          <p:nvPr>
            <p:ph type="pic" sz="quarter" idx="22"/>
          </p:nvPr>
        </p:nvSpPr>
        <p:spPr>
          <a:xfrm>
            <a:off x="468313" y="1412875"/>
            <a:ext cx="8496300" cy="4516455"/>
          </a:xfrm>
        </p:spPr>
        <p:txBody>
          <a:bodyPr/>
          <a:lstStyle/>
          <a:p>
            <a:endParaRPr lang="de-DE" dirty="0"/>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7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373051"/>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449263" indent="-184150">
              <a:tabLst/>
              <a:defRPr sz="18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D5760FD4-93E8-46A0-9430-B284716DF4EA}"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4" name="Bildplatzhalter 15"/>
          <p:cNvSpPr>
            <a:spLocks noGrp="1"/>
          </p:cNvSpPr>
          <p:nvPr>
            <p:ph type="pic" sz="quarter" idx="22"/>
          </p:nvPr>
        </p:nvSpPr>
        <p:spPr>
          <a:xfrm>
            <a:off x="468313" y="1928802"/>
            <a:ext cx="5975350" cy="4000528"/>
          </a:xfrm>
        </p:spPr>
        <p:txBody>
          <a:bodyPr/>
          <a:lstStyle/>
          <a:p>
            <a:endParaRPr lang="de-DE" dirty="0"/>
          </a:p>
        </p:txBody>
      </p:sp>
      <p:sp>
        <p:nvSpPr>
          <p:cNvPr id="11"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2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3786190"/>
            <a:ext cx="5975350" cy="2143140"/>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1394B46B-AB4C-4CCA-827B-E1BB4C0E9270}"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32" name="Bildplatzhalter 15"/>
          <p:cNvSpPr>
            <a:spLocks noGrp="1"/>
          </p:cNvSpPr>
          <p:nvPr>
            <p:ph type="pic" sz="quarter" idx="26"/>
          </p:nvPr>
        </p:nvSpPr>
        <p:spPr>
          <a:xfrm>
            <a:off x="468312" y="1412875"/>
            <a:ext cx="2898000" cy="2232026"/>
          </a:xfrm>
        </p:spPr>
        <p:txBody>
          <a:bodyPr/>
          <a:lstStyle/>
          <a:p>
            <a:endParaRPr lang="de-DE"/>
          </a:p>
        </p:txBody>
      </p:sp>
      <p:sp>
        <p:nvSpPr>
          <p:cNvPr id="34" name="Bildplatzhalter 15"/>
          <p:cNvSpPr>
            <a:spLocks noGrp="1"/>
          </p:cNvSpPr>
          <p:nvPr>
            <p:ph type="pic" sz="quarter" idx="27"/>
          </p:nvPr>
        </p:nvSpPr>
        <p:spPr>
          <a:xfrm>
            <a:off x="3545663" y="1412874"/>
            <a:ext cx="2898000" cy="2232026"/>
          </a:xfrm>
        </p:spPr>
        <p:txBody>
          <a:bodyPr/>
          <a:lstStyle/>
          <a:p>
            <a:endParaRPr lang="de-DE"/>
          </a:p>
        </p:txBody>
      </p:sp>
      <p:sp>
        <p:nvSpPr>
          <p:cNvPr id="14"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8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040CCD7F-5B51-487B-9416-9693A22EB461}"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9" name="Rechteck 18"/>
          <p:cNvSpPr/>
          <p:nvPr userDrawn="1"/>
        </p:nvSpPr>
        <p:spPr>
          <a:xfrm>
            <a:off x="6609134" y="1928802"/>
            <a:ext cx="2355479" cy="1138773"/>
          </a:xfrm>
          <a:prstGeom prst="rect">
            <a:avLst/>
          </a:prstGeom>
        </p:spPr>
        <p:txBody>
          <a:bodyPr wrap="square" lIns="0" tIns="0" rIns="0" bIns="0">
            <a:spAutoFit/>
          </a:bodyPr>
          <a:lstStyle/>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Einsteinufer 37</a:t>
            </a:r>
            <a:b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b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10587 Berlin, Germany</a:t>
            </a:r>
          </a:p>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Phone +49 30 31002-0</a:t>
            </a:r>
          </a:p>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www.hhi.fraunhofer.de</a:t>
            </a:r>
            <a:endParaRPr kumimoji="0" lang="de-DE" sz="1600" b="0"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sp>
        <p:nvSpPr>
          <p:cNvPr id="22" name="Rechteck 21"/>
          <p:cNvSpPr/>
          <p:nvPr userDrawn="1"/>
        </p:nvSpPr>
        <p:spPr>
          <a:xfrm>
            <a:off x="468312" y="360000"/>
            <a:ext cx="5746762" cy="369332"/>
          </a:xfrm>
          <a:prstGeom prst="rect">
            <a:avLst/>
          </a:prstGeom>
        </p:spPr>
        <p:txBody>
          <a:bodyPr wrap="square" lIns="0" tIns="0" rIns="0" bIns="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Be our Guest – become a Partner</a:t>
            </a:r>
            <a:endParaRPr kumimoji="0" lang="de-DE" sz="2400" b="1"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sp>
        <p:nvSpPr>
          <p:cNvPr id="24" name="Rechteck 23"/>
          <p:cNvSpPr/>
          <p:nvPr userDrawn="1"/>
        </p:nvSpPr>
        <p:spPr>
          <a:xfrm>
            <a:off x="468313" y="1412875"/>
            <a:ext cx="5975350" cy="307777"/>
          </a:xfrm>
          <a:prstGeom prst="rect">
            <a:avLst/>
          </a:prstGeom>
        </p:spPr>
        <p:txBody>
          <a:bodyPr wrap="square" lIns="0" tIns="0" rIns="0" bIns="0">
            <a:spAutoFit/>
          </a:bodyPr>
          <a:lstStyle/>
          <a:p>
            <a:pPr marL="263525" marR="0" lvl="1" indent="-263525"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20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The Fraunhofer Heinrich Hertz Institute</a:t>
            </a:r>
            <a:endParaRPr kumimoji="0" lang="de-DE" sz="2000" b="0"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pic>
        <p:nvPicPr>
          <p:cNvPr id="25" name="Grafik 24" descr="Abschlussbildjpg.jpg"/>
          <p:cNvPicPr>
            <a:picLocks noChangeAspect="1"/>
          </p:cNvPicPr>
          <p:nvPr userDrawn="1"/>
        </p:nvPicPr>
        <p:blipFill>
          <a:blip r:embed="rId3" cstate="print"/>
          <a:stretch>
            <a:fillRect/>
          </a:stretch>
        </p:blipFill>
        <p:spPr>
          <a:xfrm>
            <a:off x="468313" y="2000240"/>
            <a:ext cx="5675323" cy="3826790"/>
          </a:xfrm>
          <a:prstGeom prst="rect">
            <a:avLst/>
          </a:prstGeom>
        </p:spPr>
      </p:pic>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HHI Titel">
    <p:spTree>
      <p:nvGrpSpPr>
        <p:cNvPr id="1" name=""/>
        <p:cNvGrpSpPr/>
        <p:nvPr/>
      </p:nvGrpSpPr>
      <p:grpSpPr>
        <a:xfrm>
          <a:off x="0" y="0"/>
          <a:ext cx="0" cy="0"/>
          <a:chOff x="0" y="0"/>
          <a:chExt cx="0" cy="0"/>
        </a:xfrm>
      </p:grpSpPr>
      <p:pic>
        <p:nvPicPr>
          <p:cNvPr id="23" name="Bildplatzhalter 10" descr="image_title_3b.jpg"/>
          <p:cNvPicPr>
            <a:picLocks noChangeAspect="1"/>
          </p:cNvPicPr>
          <p:nvPr userDrawn="1"/>
        </p:nvPicPr>
        <p:blipFill>
          <a:blip r:embed="rId2" cstate="print"/>
          <a:srcRect l="2715" r="2715"/>
          <a:stretch>
            <a:fillRect/>
          </a:stretch>
        </p:blipFill>
        <p:spPr bwMode="auto">
          <a:xfrm>
            <a:off x="6103144" y="3626644"/>
            <a:ext cx="3040856" cy="2520155"/>
          </a:xfrm>
          <a:prstGeom prst="rect">
            <a:avLst/>
          </a:prstGeom>
          <a:noFill/>
          <a:ln w="9525">
            <a:noFill/>
            <a:miter lim="800000"/>
            <a:headEnd/>
            <a:tailEnd/>
          </a:ln>
        </p:spPr>
      </p:pic>
      <p:pic>
        <p:nvPicPr>
          <p:cNvPr id="25" name="Bildplatzhalter 9" descr="image_title_2a.jpg"/>
          <p:cNvPicPr>
            <a:picLocks noChangeAspect="1"/>
          </p:cNvPicPr>
          <p:nvPr userDrawn="1"/>
        </p:nvPicPr>
        <p:blipFill>
          <a:blip r:embed="rId3" cstate="print"/>
          <a:srcRect l="2715" r="2715"/>
          <a:stretch>
            <a:fillRect/>
          </a:stretch>
        </p:blipFill>
        <p:spPr bwMode="auto">
          <a:xfrm>
            <a:off x="3042000" y="3626644"/>
            <a:ext cx="3060000" cy="2520155"/>
          </a:xfrm>
          <a:prstGeom prst="rect">
            <a:avLst/>
          </a:prstGeom>
          <a:noFill/>
          <a:ln w="9525">
            <a:noFill/>
            <a:miter lim="800000"/>
            <a:headEnd/>
            <a:tailEnd/>
          </a:ln>
        </p:spPr>
      </p:pic>
      <p:pic>
        <p:nvPicPr>
          <p:cNvPr id="26" name="Bildplatzhalter 14" descr="image_title_1a.jpg"/>
          <p:cNvPicPr>
            <a:picLocks noChangeAspect="1"/>
          </p:cNvPicPr>
          <p:nvPr userDrawn="1"/>
        </p:nvPicPr>
        <p:blipFill>
          <a:blip r:embed="rId4" cstate="print"/>
          <a:srcRect l="2715" r="2715"/>
          <a:stretch>
            <a:fillRect/>
          </a:stretch>
        </p:blipFill>
        <p:spPr bwMode="auto">
          <a:xfrm>
            <a:off x="0" y="3626644"/>
            <a:ext cx="3040856" cy="2520155"/>
          </a:xfrm>
          <a:prstGeom prst="rect">
            <a:avLst/>
          </a:prstGeom>
          <a:noFill/>
          <a:ln w="9525">
            <a:noFill/>
            <a:miter lim="800000"/>
            <a:headEnd/>
            <a:tailEnd/>
          </a:ln>
        </p:spPr>
      </p:pic>
      <p:sp>
        <p:nvSpPr>
          <p:cNvPr id="8" name="Rechteck 7"/>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808285"/>
          </a:solidFill>
        </p:spPr>
        <p:txBody>
          <a:bodyPr lIns="72000" rIns="0" anchor="ctr"/>
          <a:lstStyle/>
          <a:p>
            <a:pPr marL="82550">
              <a:defRPr/>
            </a:pPr>
            <a:r>
              <a:rPr lang="de-DE" sz="1600" dirty="0">
                <a:solidFill>
                  <a:schemeClr val="bg1"/>
                </a:solidFill>
                <a:latin typeface="Arial" pitchFamily="34" charset="0"/>
                <a:ea typeface="ＭＳ Ｐゴシック" pitchFamily="-65" charset="-128"/>
                <a:cs typeface="Arial" pitchFamily="34" charset="0"/>
              </a:rPr>
              <a:t>Fraunhofer</a:t>
            </a:r>
            <a:br>
              <a:rPr lang="de-DE" sz="1600" dirty="0">
                <a:solidFill>
                  <a:schemeClr val="bg1"/>
                </a:solidFill>
                <a:latin typeface="Arial" pitchFamily="34" charset="0"/>
                <a:ea typeface="ＭＳ Ｐゴシック" pitchFamily="-65" charset="-128"/>
                <a:cs typeface="Arial" pitchFamily="34" charset="0"/>
              </a:rPr>
            </a:br>
            <a:r>
              <a:rPr lang="de-DE" sz="1600" dirty="0">
                <a:solidFill>
                  <a:schemeClr val="bg1"/>
                </a:solidFill>
                <a:latin typeface="Arial" pitchFamily="34" charset="0"/>
                <a:ea typeface="ＭＳ Ｐゴシック" pitchFamily="-65" charset="-128"/>
                <a:cs typeface="Arial" pitchFamily="34" charset="0"/>
              </a:rPr>
              <a:t>Heinrich Hertz Institute</a:t>
            </a:r>
          </a:p>
        </p:txBody>
      </p:sp>
      <p:sp>
        <p:nvSpPr>
          <p:cNvPr id="10" name="Rechteck 9"/>
          <p:cNvSpPr/>
          <p:nvPr/>
        </p:nvSpPr>
        <p:spPr>
          <a:xfrm>
            <a:off x="0" y="857250"/>
            <a:ext cx="9144000" cy="642938"/>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1" name="Rechteck 10"/>
          <p:cNvSpPr/>
          <p:nvPr/>
        </p:nvSpPr>
        <p:spPr>
          <a:xfrm>
            <a:off x="0" y="0"/>
            <a:ext cx="9144000" cy="900113"/>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2" name="Rechteck 11"/>
          <p:cNvSpPr/>
          <p:nvPr/>
        </p:nvSpPr>
        <p:spPr>
          <a:xfrm>
            <a:off x="0" y="3573463"/>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3" name="Text Box 1055"/>
          <p:cNvSpPr txBox="1">
            <a:spLocks noChangeArrowheads="1"/>
          </p:cNvSpPr>
          <p:nvPr/>
        </p:nvSpPr>
        <p:spPr bwMode="auto">
          <a:xfrm>
            <a:off x="468313" y="3141663"/>
            <a:ext cx="6696075" cy="457200"/>
          </a:xfrm>
          <a:prstGeom prst="rect">
            <a:avLst/>
          </a:prstGeom>
          <a:noFill/>
          <a:ln w="9525">
            <a:noFill/>
            <a:prstDash val="dash"/>
            <a:miter lim="800000"/>
            <a:headEnd/>
            <a:tailEnd/>
          </a:ln>
          <a:effectLst/>
        </p:spPr>
        <p:txBody>
          <a:bodyPr>
            <a:spAutoFit/>
          </a:bodyPr>
          <a:lstStyle/>
          <a:p>
            <a:pPr>
              <a:defRPr/>
            </a:pPr>
            <a:endParaRPr lang="de-DE" sz="2400">
              <a:latin typeface="Arial" pitchFamily="34" charset="0"/>
              <a:ea typeface="ＭＳ Ｐゴシック" pitchFamily="-65" charset="-128"/>
              <a:cs typeface="Arial" pitchFamily="34" charset="0"/>
            </a:endParaRPr>
          </a:p>
        </p:txBody>
      </p:sp>
      <p:sp>
        <p:nvSpPr>
          <p:cNvPr id="14" name="Rechteck 13"/>
          <p:cNvSpPr/>
          <p:nvPr/>
        </p:nvSpPr>
        <p:spPr>
          <a:xfrm>
            <a:off x="0" y="6143625"/>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6" name="Textfeld 15"/>
          <p:cNvSpPr txBox="1"/>
          <p:nvPr/>
        </p:nvSpPr>
        <p:spPr>
          <a:xfrm>
            <a:off x="468313" y="6308725"/>
            <a:ext cx="6961187" cy="360363"/>
          </a:xfrm>
          <a:prstGeom prst="rect">
            <a:avLst/>
          </a:prstGeom>
          <a:noFill/>
        </p:spPr>
        <p:txBody>
          <a:bodyPr lIns="0" tIns="0" rIns="0" bIns="0" anchor="ctr"/>
          <a:lstStyle/>
          <a:p>
            <a:pPr>
              <a:defRPr/>
            </a:pPr>
            <a:r>
              <a:rPr lang="de-DE" sz="1100" dirty="0">
                <a:latin typeface="Arial" pitchFamily="34" charset="0"/>
                <a:ea typeface="ＭＳ Ｐゴシック" pitchFamily="1" charset="-128"/>
                <a:cs typeface="Arial" pitchFamily="34" charset="0"/>
              </a:rPr>
              <a:t>Fraunhofer Heinrich Hertz Institute, Einsteinufer 37, 10587 Berlin	         www.hhi.fraunhofer.de</a:t>
            </a:r>
          </a:p>
        </p:txBody>
      </p:sp>
      <p:pic>
        <p:nvPicPr>
          <p:cNvPr id="17" name="Grafik 15" descr="hhi_E_334-cmyk__2.gif"/>
          <p:cNvPicPr>
            <a:picLocks noChangeAspect="1"/>
          </p:cNvPicPr>
          <p:nvPr/>
        </p:nvPicPr>
        <p:blipFill>
          <a:blip r:embed="rId5" cstate="print"/>
          <a:srcRect/>
          <a:stretch>
            <a:fillRect/>
          </a:stretch>
        </p:blipFill>
        <p:spPr bwMode="auto">
          <a:xfrm>
            <a:off x="161925" y="203200"/>
            <a:ext cx="2439988" cy="511175"/>
          </a:xfrm>
          <a:prstGeom prst="rect">
            <a:avLst/>
          </a:prstGeom>
          <a:noFill/>
          <a:ln w="9525">
            <a:noFill/>
            <a:miter lim="800000"/>
            <a:headEnd/>
            <a:tailEnd/>
          </a:ln>
        </p:spPr>
      </p:pic>
      <p:sp>
        <p:nvSpPr>
          <p:cNvPr id="22" name="Textplatzhalter 21"/>
          <p:cNvSpPr>
            <a:spLocks noGrp="1"/>
          </p:cNvSpPr>
          <p:nvPr>
            <p:ph type="body" sz="quarter" idx="11"/>
          </p:nvPr>
        </p:nvSpPr>
        <p:spPr>
          <a:xfrm>
            <a:off x="468313" y="1773238"/>
            <a:ext cx="8496300" cy="430887"/>
          </a:xfrm>
        </p:spPr>
        <p:txBody>
          <a:bodyPr>
            <a:spAutoFit/>
          </a:bodyPr>
          <a:lstStyle>
            <a:lvl1pPr marL="1588" indent="0">
              <a:buFontTx/>
              <a:buNone/>
              <a:defRPr sz="2800" b="1">
                <a:latin typeface="Arial" pitchFamily="34" charset="0"/>
                <a:cs typeface="Arial" pitchFamily="34" charset="0"/>
              </a:defRPr>
            </a:lvl1pPr>
            <a:lvl2pPr marL="1588" indent="0">
              <a:defRPr sz="1800" b="1"/>
            </a:lvl2pPr>
          </a:lstStyle>
          <a:p>
            <a:pPr lvl="0"/>
            <a:r>
              <a:rPr lang="de-DE" dirty="0" smtClean="0"/>
              <a:t>Textmasterformate durch Klicken bearbeiten</a:t>
            </a:r>
          </a:p>
        </p:txBody>
      </p:sp>
      <p:sp>
        <p:nvSpPr>
          <p:cNvPr id="15" name="Textplatzhalter 14"/>
          <p:cNvSpPr>
            <a:spLocks noGrp="1"/>
          </p:cNvSpPr>
          <p:nvPr>
            <p:ph type="body" sz="quarter" idx="15"/>
          </p:nvPr>
        </p:nvSpPr>
        <p:spPr>
          <a:xfrm>
            <a:off x="468313" y="2357430"/>
            <a:ext cx="8496300" cy="369332"/>
          </a:xfrm>
        </p:spPr>
        <p:txBody>
          <a:bodyPr>
            <a:spAutoFit/>
          </a:bodyPr>
          <a:lstStyle>
            <a:lvl1pPr marL="0" indent="0">
              <a:buFontTx/>
              <a:buNone/>
              <a:defRPr sz="2400" b="1">
                <a:latin typeface="Arial" pitchFamily="34" charset="0"/>
                <a:cs typeface="Arial" pitchFamily="34" charset="0"/>
              </a:defRPr>
            </a:lvl1pPr>
          </a:lstStyle>
          <a:p>
            <a:pPr lvl="0"/>
            <a:r>
              <a:rPr lang="de-DE" dirty="0" smtClean="0"/>
              <a:t>Textmasterformate durch Klicken bearbeiten</a:t>
            </a:r>
          </a:p>
        </p:txBody>
      </p:sp>
      <p:sp>
        <p:nvSpPr>
          <p:cNvPr id="21" name="Textplatzhalter 14"/>
          <p:cNvSpPr>
            <a:spLocks noGrp="1"/>
          </p:cNvSpPr>
          <p:nvPr>
            <p:ph type="body" sz="quarter" idx="19"/>
          </p:nvPr>
        </p:nvSpPr>
        <p:spPr>
          <a:xfrm>
            <a:off x="468313" y="3000372"/>
            <a:ext cx="8496300" cy="276999"/>
          </a:xfrm>
        </p:spPr>
        <p:txBody>
          <a:bodyPr>
            <a:spAutoFit/>
          </a:bodyPr>
          <a:lstStyle>
            <a:lvl1pPr marL="0" indent="0">
              <a:buFontTx/>
              <a:buNone/>
              <a:defRPr sz="1800" b="0">
                <a:latin typeface="Arial" pitchFamily="34" charset="0"/>
                <a:cs typeface="Arial" pitchFamily="34" charset="0"/>
              </a:defRPr>
            </a:lvl1pPr>
          </a:lstStyle>
          <a:p>
            <a:pPr lvl="0"/>
            <a:r>
              <a:rPr lang="de-DE" dirty="0" smtClean="0"/>
              <a:t>Textmasterformate durch Klicken bearbeiten</a:t>
            </a:r>
          </a:p>
        </p:txBody>
      </p:sp>
      <p:sp>
        <p:nvSpPr>
          <p:cNvPr id="18" name="Datumsplatzhalter 35"/>
          <p:cNvSpPr>
            <a:spLocks noGrp="1"/>
          </p:cNvSpPr>
          <p:nvPr>
            <p:ph type="dt" sz="half" idx="20"/>
          </p:nvPr>
        </p:nvSpPr>
        <p:spPr/>
        <p:txBody>
          <a:bodyPr/>
          <a:lstStyle>
            <a:lvl1pPr>
              <a:defRPr>
                <a:latin typeface="Arial" pitchFamily="34" charset="0"/>
                <a:cs typeface="Arial" pitchFamily="34" charset="0"/>
              </a:defRPr>
            </a:lvl1pPr>
          </a:lstStyle>
          <a:p>
            <a:pPr>
              <a:defRPr/>
            </a:pPr>
            <a:fld id="{C74DF528-26D9-407B-98E5-ECECA01A16F8}" type="datetime1">
              <a:rPr lang="de-DE" smtClean="0"/>
              <a:pPr>
                <a:defRPr/>
              </a:pPr>
              <a:t>17.05.2016</a:t>
            </a:fld>
            <a:endParaRPr lang="de-DE" dirty="0"/>
          </a:p>
        </p:txBody>
      </p:sp>
      <p:sp>
        <p:nvSpPr>
          <p:cNvPr id="19" name="Foliennummernplatzhalter 15"/>
          <p:cNvSpPr>
            <a:spLocks noGrp="1"/>
          </p:cNvSpPr>
          <p:nvPr>
            <p:ph type="sldNum" sz="quarter" idx="21"/>
          </p:nvPr>
        </p:nvSpPr>
        <p:spPr/>
        <p:txBody>
          <a:bodyPr/>
          <a:lstStyle>
            <a:lvl1pPr>
              <a:defRPr>
                <a:latin typeface="Arial" pitchFamily="34" charset="0"/>
                <a:cs typeface="Arial" pitchFamily="34" charset="0"/>
              </a:defRPr>
            </a:lvl1pPr>
          </a:lstStyle>
          <a:p>
            <a:pPr>
              <a:defRPr/>
            </a:pPr>
            <a:fld id="{F6F275CE-8328-4E40-82FC-A99F36E353AA}" type="slidenum">
              <a:rPr lang="de-DE" smtClean="0"/>
              <a:pPr>
                <a:defRPr/>
              </a:pPr>
              <a:t>‹Nr.›</a:t>
            </a:fld>
            <a:endParaRPr lang="de-DE" dirty="0"/>
          </a:p>
        </p:txBody>
      </p:sp>
    </p:spTree>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2_HHI Titel">
    <p:spTree>
      <p:nvGrpSpPr>
        <p:cNvPr id="1" name=""/>
        <p:cNvGrpSpPr/>
        <p:nvPr/>
      </p:nvGrpSpPr>
      <p:grpSpPr>
        <a:xfrm>
          <a:off x="0" y="0"/>
          <a:ext cx="0" cy="0"/>
          <a:chOff x="0" y="0"/>
          <a:chExt cx="0" cy="0"/>
        </a:xfrm>
      </p:grpSpPr>
      <p:pic>
        <p:nvPicPr>
          <p:cNvPr id="23" name="Bildplatzhalter 14" descr="image_title_1a.jpg"/>
          <p:cNvPicPr>
            <a:picLocks noChangeAspect="1"/>
          </p:cNvPicPr>
          <p:nvPr userDrawn="1"/>
        </p:nvPicPr>
        <p:blipFill>
          <a:blip r:embed="rId2" cstate="print"/>
          <a:srcRect l="2715" r="2715"/>
          <a:stretch>
            <a:fillRect/>
          </a:stretch>
        </p:blipFill>
        <p:spPr bwMode="auto">
          <a:xfrm>
            <a:off x="0" y="3626644"/>
            <a:ext cx="3040856" cy="2520155"/>
          </a:xfrm>
          <a:prstGeom prst="rect">
            <a:avLst/>
          </a:prstGeom>
          <a:noFill/>
          <a:ln w="9525">
            <a:noFill/>
            <a:miter lim="800000"/>
            <a:headEnd/>
            <a:tailEnd/>
          </a:ln>
        </p:spPr>
      </p:pic>
      <p:pic>
        <p:nvPicPr>
          <p:cNvPr id="24" name="Bildplatzhalter 10" descr="image_title_3b.jpg"/>
          <p:cNvPicPr>
            <a:picLocks noChangeAspect="1"/>
          </p:cNvPicPr>
          <p:nvPr userDrawn="1"/>
        </p:nvPicPr>
        <p:blipFill>
          <a:blip r:embed="rId3" cstate="print"/>
          <a:srcRect l="2715" r="2715"/>
          <a:stretch>
            <a:fillRect/>
          </a:stretch>
        </p:blipFill>
        <p:spPr bwMode="auto">
          <a:xfrm>
            <a:off x="6103144" y="3626644"/>
            <a:ext cx="3040856" cy="2520155"/>
          </a:xfrm>
          <a:prstGeom prst="rect">
            <a:avLst/>
          </a:prstGeom>
          <a:noFill/>
          <a:ln w="9525">
            <a:noFill/>
            <a:miter lim="800000"/>
            <a:headEnd/>
            <a:tailEnd/>
          </a:ln>
        </p:spPr>
      </p:pic>
      <p:sp>
        <p:nvSpPr>
          <p:cNvPr id="25" name="Bildplatzhalter 22"/>
          <p:cNvSpPr>
            <a:spLocks noGrp="1"/>
          </p:cNvSpPr>
          <p:nvPr>
            <p:ph type="pic" sz="quarter" idx="24"/>
          </p:nvPr>
        </p:nvSpPr>
        <p:spPr>
          <a:xfrm>
            <a:off x="3042000" y="3626645"/>
            <a:ext cx="3060000" cy="2512218"/>
          </a:xfrm>
        </p:spPr>
        <p:txBody>
          <a:bodyPr/>
          <a:lstStyle>
            <a:lvl1pPr>
              <a:defRPr>
                <a:latin typeface="Arial" pitchFamily="34" charset="0"/>
                <a:cs typeface="Arial" pitchFamily="34" charset="0"/>
              </a:defRPr>
            </a:lvl1pPr>
          </a:lstStyle>
          <a:p>
            <a:endParaRPr lang="de-DE"/>
          </a:p>
        </p:txBody>
      </p:sp>
      <p:sp>
        <p:nvSpPr>
          <p:cNvPr id="8" name="Rechteck 7"/>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808285"/>
          </a:solidFill>
        </p:spPr>
        <p:txBody>
          <a:bodyPr lIns="72000" rIns="0" anchor="ctr"/>
          <a:lstStyle/>
          <a:p>
            <a:pPr marL="82550">
              <a:defRPr/>
            </a:pPr>
            <a:r>
              <a:rPr lang="de-DE" sz="1600" dirty="0">
                <a:solidFill>
                  <a:schemeClr val="bg1"/>
                </a:solidFill>
                <a:latin typeface="Arial" pitchFamily="34" charset="0"/>
                <a:ea typeface="ＭＳ Ｐゴシック" pitchFamily="-65" charset="-128"/>
                <a:cs typeface="Arial" pitchFamily="34" charset="0"/>
              </a:rPr>
              <a:t>Fraunhofer</a:t>
            </a:r>
            <a:br>
              <a:rPr lang="de-DE" sz="1600" dirty="0">
                <a:solidFill>
                  <a:schemeClr val="bg1"/>
                </a:solidFill>
                <a:latin typeface="Arial" pitchFamily="34" charset="0"/>
                <a:ea typeface="ＭＳ Ｐゴシック" pitchFamily="-65" charset="-128"/>
                <a:cs typeface="Arial" pitchFamily="34" charset="0"/>
              </a:rPr>
            </a:br>
            <a:r>
              <a:rPr lang="de-DE" sz="1600" dirty="0">
                <a:solidFill>
                  <a:schemeClr val="bg1"/>
                </a:solidFill>
                <a:latin typeface="Arial" pitchFamily="34" charset="0"/>
                <a:ea typeface="ＭＳ Ｐゴシック" pitchFamily="-65" charset="-128"/>
                <a:cs typeface="Arial" pitchFamily="34" charset="0"/>
              </a:rPr>
              <a:t>Heinrich Hertz Institute</a:t>
            </a:r>
          </a:p>
        </p:txBody>
      </p:sp>
      <p:sp>
        <p:nvSpPr>
          <p:cNvPr id="10" name="Rechteck 9"/>
          <p:cNvSpPr/>
          <p:nvPr/>
        </p:nvSpPr>
        <p:spPr>
          <a:xfrm>
            <a:off x="0" y="857250"/>
            <a:ext cx="9144000" cy="642938"/>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1" name="Rechteck 10"/>
          <p:cNvSpPr/>
          <p:nvPr/>
        </p:nvSpPr>
        <p:spPr>
          <a:xfrm>
            <a:off x="0" y="0"/>
            <a:ext cx="9144000" cy="900113"/>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2" name="Rechteck 11"/>
          <p:cNvSpPr/>
          <p:nvPr/>
        </p:nvSpPr>
        <p:spPr>
          <a:xfrm>
            <a:off x="0" y="3573463"/>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3" name="Text Box 1055"/>
          <p:cNvSpPr txBox="1">
            <a:spLocks noChangeArrowheads="1"/>
          </p:cNvSpPr>
          <p:nvPr/>
        </p:nvSpPr>
        <p:spPr bwMode="auto">
          <a:xfrm>
            <a:off x="468313" y="3141663"/>
            <a:ext cx="6696075" cy="457200"/>
          </a:xfrm>
          <a:prstGeom prst="rect">
            <a:avLst/>
          </a:prstGeom>
          <a:noFill/>
          <a:ln w="9525">
            <a:noFill/>
            <a:prstDash val="dash"/>
            <a:miter lim="800000"/>
            <a:headEnd/>
            <a:tailEnd/>
          </a:ln>
          <a:effectLst/>
        </p:spPr>
        <p:txBody>
          <a:bodyPr>
            <a:spAutoFit/>
          </a:bodyPr>
          <a:lstStyle/>
          <a:p>
            <a:pPr>
              <a:defRPr/>
            </a:pPr>
            <a:endParaRPr lang="de-DE" sz="2400">
              <a:latin typeface="Arial" pitchFamily="34" charset="0"/>
              <a:ea typeface="ＭＳ Ｐゴシック" pitchFamily="-65" charset="-128"/>
              <a:cs typeface="Arial" pitchFamily="34" charset="0"/>
            </a:endParaRPr>
          </a:p>
        </p:txBody>
      </p:sp>
      <p:sp>
        <p:nvSpPr>
          <p:cNvPr id="14" name="Rechteck 13"/>
          <p:cNvSpPr/>
          <p:nvPr/>
        </p:nvSpPr>
        <p:spPr>
          <a:xfrm>
            <a:off x="0" y="6141244"/>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6" name="Textfeld 15"/>
          <p:cNvSpPr txBox="1"/>
          <p:nvPr/>
        </p:nvSpPr>
        <p:spPr>
          <a:xfrm>
            <a:off x="468313" y="6308725"/>
            <a:ext cx="6961187" cy="360363"/>
          </a:xfrm>
          <a:prstGeom prst="rect">
            <a:avLst/>
          </a:prstGeom>
          <a:noFill/>
        </p:spPr>
        <p:txBody>
          <a:bodyPr lIns="0" tIns="0" rIns="0" bIns="0" anchor="ctr"/>
          <a:lstStyle/>
          <a:p>
            <a:pPr>
              <a:defRPr/>
            </a:pPr>
            <a:r>
              <a:rPr lang="de-DE" sz="1100" dirty="0">
                <a:latin typeface="Arial" pitchFamily="34" charset="0"/>
                <a:ea typeface="ＭＳ Ｐゴシック" pitchFamily="1" charset="-128"/>
                <a:cs typeface="Arial" pitchFamily="34" charset="0"/>
              </a:rPr>
              <a:t>Fraunhofer Heinrich Hertz Institute, Einsteinufer 37, 10587 Berlin	         www.hhi.fraunhofer.de</a:t>
            </a:r>
          </a:p>
        </p:txBody>
      </p:sp>
      <p:pic>
        <p:nvPicPr>
          <p:cNvPr id="17" name="Grafik 15" descr="hhi_E_334-cmyk__2.gif"/>
          <p:cNvPicPr>
            <a:picLocks noChangeAspect="1"/>
          </p:cNvPicPr>
          <p:nvPr/>
        </p:nvPicPr>
        <p:blipFill>
          <a:blip r:embed="rId4" cstate="print"/>
          <a:stretch>
            <a:fillRect/>
          </a:stretch>
        </p:blipFill>
        <p:spPr bwMode="auto">
          <a:xfrm>
            <a:off x="161925" y="203200"/>
            <a:ext cx="2439903" cy="511257"/>
          </a:xfrm>
          <a:prstGeom prst="rect">
            <a:avLst/>
          </a:prstGeom>
          <a:noFill/>
          <a:ln>
            <a:noFill/>
          </a:ln>
        </p:spPr>
      </p:pic>
      <p:sp>
        <p:nvSpPr>
          <p:cNvPr id="22" name="Textplatzhalter 21"/>
          <p:cNvSpPr>
            <a:spLocks noGrp="1"/>
          </p:cNvSpPr>
          <p:nvPr>
            <p:ph type="body" sz="quarter" idx="11"/>
          </p:nvPr>
        </p:nvSpPr>
        <p:spPr>
          <a:xfrm>
            <a:off x="468313" y="1773238"/>
            <a:ext cx="8496300" cy="430887"/>
          </a:xfrm>
        </p:spPr>
        <p:txBody>
          <a:bodyPr>
            <a:spAutoFit/>
          </a:bodyPr>
          <a:lstStyle>
            <a:lvl1pPr marL="1588" indent="0">
              <a:buFontTx/>
              <a:buNone/>
              <a:defRPr sz="2800" b="1">
                <a:latin typeface="Arial" pitchFamily="34" charset="0"/>
                <a:cs typeface="Arial" pitchFamily="34" charset="0"/>
              </a:defRPr>
            </a:lvl1pPr>
            <a:lvl2pPr marL="1588" indent="0">
              <a:defRPr sz="1800" b="1"/>
            </a:lvl2pPr>
          </a:lstStyle>
          <a:p>
            <a:pPr lvl="0"/>
            <a:r>
              <a:rPr lang="de-DE" dirty="0" smtClean="0"/>
              <a:t>Textmasterformate durch Klicken bearbeiten</a:t>
            </a:r>
          </a:p>
        </p:txBody>
      </p:sp>
      <p:sp>
        <p:nvSpPr>
          <p:cNvPr id="15" name="Textplatzhalter 14"/>
          <p:cNvSpPr>
            <a:spLocks noGrp="1"/>
          </p:cNvSpPr>
          <p:nvPr>
            <p:ph type="body" sz="quarter" idx="15"/>
          </p:nvPr>
        </p:nvSpPr>
        <p:spPr>
          <a:xfrm>
            <a:off x="468313" y="2357430"/>
            <a:ext cx="8496300" cy="369332"/>
          </a:xfrm>
        </p:spPr>
        <p:txBody>
          <a:bodyPr>
            <a:spAutoFit/>
          </a:bodyPr>
          <a:lstStyle>
            <a:lvl1pPr marL="0" indent="0">
              <a:buFontTx/>
              <a:buNone/>
              <a:defRPr sz="2400" b="1">
                <a:latin typeface="Arial" pitchFamily="34" charset="0"/>
                <a:cs typeface="Arial" pitchFamily="34" charset="0"/>
              </a:defRPr>
            </a:lvl1pPr>
          </a:lstStyle>
          <a:p>
            <a:pPr lvl="0"/>
            <a:r>
              <a:rPr lang="de-DE" dirty="0" smtClean="0"/>
              <a:t>Textmasterformate durch Klicken bearbeiten</a:t>
            </a:r>
          </a:p>
        </p:txBody>
      </p:sp>
      <p:sp>
        <p:nvSpPr>
          <p:cNvPr id="21" name="Textplatzhalter 14"/>
          <p:cNvSpPr>
            <a:spLocks noGrp="1"/>
          </p:cNvSpPr>
          <p:nvPr>
            <p:ph type="body" sz="quarter" idx="19"/>
          </p:nvPr>
        </p:nvSpPr>
        <p:spPr>
          <a:xfrm>
            <a:off x="468313" y="3000372"/>
            <a:ext cx="8496300" cy="276999"/>
          </a:xfrm>
        </p:spPr>
        <p:txBody>
          <a:bodyPr>
            <a:spAutoFit/>
          </a:bodyPr>
          <a:lstStyle>
            <a:lvl1pPr marL="0" indent="0">
              <a:buFontTx/>
              <a:buNone/>
              <a:defRPr sz="1800" b="0">
                <a:latin typeface="Arial" pitchFamily="34" charset="0"/>
                <a:cs typeface="Arial" pitchFamily="34" charset="0"/>
              </a:defRPr>
            </a:lvl1pPr>
          </a:lstStyle>
          <a:p>
            <a:pPr lvl="0"/>
            <a:r>
              <a:rPr lang="de-DE" dirty="0" smtClean="0"/>
              <a:t>Textmasterformate durch Klicken bearbeiten</a:t>
            </a:r>
          </a:p>
        </p:txBody>
      </p:sp>
      <p:sp>
        <p:nvSpPr>
          <p:cNvPr id="18" name="Datumsplatzhalter 35"/>
          <p:cNvSpPr>
            <a:spLocks noGrp="1"/>
          </p:cNvSpPr>
          <p:nvPr>
            <p:ph type="dt" sz="half" idx="20"/>
          </p:nvPr>
        </p:nvSpPr>
        <p:spPr/>
        <p:txBody>
          <a:bodyPr/>
          <a:lstStyle>
            <a:lvl1pPr>
              <a:defRPr>
                <a:latin typeface="Arial" pitchFamily="34" charset="0"/>
                <a:cs typeface="Arial" pitchFamily="34" charset="0"/>
              </a:defRPr>
            </a:lvl1pPr>
          </a:lstStyle>
          <a:p>
            <a:pPr>
              <a:defRPr/>
            </a:pPr>
            <a:fld id="{D71214A2-01F5-4A82-92E4-4456A9D1E178}" type="datetime1">
              <a:rPr lang="de-DE" smtClean="0"/>
              <a:pPr>
                <a:defRPr/>
              </a:pPr>
              <a:t>17.05.2016</a:t>
            </a:fld>
            <a:endParaRPr lang="de-DE" dirty="0"/>
          </a:p>
        </p:txBody>
      </p:sp>
      <p:sp>
        <p:nvSpPr>
          <p:cNvPr id="19" name="Foliennummernplatzhalter 15"/>
          <p:cNvSpPr>
            <a:spLocks noGrp="1"/>
          </p:cNvSpPr>
          <p:nvPr>
            <p:ph type="sldNum" sz="quarter" idx="21"/>
          </p:nvPr>
        </p:nvSpPr>
        <p:spPr/>
        <p:txBody>
          <a:bodyPr/>
          <a:lstStyle>
            <a:lvl1pPr>
              <a:defRPr>
                <a:latin typeface="Arial" pitchFamily="34" charset="0"/>
                <a:cs typeface="Arial" pitchFamily="34" charset="0"/>
              </a:defRPr>
            </a:lvl1pPr>
          </a:lstStyle>
          <a:p>
            <a:pPr>
              <a:defRPr/>
            </a:pPr>
            <a:fld id="{F6F275CE-8328-4E40-82FC-A99F36E353AA}" type="slidenum">
              <a:rPr lang="de-DE" smtClean="0"/>
              <a:pPr>
                <a:defRPr/>
              </a:pPr>
              <a:t>‹Nr.›</a:t>
            </a:fld>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HHI 1-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8496300" cy="4516455"/>
          </a:xfrm>
          <a:prstGeom prst="rect">
            <a:avLst/>
          </a:prstGeo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4" name="Titelplatzhalter 1"/>
          <p:cNvSpPr>
            <a:spLocks noGrp="1"/>
          </p:cNvSpPr>
          <p:nvPr>
            <p:ph type="title" hasCustomPrompt="1"/>
          </p:nvPr>
        </p:nvSpPr>
        <p:spPr>
          <a:xfrm>
            <a:off x="468313" y="359428"/>
            <a:ext cx="5760000"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4"/>
          <p:cNvSpPr>
            <a:spLocks noGrp="1"/>
          </p:cNvSpPr>
          <p:nvPr>
            <p:ph type="dt" sz="half" idx="11"/>
          </p:nvPr>
        </p:nvSpPr>
        <p:spPr>
          <a:xfrm>
            <a:off x="6215063" y="6308725"/>
            <a:ext cx="2309812" cy="360363"/>
          </a:xfrm>
          <a:prstGeom prst="rect">
            <a:avLst/>
          </a:prstGeom>
        </p:spPr>
        <p:txBody>
          <a:bodyPr/>
          <a:lstStyle>
            <a:lvl1pPr>
              <a:defRPr>
                <a:latin typeface="Arial" pitchFamily="34" charset="0"/>
                <a:cs typeface="Arial" pitchFamily="34" charset="0"/>
              </a:defRPr>
            </a:lvl1pPr>
          </a:lstStyle>
          <a:p>
            <a:pPr>
              <a:defRPr/>
            </a:pPr>
            <a:fld id="{B6FA29FC-C927-4770-8D98-20E8FC9F6D66}" type="datetime1">
              <a:rPr lang="de-DE" smtClean="0"/>
              <a:pPr>
                <a:defRPr/>
              </a:pPr>
              <a:t>17.05.2016</a:t>
            </a:fld>
            <a:endParaRPr lang="de-DE"/>
          </a:p>
        </p:txBody>
      </p:sp>
      <p:sp>
        <p:nvSpPr>
          <p:cNvPr id="9" name="Foliennummernplatzhalter 15"/>
          <p:cNvSpPr>
            <a:spLocks noGrp="1"/>
          </p:cNvSpPr>
          <p:nvPr>
            <p:ph type="sldNum" sz="quarter" idx="12"/>
          </p:nvPr>
        </p:nvSpPr>
        <p:spPr>
          <a:xfrm>
            <a:off x="8501063" y="6308725"/>
            <a:ext cx="463550" cy="360363"/>
          </a:xfrm>
          <a:prstGeom prst="rect">
            <a:avLst/>
          </a:prstGeom>
        </p:spPr>
        <p:txBody>
          <a:bodyPr/>
          <a:lstStyle>
            <a:lvl1pPr>
              <a:defRPr>
                <a:latin typeface="Arial" pitchFamily="34" charset="0"/>
                <a:cs typeface="Arial" pitchFamily="34" charset="0"/>
              </a:defRPr>
            </a:lvl1pPr>
          </a:lstStyle>
          <a:p>
            <a:pPr>
              <a:defRPr/>
            </a:pPr>
            <a:fld id="{6F0DDCAF-BA3F-4C3E-A131-697AA17CD9FC}" type="slidenum">
              <a:rPr lang="de-DE" smtClean="0"/>
              <a:pPr>
                <a:defRPr/>
              </a:pPr>
              <a:t>‹Nr.›</a:t>
            </a:fld>
            <a:endParaRPr lang="de-DE" dirty="0"/>
          </a:p>
        </p:txBody>
      </p:sp>
      <p:sp>
        <p:nvSpPr>
          <p:cNvPr id="10" name="Fußzeilenplatzhalter 16"/>
          <p:cNvSpPr>
            <a:spLocks noGrp="1"/>
          </p:cNvSpPr>
          <p:nvPr>
            <p:ph type="ftr" sz="quarter" idx="13"/>
          </p:nvPr>
        </p:nvSpPr>
        <p:spPr>
          <a:xfrm>
            <a:off x="2700338" y="6308725"/>
            <a:ext cx="3443287" cy="358775"/>
          </a:xfrm>
          <a:prstGeom prst="rect">
            <a:avLst/>
          </a:prstGeom>
        </p:spPr>
        <p:txBody>
          <a:bodyPr/>
          <a:lstStyle>
            <a:lvl1pPr>
              <a:defRPr>
                <a:latin typeface="Arial" pitchFamily="34" charset="0"/>
                <a:cs typeface="Arial" pitchFamily="34" charset="0"/>
              </a:defRPr>
            </a:lvl1pPr>
          </a:lstStyle>
          <a:p>
            <a:pPr>
              <a:defRPr/>
            </a:pPr>
            <a:r>
              <a:rPr lang="de-DE" dirty="0" err="1" smtClean="0"/>
              <a:t>Speaker</a:t>
            </a:r>
            <a:endParaRPr lang="de-DE" dirty="0"/>
          </a:p>
        </p:txBody>
      </p:sp>
      <p:sp>
        <p:nvSpPr>
          <p:cNvPr id="11" name="Textfeld 10"/>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HHI 1-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265113" marR="0" indent="184150" algn="l" defTabSz="914400" rtl="0" eaLnBrk="1" fontAlgn="base" latinLnBrk="0" hangingPunct="1">
              <a:lnSpc>
                <a:spcPct val="100000"/>
              </a:lnSpc>
              <a:spcBef>
                <a:spcPts val="600"/>
              </a:spcBef>
              <a:spcAft>
                <a:spcPct val="0"/>
              </a:spcAft>
              <a:buClr>
                <a:srgbClr val="6D6E71"/>
              </a:buClr>
              <a:buSzPct val="80000"/>
              <a:buFont typeface="Wingdings" pitchFamily="2" charset="2"/>
              <a:buNone/>
              <a:tabLst/>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4" name="Titelplatzhalter 1"/>
          <p:cNvSpPr>
            <a:spLocks noGrp="1"/>
          </p:cNvSpPr>
          <p:nvPr>
            <p:ph type="title" hasCustomPrompt="1"/>
          </p:nvPr>
        </p:nvSpPr>
        <p:spPr>
          <a:xfrm>
            <a:off x="468313" y="359138"/>
            <a:ext cx="5760000" cy="360000"/>
          </a:xfrm>
          <a:prstGeom prst="rect">
            <a:avLst/>
          </a:prstGeom>
        </p:spPr>
        <p:txBody>
          <a:bodyPr vert="horz" wrap="none" lIns="0" tIns="0" rIns="0" bIns="0" rtlCol="0" anchor="b" anchorCtr="0">
            <a:noAutofit/>
          </a:bodyPr>
          <a:lstStyle>
            <a:lvl1pPr>
              <a:defRPr lang="de-DE" sz="2400" dirty="0">
                <a:latin typeface="Arial" pitchFamily="34" charset="0"/>
                <a:cs typeface="Arial" pitchFamily="34" charset="0"/>
              </a:defRPr>
            </a:lvl1pPr>
          </a:lstStyle>
          <a:p>
            <a:r>
              <a:rPr lang="de-DE" dirty="0" smtClean="0"/>
              <a:t>Titel der Folie hier eintragen</a:t>
            </a:r>
            <a:endParaRPr lang="de-DE" dirty="0"/>
          </a:p>
        </p:txBody>
      </p:sp>
      <p:sp>
        <p:nvSpPr>
          <p:cNvPr id="8" name="Datumsplatzhalter 14"/>
          <p:cNvSpPr>
            <a:spLocks noGrp="1"/>
          </p:cNvSpPr>
          <p:nvPr>
            <p:ph type="dt" sz="half" idx="11"/>
          </p:nvPr>
        </p:nvSpPr>
        <p:spPr/>
        <p:txBody>
          <a:bodyPr/>
          <a:lstStyle>
            <a:lvl1pPr>
              <a:defRPr>
                <a:latin typeface="Arial" pitchFamily="34" charset="0"/>
                <a:cs typeface="Arial" pitchFamily="34" charset="0"/>
              </a:defRPr>
            </a:lvl1pPr>
          </a:lstStyle>
          <a:p>
            <a:pPr>
              <a:defRPr/>
            </a:pPr>
            <a:fld id="{11C53C92-2A00-472C-8B05-7CB20E1784F7}" type="datetime1">
              <a:rPr lang="de-DE" smtClean="0"/>
              <a:pPr>
                <a:defRPr/>
              </a:pPr>
              <a:t>17.05.2016</a:t>
            </a:fld>
            <a:endParaRPr lang="de-DE" dirty="0"/>
          </a:p>
        </p:txBody>
      </p:sp>
      <p:sp>
        <p:nvSpPr>
          <p:cNvPr id="9" name="Foliennummernplatzhalter 15"/>
          <p:cNvSpPr>
            <a:spLocks noGrp="1"/>
          </p:cNvSpPr>
          <p:nvPr>
            <p:ph type="sldNum" sz="quarter" idx="12"/>
          </p:nvPr>
        </p:nvSpPr>
        <p:spPr/>
        <p:txBody>
          <a:bodyPr/>
          <a:lstStyle>
            <a:lvl1pPr>
              <a:defRPr>
                <a:latin typeface="Arial" pitchFamily="34" charset="0"/>
                <a:cs typeface="Arial" pitchFamily="34" charset="0"/>
              </a:defRPr>
            </a:lvl1pPr>
          </a:lstStyle>
          <a:p>
            <a:pPr>
              <a:defRPr/>
            </a:pPr>
            <a:fld id="{6F0DDCAF-BA3F-4C3E-A131-697AA17CD9FC}" type="slidenum">
              <a:rPr lang="de-DE" smtClean="0"/>
              <a:pPr>
                <a:defRPr/>
              </a:pPr>
              <a:t>‹Nr.›</a:t>
            </a:fld>
            <a:endParaRPr lang="de-DE" dirty="0"/>
          </a:p>
        </p:txBody>
      </p:sp>
      <p:sp>
        <p:nvSpPr>
          <p:cNvPr id="10" name="Fußzeilenplatzhalter 16"/>
          <p:cNvSpPr>
            <a:spLocks noGrp="1"/>
          </p:cNvSpPr>
          <p:nvPr>
            <p:ph type="ftr" sz="quarter" idx="13"/>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1" name="Textfeld 10"/>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1"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CEF4A204-407A-487B-BA80-6C705FB319DD}" type="datetime1">
              <a:rPr lang="de-DE" smtClean="0"/>
              <a:pPr>
                <a:defRPr/>
              </a:pPr>
              <a:t>17.05.2016</a:t>
            </a:fld>
            <a:endParaRPr lang="de-DE" dirty="0"/>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F28A90F2-BB78-490C-9F53-922DC8BAB873}" type="datetime1">
              <a:rPr lang="de-DE" smtClean="0"/>
              <a:pPr>
                <a:defRPr/>
              </a:pPr>
              <a:t>17.05.2016</a:t>
            </a:fld>
            <a:endParaRPr lang="de-DE" dirty="0"/>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7" name="Bildplatzhalter 15"/>
          <p:cNvSpPr>
            <a:spLocks noGrp="1"/>
          </p:cNvSpPr>
          <p:nvPr>
            <p:ph type="pic" sz="quarter" idx="28"/>
          </p:nvPr>
        </p:nvSpPr>
        <p:spPr bwMode="auto">
          <a:xfrm>
            <a:off x="6605587" y="1412875"/>
            <a:ext cx="2359025" cy="2087563"/>
          </a:xfrm>
          <a:prstGeom prst="rect">
            <a:avLst/>
          </a:prstGeom>
          <a:noFill/>
          <a:ln w="9525">
            <a:no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Text" lastClr="000000"/>
              </a:solidFill>
              <a:effectLst/>
              <a:uLnTx/>
              <a:uFillTx/>
            </a:endParaRPr>
          </a:p>
        </p:txBody>
      </p:sp>
      <p:sp>
        <p:nvSpPr>
          <p:cNvPr id="18" name="Inhaltsplatzhalter 5"/>
          <p:cNvSpPr>
            <a:spLocks noGrp="1"/>
          </p:cNvSpPr>
          <p:nvPr>
            <p:ph sz="quarter" idx="11"/>
          </p:nvPr>
        </p:nvSpPr>
        <p:spPr bwMode="auto">
          <a:xfrm>
            <a:off x="6605588" y="3644900"/>
            <a:ext cx="2358412" cy="2284430"/>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3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352D0A96-7036-4BE7-9AC6-190766CF4D99}"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7" name="Textplatzhalter 24"/>
          <p:cNvSpPr>
            <a:spLocks noGrp="1"/>
          </p:cNvSpPr>
          <p:nvPr>
            <p:ph type="body" sz="quarter" idx="21" hasCustomPrompt="1"/>
          </p:nvPr>
        </p:nvSpPr>
        <p:spPr>
          <a:xfrm>
            <a:off x="468313" y="5643578"/>
            <a:ext cx="5975350" cy="285752"/>
          </a:xfrm>
        </p:spPr>
        <p:txBody>
          <a:bodyPr/>
          <a:lstStyle>
            <a:lvl1pPr marL="0" marR="0" indent="0" algn="l" defTabSz="914400" rtl="0" eaLnBrk="0" fontAlgn="base" latinLnBrk="0" hangingPunct="0">
              <a:lnSpc>
                <a:spcPct val="100000"/>
              </a:lnSpc>
              <a:spcBef>
                <a:spcPts val="600"/>
              </a:spcBef>
              <a:spcAft>
                <a:spcPct val="0"/>
              </a:spcAft>
              <a:buClr>
                <a:srgbClr val="6D6E71"/>
              </a:buClr>
              <a:buSzPct val="80000"/>
              <a:buFont typeface="Wingdings" pitchFamily="2" charset="2"/>
              <a:buNone/>
              <a:tabLst/>
              <a:defRPr lang="de-DE" sz="1000" b="1" kern="1200" dirty="0" smtClean="0">
                <a:solidFill>
                  <a:schemeClr val="tx1"/>
                </a:solidFill>
                <a:latin typeface="Arial" charset="0"/>
                <a:ea typeface="ＭＳ Ｐゴシック" pitchFamily="34" charset="-128"/>
                <a:cs typeface="Arial" charset="0"/>
              </a:defRPr>
            </a:lvl1pPr>
            <a:lvl2pPr>
              <a:defRPr lang="de-DE" sz="1000" b="1" kern="1200" dirty="0" smtClean="0">
                <a:solidFill>
                  <a:schemeClr val="tx1"/>
                </a:solidFill>
                <a:latin typeface="Arial" charset="0"/>
                <a:ea typeface="ＭＳ Ｐゴシック" pitchFamily="34" charset="-128"/>
                <a:cs typeface="Arial" charset="0"/>
              </a:defRPr>
            </a:lvl2pPr>
            <a:lvl3pPr>
              <a:defRPr lang="de-DE" sz="1000" b="1" kern="1200" dirty="0" smtClean="0">
                <a:solidFill>
                  <a:schemeClr val="tx1"/>
                </a:solidFill>
                <a:latin typeface="Arial" charset="0"/>
                <a:ea typeface="ＭＳ Ｐゴシック" pitchFamily="34" charset="-128"/>
                <a:cs typeface="Arial" charset="0"/>
              </a:defRPr>
            </a:lvl3pPr>
            <a:lvl4pPr>
              <a:defRPr lang="de-DE" sz="1000" b="1" kern="1200" dirty="0" smtClean="0">
                <a:solidFill>
                  <a:schemeClr val="tx1"/>
                </a:solidFill>
                <a:latin typeface="Arial" charset="0"/>
                <a:ea typeface="ＭＳ Ｐゴシック" pitchFamily="34" charset="-128"/>
                <a:cs typeface="Arial" charset="0"/>
              </a:defRPr>
            </a:lvl4pPr>
            <a:lvl5pPr>
              <a:defRPr lang="de-DE" sz="1000" b="1" kern="1200" dirty="0" smtClean="0">
                <a:solidFill>
                  <a:schemeClr val="tx1"/>
                </a:solidFill>
                <a:latin typeface="Arial" charset="0"/>
                <a:ea typeface="ＭＳ Ｐゴシック" pitchFamily="34" charset="-128"/>
                <a:cs typeface="Arial" charset="0"/>
              </a:defRPr>
            </a:lvl5pPr>
          </a:lstStyle>
          <a:p>
            <a:pPr lvl="0"/>
            <a:r>
              <a:rPr lang="de-DE" dirty="0" smtClean="0"/>
              <a:t>Bildunterschrift</a:t>
            </a:r>
            <a:endParaRPr lang="de-DE" dirty="0"/>
          </a:p>
        </p:txBody>
      </p:sp>
      <p:sp>
        <p:nvSpPr>
          <p:cNvPr id="18" name="Bildplatzhalter 15"/>
          <p:cNvSpPr>
            <a:spLocks noGrp="1"/>
          </p:cNvSpPr>
          <p:nvPr>
            <p:ph type="pic" sz="quarter" idx="22"/>
          </p:nvPr>
        </p:nvSpPr>
        <p:spPr>
          <a:xfrm>
            <a:off x="468313" y="1412875"/>
            <a:ext cx="5975350" cy="4159250"/>
          </a:xfrm>
        </p:spPr>
        <p:txBody>
          <a:bodyPr/>
          <a:lstStyle/>
          <a:p>
            <a:endParaRPr lang="de-DE" dirty="0"/>
          </a:p>
        </p:txBody>
      </p:sp>
      <p:sp>
        <p:nvSpPr>
          <p:cNvPr id="14"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_HHI 1-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849630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4" name="Titelplatzhalter 1"/>
          <p:cNvSpPr>
            <a:spLocks noGrp="1"/>
          </p:cNvSpPr>
          <p:nvPr>
            <p:ph type="title" hasCustomPrompt="1"/>
          </p:nvPr>
        </p:nvSpPr>
        <p:spPr>
          <a:xfrm>
            <a:off x="468313" y="359428"/>
            <a:ext cx="5760000"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4"/>
          <p:cNvSpPr>
            <a:spLocks noGrp="1"/>
          </p:cNvSpPr>
          <p:nvPr>
            <p:ph type="dt" sz="half" idx="11"/>
          </p:nvPr>
        </p:nvSpPr>
        <p:spPr/>
        <p:txBody>
          <a:bodyPr/>
          <a:lstStyle>
            <a:lvl1pPr>
              <a:defRPr>
                <a:latin typeface="Arial" pitchFamily="34" charset="0"/>
                <a:cs typeface="Arial" pitchFamily="34" charset="0"/>
              </a:defRPr>
            </a:lvl1pPr>
          </a:lstStyle>
          <a:p>
            <a:pPr>
              <a:defRPr/>
            </a:pPr>
            <a:fld id="{FEA11FB4-B117-4081-B525-13F42FD86D74}" type="datetime1">
              <a:rPr lang="de-DE" smtClean="0"/>
              <a:pPr>
                <a:defRPr/>
              </a:pPr>
              <a:t>17.05.2016</a:t>
            </a:fld>
            <a:endParaRPr lang="de-DE"/>
          </a:p>
        </p:txBody>
      </p:sp>
      <p:sp>
        <p:nvSpPr>
          <p:cNvPr id="9" name="Foliennummernplatzhalter 15"/>
          <p:cNvSpPr>
            <a:spLocks noGrp="1"/>
          </p:cNvSpPr>
          <p:nvPr>
            <p:ph type="sldNum" sz="quarter" idx="12"/>
          </p:nvPr>
        </p:nvSpPr>
        <p:spPr/>
        <p:txBody>
          <a:bodyPr/>
          <a:lstStyle>
            <a:lvl1pPr>
              <a:defRPr>
                <a:latin typeface="Arial" pitchFamily="34" charset="0"/>
                <a:cs typeface="Arial" pitchFamily="34" charset="0"/>
              </a:defRPr>
            </a:lvl1pPr>
          </a:lstStyle>
          <a:p>
            <a:pPr>
              <a:defRPr/>
            </a:pPr>
            <a:fld id="{6F0DDCAF-BA3F-4C3E-A131-697AA17CD9FC}" type="slidenum">
              <a:rPr lang="de-DE" smtClean="0"/>
              <a:pPr>
                <a:defRPr/>
              </a:pPr>
              <a:t>‹Nr.›</a:t>
            </a:fld>
            <a:endParaRPr lang="de-DE" dirty="0"/>
          </a:p>
        </p:txBody>
      </p:sp>
      <p:sp>
        <p:nvSpPr>
          <p:cNvPr id="10" name="Fußzeilenplatzhalter 16"/>
          <p:cNvSpPr>
            <a:spLocks noGrp="1"/>
          </p:cNvSpPr>
          <p:nvPr>
            <p:ph type="ftr" sz="quarter" idx="13"/>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1" name="Textfeld 10"/>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6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1CE5B368-E66B-44E6-90BE-AE09188E4481}"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4" name="Bildplatzhalter 15"/>
          <p:cNvSpPr>
            <a:spLocks noGrp="1"/>
          </p:cNvSpPr>
          <p:nvPr>
            <p:ph type="pic" sz="quarter" idx="22"/>
          </p:nvPr>
        </p:nvSpPr>
        <p:spPr>
          <a:xfrm>
            <a:off x="468313" y="1412875"/>
            <a:ext cx="8496300" cy="4516455"/>
          </a:xfrm>
        </p:spPr>
        <p:txBody>
          <a:bodyPr/>
          <a:lstStyle/>
          <a:p>
            <a:endParaRPr lang="de-DE" dirty="0"/>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7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373051"/>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449263" indent="-184150">
              <a:tabLst/>
              <a:defRPr sz="18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B76E9687-6A1F-4697-9AEC-10BF7449B2E7}"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4" name="Bildplatzhalter 15"/>
          <p:cNvSpPr>
            <a:spLocks noGrp="1"/>
          </p:cNvSpPr>
          <p:nvPr>
            <p:ph type="pic" sz="quarter" idx="22"/>
          </p:nvPr>
        </p:nvSpPr>
        <p:spPr>
          <a:xfrm>
            <a:off x="468313" y="1928802"/>
            <a:ext cx="5975350" cy="4000528"/>
          </a:xfrm>
        </p:spPr>
        <p:txBody>
          <a:bodyPr/>
          <a:lstStyle/>
          <a:p>
            <a:endParaRPr lang="de-DE" dirty="0"/>
          </a:p>
        </p:txBody>
      </p:sp>
      <p:sp>
        <p:nvSpPr>
          <p:cNvPr id="11"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2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3786190"/>
            <a:ext cx="5975350" cy="2143140"/>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A0C3365B-47B5-439D-B0E3-0CEF2E885F01}"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32" name="Bildplatzhalter 15"/>
          <p:cNvSpPr>
            <a:spLocks noGrp="1"/>
          </p:cNvSpPr>
          <p:nvPr>
            <p:ph type="pic" sz="quarter" idx="26"/>
          </p:nvPr>
        </p:nvSpPr>
        <p:spPr>
          <a:xfrm>
            <a:off x="468312" y="1412875"/>
            <a:ext cx="2898000" cy="2232026"/>
          </a:xfrm>
        </p:spPr>
        <p:txBody>
          <a:bodyPr/>
          <a:lstStyle/>
          <a:p>
            <a:endParaRPr lang="de-DE"/>
          </a:p>
        </p:txBody>
      </p:sp>
      <p:sp>
        <p:nvSpPr>
          <p:cNvPr id="34" name="Bildplatzhalter 15"/>
          <p:cNvSpPr>
            <a:spLocks noGrp="1"/>
          </p:cNvSpPr>
          <p:nvPr>
            <p:ph type="pic" sz="quarter" idx="27"/>
          </p:nvPr>
        </p:nvSpPr>
        <p:spPr>
          <a:xfrm>
            <a:off x="3545663" y="1412874"/>
            <a:ext cx="2898000" cy="2232026"/>
          </a:xfrm>
        </p:spPr>
        <p:txBody>
          <a:bodyPr/>
          <a:lstStyle/>
          <a:p>
            <a:endParaRPr lang="de-DE"/>
          </a:p>
        </p:txBody>
      </p:sp>
      <p:sp>
        <p:nvSpPr>
          <p:cNvPr id="14"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8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803B0F00-A396-49D2-8738-24F0B4961928}"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9" name="Rechteck 18"/>
          <p:cNvSpPr/>
          <p:nvPr userDrawn="1"/>
        </p:nvSpPr>
        <p:spPr>
          <a:xfrm>
            <a:off x="6609134" y="1928802"/>
            <a:ext cx="2355479" cy="1138773"/>
          </a:xfrm>
          <a:prstGeom prst="rect">
            <a:avLst/>
          </a:prstGeom>
        </p:spPr>
        <p:txBody>
          <a:bodyPr wrap="square" lIns="0" tIns="0" rIns="0" bIns="0">
            <a:spAutoFit/>
          </a:bodyPr>
          <a:lstStyle/>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Einsteinufer 37</a:t>
            </a:r>
            <a:b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b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10587 Berlin, Germany</a:t>
            </a:r>
          </a:p>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Phone +49 30 31002-0</a:t>
            </a:r>
          </a:p>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www.hhi.fraunhofer.de</a:t>
            </a:r>
            <a:endParaRPr kumimoji="0" lang="de-DE" sz="1600" b="0"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sp>
        <p:nvSpPr>
          <p:cNvPr id="22" name="Rechteck 21"/>
          <p:cNvSpPr/>
          <p:nvPr userDrawn="1"/>
        </p:nvSpPr>
        <p:spPr>
          <a:xfrm>
            <a:off x="468312" y="360000"/>
            <a:ext cx="5746762" cy="369332"/>
          </a:xfrm>
          <a:prstGeom prst="rect">
            <a:avLst/>
          </a:prstGeom>
        </p:spPr>
        <p:txBody>
          <a:bodyPr wrap="square" lIns="0" tIns="0" rIns="0" bIns="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Be our Guest – become a Partner</a:t>
            </a:r>
            <a:endParaRPr kumimoji="0" lang="de-DE" sz="2400" b="1"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sp>
        <p:nvSpPr>
          <p:cNvPr id="24" name="Rechteck 23"/>
          <p:cNvSpPr/>
          <p:nvPr userDrawn="1"/>
        </p:nvSpPr>
        <p:spPr>
          <a:xfrm>
            <a:off x="468313" y="1412875"/>
            <a:ext cx="5975350" cy="307777"/>
          </a:xfrm>
          <a:prstGeom prst="rect">
            <a:avLst/>
          </a:prstGeom>
        </p:spPr>
        <p:txBody>
          <a:bodyPr wrap="square" lIns="0" tIns="0" rIns="0" bIns="0">
            <a:spAutoFit/>
          </a:bodyPr>
          <a:lstStyle/>
          <a:p>
            <a:pPr marL="263525" marR="0" lvl="1" indent="-263525"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20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The Fraunhofer Heinrich Hertz Institute</a:t>
            </a:r>
            <a:endParaRPr kumimoji="0" lang="de-DE" sz="2000" b="0"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pic>
        <p:nvPicPr>
          <p:cNvPr id="25" name="Grafik 24" descr="Abschlussbildjpg.jpg"/>
          <p:cNvPicPr>
            <a:picLocks noChangeAspect="1"/>
          </p:cNvPicPr>
          <p:nvPr userDrawn="1"/>
        </p:nvPicPr>
        <p:blipFill>
          <a:blip r:embed="rId3" cstate="print"/>
          <a:stretch>
            <a:fillRect/>
          </a:stretch>
        </p:blipFill>
        <p:spPr>
          <a:xfrm>
            <a:off x="468313" y="2000240"/>
            <a:ext cx="5675323" cy="3826790"/>
          </a:xfrm>
          <a:prstGeom prst="rect">
            <a:avLst/>
          </a:prstGeom>
        </p:spPr>
      </p:pic>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HHI Titel">
    <p:spTree>
      <p:nvGrpSpPr>
        <p:cNvPr id="1" name=""/>
        <p:cNvGrpSpPr/>
        <p:nvPr/>
      </p:nvGrpSpPr>
      <p:grpSpPr>
        <a:xfrm>
          <a:off x="0" y="0"/>
          <a:ext cx="0" cy="0"/>
          <a:chOff x="0" y="0"/>
          <a:chExt cx="0" cy="0"/>
        </a:xfrm>
      </p:grpSpPr>
      <p:pic>
        <p:nvPicPr>
          <p:cNvPr id="23" name="Bildplatzhalter 10" descr="image_title_3b.jpg"/>
          <p:cNvPicPr>
            <a:picLocks noChangeAspect="1"/>
          </p:cNvPicPr>
          <p:nvPr userDrawn="1"/>
        </p:nvPicPr>
        <p:blipFill>
          <a:blip r:embed="rId2" cstate="print"/>
          <a:srcRect l="2715" r="2715"/>
          <a:stretch>
            <a:fillRect/>
          </a:stretch>
        </p:blipFill>
        <p:spPr bwMode="auto">
          <a:xfrm>
            <a:off x="6103144" y="3626644"/>
            <a:ext cx="3040856" cy="2520155"/>
          </a:xfrm>
          <a:prstGeom prst="rect">
            <a:avLst/>
          </a:prstGeom>
          <a:noFill/>
          <a:ln w="9525">
            <a:noFill/>
            <a:miter lim="800000"/>
            <a:headEnd/>
            <a:tailEnd/>
          </a:ln>
        </p:spPr>
      </p:pic>
      <p:pic>
        <p:nvPicPr>
          <p:cNvPr id="25" name="Bildplatzhalter 9" descr="image_title_2a.jpg"/>
          <p:cNvPicPr>
            <a:picLocks noChangeAspect="1"/>
          </p:cNvPicPr>
          <p:nvPr userDrawn="1"/>
        </p:nvPicPr>
        <p:blipFill>
          <a:blip r:embed="rId3" cstate="print"/>
          <a:srcRect l="2715" r="2715"/>
          <a:stretch>
            <a:fillRect/>
          </a:stretch>
        </p:blipFill>
        <p:spPr bwMode="auto">
          <a:xfrm>
            <a:off x="3042000" y="3626644"/>
            <a:ext cx="3060000" cy="2520155"/>
          </a:xfrm>
          <a:prstGeom prst="rect">
            <a:avLst/>
          </a:prstGeom>
          <a:noFill/>
          <a:ln w="9525">
            <a:noFill/>
            <a:miter lim="800000"/>
            <a:headEnd/>
            <a:tailEnd/>
          </a:ln>
        </p:spPr>
      </p:pic>
      <p:pic>
        <p:nvPicPr>
          <p:cNvPr id="26" name="Bildplatzhalter 14" descr="image_title_1a.jpg"/>
          <p:cNvPicPr>
            <a:picLocks noChangeAspect="1"/>
          </p:cNvPicPr>
          <p:nvPr userDrawn="1"/>
        </p:nvPicPr>
        <p:blipFill>
          <a:blip r:embed="rId4" cstate="print"/>
          <a:srcRect l="2715" r="2715"/>
          <a:stretch>
            <a:fillRect/>
          </a:stretch>
        </p:blipFill>
        <p:spPr bwMode="auto">
          <a:xfrm>
            <a:off x="0" y="3626644"/>
            <a:ext cx="3040856" cy="2520155"/>
          </a:xfrm>
          <a:prstGeom prst="rect">
            <a:avLst/>
          </a:prstGeom>
          <a:noFill/>
          <a:ln w="9525">
            <a:noFill/>
            <a:miter lim="800000"/>
            <a:headEnd/>
            <a:tailEnd/>
          </a:ln>
        </p:spPr>
      </p:pic>
      <p:sp>
        <p:nvSpPr>
          <p:cNvPr id="8" name="Rechteck 7"/>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808285"/>
          </a:solidFill>
        </p:spPr>
        <p:txBody>
          <a:bodyPr lIns="72000" rIns="0" anchor="ctr"/>
          <a:lstStyle/>
          <a:p>
            <a:pPr marL="82550">
              <a:defRPr/>
            </a:pPr>
            <a:r>
              <a:rPr lang="de-DE" sz="1600" dirty="0">
                <a:solidFill>
                  <a:schemeClr val="bg1"/>
                </a:solidFill>
                <a:latin typeface="Arial" pitchFamily="34" charset="0"/>
                <a:ea typeface="ＭＳ Ｐゴシック" pitchFamily="-65" charset="-128"/>
                <a:cs typeface="Arial" pitchFamily="34" charset="0"/>
              </a:rPr>
              <a:t>Fraunhofer</a:t>
            </a:r>
            <a:br>
              <a:rPr lang="de-DE" sz="1600" dirty="0">
                <a:solidFill>
                  <a:schemeClr val="bg1"/>
                </a:solidFill>
                <a:latin typeface="Arial" pitchFamily="34" charset="0"/>
                <a:ea typeface="ＭＳ Ｐゴシック" pitchFamily="-65" charset="-128"/>
                <a:cs typeface="Arial" pitchFamily="34" charset="0"/>
              </a:rPr>
            </a:br>
            <a:r>
              <a:rPr lang="de-DE" sz="1600" dirty="0">
                <a:solidFill>
                  <a:schemeClr val="bg1"/>
                </a:solidFill>
                <a:latin typeface="Arial" pitchFamily="34" charset="0"/>
                <a:ea typeface="ＭＳ Ｐゴシック" pitchFamily="-65" charset="-128"/>
                <a:cs typeface="Arial" pitchFamily="34" charset="0"/>
              </a:rPr>
              <a:t>Heinrich Hertz Institute</a:t>
            </a:r>
          </a:p>
        </p:txBody>
      </p:sp>
      <p:sp>
        <p:nvSpPr>
          <p:cNvPr id="10" name="Rechteck 9"/>
          <p:cNvSpPr/>
          <p:nvPr/>
        </p:nvSpPr>
        <p:spPr>
          <a:xfrm>
            <a:off x="0" y="857250"/>
            <a:ext cx="9144000" cy="642938"/>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1" name="Rechteck 10"/>
          <p:cNvSpPr/>
          <p:nvPr/>
        </p:nvSpPr>
        <p:spPr>
          <a:xfrm>
            <a:off x="0" y="0"/>
            <a:ext cx="9144000" cy="900113"/>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2" name="Rechteck 11"/>
          <p:cNvSpPr/>
          <p:nvPr/>
        </p:nvSpPr>
        <p:spPr>
          <a:xfrm>
            <a:off x="0" y="3573463"/>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3" name="Text Box 1055"/>
          <p:cNvSpPr txBox="1">
            <a:spLocks noChangeArrowheads="1"/>
          </p:cNvSpPr>
          <p:nvPr/>
        </p:nvSpPr>
        <p:spPr bwMode="auto">
          <a:xfrm>
            <a:off x="468313" y="3141663"/>
            <a:ext cx="6696075" cy="457200"/>
          </a:xfrm>
          <a:prstGeom prst="rect">
            <a:avLst/>
          </a:prstGeom>
          <a:noFill/>
          <a:ln w="9525">
            <a:noFill/>
            <a:prstDash val="dash"/>
            <a:miter lim="800000"/>
            <a:headEnd/>
            <a:tailEnd/>
          </a:ln>
          <a:effectLst/>
        </p:spPr>
        <p:txBody>
          <a:bodyPr>
            <a:spAutoFit/>
          </a:bodyPr>
          <a:lstStyle/>
          <a:p>
            <a:pPr>
              <a:defRPr/>
            </a:pPr>
            <a:endParaRPr lang="de-DE" sz="2400">
              <a:latin typeface="Arial" pitchFamily="34" charset="0"/>
              <a:ea typeface="ＭＳ Ｐゴシック" pitchFamily="-65" charset="-128"/>
              <a:cs typeface="Arial" pitchFamily="34" charset="0"/>
            </a:endParaRPr>
          </a:p>
        </p:txBody>
      </p:sp>
      <p:sp>
        <p:nvSpPr>
          <p:cNvPr id="14" name="Rechteck 13"/>
          <p:cNvSpPr/>
          <p:nvPr/>
        </p:nvSpPr>
        <p:spPr>
          <a:xfrm>
            <a:off x="0" y="6143625"/>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6" name="Textfeld 15"/>
          <p:cNvSpPr txBox="1"/>
          <p:nvPr/>
        </p:nvSpPr>
        <p:spPr>
          <a:xfrm>
            <a:off x="468313" y="6308725"/>
            <a:ext cx="6961187" cy="360363"/>
          </a:xfrm>
          <a:prstGeom prst="rect">
            <a:avLst/>
          </a:prstGeom>
          <a:noFill/>
        </p:spPr>
        <p:txBody>
          <a:bodyPr lIns="0" tIns="0" rIns="0" bIns="0" anchor="ctr"/>
          <a:lstStyle/>
          <a:p>
            <a:pPr>
              <a:defRPr/>
            </a:pPr>
            <a:r>
              <a:rPr lang="de-DE" sz="1100" dirty="0">
                <a:latin typeface="Arial" pitchFamily="34" charset="0"/>
                <a:ea typeface="ＭＳ Ｐゴシック" pitchFamily="1" charset="-128"/>
                <a:cs typeface="Arial" pitchFamily="34" charset="0"/>
              </a:rPr>
              <a:t>Fraunhofer Heinrich Hertz Institute, Einsteinufer 37, 10587 Berlin	         www.hhi.fraunhofer.de</a:t>
            </a:r>
          </a:p>
        </p:txBody>
      </p:sp>
      <p:pic>
        <p:nvPicPr>
          <p:cNvPr id="17" name="Grafik 15" descr="hhi_E_334-cmyk__2.gif"/>
          <p:cNvPicPr>
            <a:picLocks noChangeAspect="1"/>
          </p:cNvPicPr>
          <p:nvPr/>
        </p:nvPicPr>
        <p:blipFill>
          <a:blip r:embed="rId5" cstate="print"/>
          <a:srcRect/>
          <a:stretch>
            <a:fillRect/>
          </a:stretch>
        </p:blipFill>
        <p:spPr bwMode="auto">
          <a:xfrm>
            <a:off x="161925" y="203200"/>
            <a:ext cx="2439988" cy="511175"/>
          </a:xfrm>
          <a:prstGeom prst="rect">
            <a:avLst/>
          </a:prstGeom>
          <a:noFill/>
          <a:ln w="9525">
            <a:noFill/>
            <a:miter lim="800000"/>
            <a:headEnd/>
            <a:tailEnd/>
          </a:ln>
        </p:spPr>
      </p:pic>
      <p:sp>
        <p:nvSpPr>
          <p:cNvPr id="22" name="Textplatzhalter 21"/>
          <p:cNvSpPr>
            <a:spLocks noGrp="1"/>
          </p:cNvSpPr>
          <p:nvPr>
            <p:ph type="body" sz="quarter" idx="11"/>
          </p:nvPr>
        </p:nvSpPr>
        <p:spPr>
          <a:xfrm>
            <a:off x="468313" y="1773238"/>
            <a:ext cx="8496300" cy="430887"/>
          </a:xfrm>
        </p:spPr>
        <p:txBody>
          <a:bodyPr>
            <a:spAutoFit/>
          </a:bodyPr>
          <a:lstStyle>
            <a:lvl1pPr marL="1588" indent="0">
              <a:buFontTx/>
              <a:buNone/>
              <a:defRPr sz="2800" b="1">
                <a:latin typeface="Arial" pitchFamily="34" charset="0"/>
                <a:cs typeface="Arial" pitchFamily="34" charset="0"/>
              </a:defRPr>
            </a:lvl1pPr>
            <a:lvl2pPr marL="1588" indent="0">
              <a:defRPr sz="1800" b="1"/>
            </a:lvl2pPr>
          </a:lstStyle>
          <a:p>
            <a:pPr lvl="0"/>
            <a:r>
              <a:rPr lang="de-DE" dirty="0" smtClean="0"/>
              <a:t>Textmasterformate durch Klicken bearbeiten</a:t>
            </a:r>
          </a:p>
        </p:txBody>
      </p:sp>
      <p:sp>
        <p:nvSpPr>
          <p:cNvPr id="15" name="Textplatzhalter 14"/>
          <p:cNvSpPr>
            <a:spLocks noGrp="1"/>
          </p:cNvSpPr>
          <p:nvPr>
            <p:ph type="body" sz="quarter" idx="15"/>
          </p:nvPr>
        </p:nvSpPr>
        <p:spPr>
          <a:xfrm>
            <a:off x="468313" y="2357430"/>
            <a:ext cx="8496300" cy="369332"/>
          </a:xfrm>
        </p:spPr>
        <p:txBody>
          <a:bodyPr>
            <a:spAutoFit/>
          </a:bodyPr>
          <a:lstStyle>
            <a:lvl1pPr marL="0" indent="0">
              <a:buFontTx/>
              <a:buNone/>
              <a:defRPr sz="2400" b="1">
                <a:latin typeface="Arial" pitchFamily="34" charset="0"/>
                <a:cs typeface="Arial" pitchFamily="34" charset="0"/>
              </a:defRPr>
            </a:lvl1pPr>
          </a:lstStyle>
          <a:p>
            <a:pPr lvl="0"/>
            <a:r>
              <a:rPr lang="de-DE" dirty="0" smtClean="0"/>
              <a:t>Textmasterformate durch Klicken bearbeiten</a:t>
            </a:r>
          </a:p>
        </p:txBody>
      </p:sp>
      <p:sp>
        <p:nvSpPr>
          <p:cNvPr id="21" name="Textplatzhalter 14"/>
          <p:cNvSpPr>
            <a:spLocks noGrp="1"/>
          </p:cNvSpPr>
          <p:nvPr>
            <p:ph type="body" sz="quarter" idx="19"/>
          </p:nvPr>
        </p:nvSpPr>
        <p:spPr>
          <a:xfrm>
            <a:off x="468313" y="3000372"/>
            <a:ext cx="8496300" cy="276999"/>
          </a:xfrm>
        </p:spPr>
        <p:txBody>
          <a:bodyPr>
            <a:spAutoFit/>
          </a:bodyPr>
          <a:lstStyle>
            <a:lvl1pPr marL="0" indent="0">
              <a:buFontTx/>
              <a:buNone/>
              <a:defRPr sz="1800" b="0">
                <a:latin typeface="Arial" pitchFamily="34" charset="0"/>
                <a:cs typeface="Arial" pitchFamily="34" charset="0"/>
              </a:defRPr>
            </a:lvl1pPr>
          </a:lstStyle>
          <a:p>
            <a:pPr lvl="0"/>
            <a:r>
              <a:rPr lang="de-DE" dirty="0" smtClean="0"/>
              <a:t>Textmasterformate durch Klicken bearbeiten</a:t>
            </a:r>
          </a:p>
        </p:txBody>
      </p:sp>
      <p:sp>
        <p:nvSpPr>
          <p:cNvPr id="18" name="Datumsplatzhalter 35"/>
          <p:cNvSpPr>
            <a:spLocks noGrp="1"/>
          </p:cNvSpPr>
          <p:nvPr>
            <p:ph type="dt" sz="half" idx="20"/>
          </p:nvPr>
        </p:nvSpPr>
        <p:spPr/>
        <p:txBody>
          <a:bodyPr/>
          <a:lstStyle>
            <a:lvl1pPr>
              <a:defRPr>
                <a:latin typeface="Arial" pitchFamily="34" charset="0"/>
                <a:cs typeface="Arial" pitchFamily="34" charset="0"/>
              </a:defRPr>
            </a:lvl1pPr>
          </a:lstStyle>
          <a:p>
            <a:pPr>
              <a:defRPr/>
            </a:pPr>
            <a:fld id="{81A6FAED-469B-4876-AFF7-7C9022E80355}" type="datetime1">
              <a:rPr lang="de-DE" smtClean="0"/>
              <a:pPr>
                <a:defRPr/>
              </a:pPr>
              <a:t>17.05.2016</a:t>
            </a:fld>
            <a:endParaRPr lang="de-DE" dirty="0"/>
          </a:p>
        </p:txBody>
      </p:sp>
      <p:sp>
        <p:nvSpPr>
          <p:cNvPr id="19" name="Foliennummernplatzhalter 15"/>
          <p:cNvSpPr>
            <a:spLocks noGrp="1"/>
          </p:cNvSpPr>
          <p:nvPr>
            <p:ph type="sldNum" sz="quarter" idx="21"/>
          </p:nvPr>
        </p:nvSpPr>
        <p:spPr/>
        <p:txBody>
          <a:bodyPr/>
          <a:lstStyle>
            <a:lvl1pPr>
              <a:defRPr>
                <a:latin typeface="Arial" pitchFamily="34" charset="0"/>
                <a:cs typeface="Arial" pitchFamily="34" charset="0"/>
              </a:defRPr>
            </a:lvl1pPr>
          </a:lstStyle>
          <a:p>
            <a:pPr>
              <a:defRPr/>
            </a:pPr>
            <a:fld id="{F6F275CE-8328-4E40-82FC-A99F36E353AA}" type="slidenum">
              <a:rPr lang="de-DE" smtClean="0"/>
              <a:pPr>
                <a:defRPr/>
              </a:pPr>
              <a:t>‹Nr.›</a:t>
            </a:fld>
            <a:endParaRPr lang="de-DE"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a:xfrm>
            <a:off x="6215063" y="6308725"/>
            <a:ext cx="2309812" cy="360363"/>
          </a:xfrm>
          <a:prstGeom prst="rect">
            <a:avLst/>
          </a:prstGeom>
        </p:spPr>
        <p:txBody>
          <a:bodyPr/>
          <a:lstStyle>
            <a:lvl1pPr>
              <a:defRPr>
                <a:latin typeface="Arial" pitchFamily="34" charset="0"/>
                <a:cs typeface="Arial" pitchFamily="34" charset="0"/>
              </a:defRPr>
            </a:lvl1pPr>
          </a:lstStyle>
          <a:p>
            <a:pPr>
              <a:defRPr/>
            </a:pPr>
            <a:fld id="{F9F932C6-A4E2-44BB-BE64-F983EA650963}" type="datetime1">
              <a:rPr lang="de-DE" smtClean="0"/>
              <a:pPr>
                <a:defRPr/>
              </a:pPr>
              <a:t>17.05.2016</a:t>
            </a:fld>
            <a:endParaRPr lang="de-DE"/>
          </a:p>
        </p:txBody>
      </p:sp>
      <p:sp>
        <p:nvSpPr>
          <p:cNvPr id="9" name="Foliennummernplatzhalter 13"/>
          <p:cNvSpPr>
            <a:spLocks noGrp="1"/>
          </p:cNvSpPr>
          <p:nvPr>
            <p:ph type="sldNum" sz="quarter" idx="13"/>
          </p:nvPr>
        </p:nvSpPr>
        <p:spPr>
          <a:xfrm>
            <a:off x="8501063" y="6308725"/>
            <a:ext cx="463550" cy="360363"/>
          </a:xfrm>
          <a:prstGeom prst="rect">
            <a:avLst/>
          </a:prstGeom>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a:xfrm>
            <a:off x="2700338" y="6308725"/>
            <a:ext cx="3443287" cy="358775"/>
          </a:xfrm>
          <a:prstGeom prst="rect">
            <a:avLst/>
          </a:prstGeom>
        </p:spPr>
        <p:txBody>
          <a:bodyPr/>
          <a:lstStyle>
            <a:lvl1pPr>
              <a:defRPr>
                <a:latin typeface="Arial" pitchFamily="34" charset="0"/>
                <a:cs typeface="Arial" pitchFamily="34" charset="0"/>
              </a:defRPr>
            </a:lvl1pPr>
          </a:lstStyle>
          <a:p>
            <a:pPr>
              <a:defRPr/>
            </a:pPr>
            <a:r>
              <a:rPr lang="de-DE" dirty="0" err="1"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4" name="Bildplatzhalter 15"/>
          <p:cNvSpPr>
            <a:spLocks noGrp="1"/>
          </p:cNvSpPr>
          <p:nvPr>
            <p:ph type="pic" sz="quarter" idx="22"/>
          </p:nvPr>
        </p:nvSpPr>
        <p:spPr>
          <a:xfrm>
            <a:off x="468313" y="1412875"/>
            <a:ext cx="8496300" cy="4516455"/>
          </a:xfrm>
          <a:prstGeom prst="rect">
            <a:avLst/>
          </a:prstGeom>
        </p:spPr>
        <p:txBody>
          <a:bodyPr/>
          <a:lstStyle/>
          <a:p>
            <a:endParaRPr lang="de-DE" dirty="0"/>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2_HHI Titel">
    <p:spTree>
      <p:nvGrpSpPr>
        <p:cNvPr id="1" name=""/>
        <p:cNvGrpSpPr/>
        <p:nvPr/>
      </p:nvGrpSpPr>
      <p:grpSpPr>
        <a:xfrm>
          <a:off x="0" y="0"/>
          <a:ext cx="0" cy="0"/>
          <a:chOff x="0" y="0"/>
          <a:chExt cx="0" cy="0"/>
        </a:xfrm>
      </p:grpSpPr>
      <p:pic>
        <p:nvPicPr>
          <p:cNvPr id="23" name="Bildplatzhalter 14" descr="image_title_1a.jpg"/>
          <p:cNvPicPr>
            <a:picLocks noChangeAspect="1"/>
          </p:cNvPicPr>
          <p:nvPr userDrawn="1"/>
        </p:nvPicPr>
        <p:blipFill>
          <a:blip r:embed="rId2" cstate="print"/>
          <a:srcRect l="2715" r="2715"/>
          <a:stretch>
            <a:fillRect/>
          </a:stretch>
        </p:blipFill>
        <p:spPr bwMode="auto">
          <a:xfrm>
            <a:off x="0" y="3626644"/>
            <a:ext cx="3040856" cy="2520155"/>
          </a:xfrm>
          <a:prstGeom prst="rect">
            <a:avLst/>
          </a:prstGeom>
          <a:noFill/>
          <a:ln w="9525">
            <a:noFill/>
            <a:miter lim="800000"/>
            <a:headEnd/>
            <a:tailEnd/>
          </a:ln>
        </p:spPr>
      </p:pic>
      <p:pic>
        <p:nvPicPr>
          <p:cNvPr id="24" name="Bildplatzhalter 10" descr="image_title_3b.jpg"/>
          <p:cNvPicPr>
            <a:picLocks noChangeAspect="1"/>
          </p:cNvPicPr>
          <p:nvPr userDrawn="1"/>
        </p:nvPicPr>
        <p:blipFill>
          <a:blip r:embed="rId3" cstate="print"/>
          <a:srcRect l="2715" r="2715"/>
          <a:stretch>
            <a:fillRect/>
          </a:stretch>
        </p:blipFill>
        <p:spPr bwMode="auto">
          <a:xfrm>
            <a:off x="6103144" y="3626644"/>
            <a:ext cx="3040856" cy="2520155"/>
          </a:xfrm>
          <a:prstGeom prst="rect">
            <a:avLst/>
          </a:prstGeom>
          <a:noFill/>
          <a:ln w="9525">
            <a:noFill/>
            <a:miter lim="800000"/>
            <a:headEnd/>
            <a:tailEnd/>
          </a:ln>
        </p:spPr>
      </p:pic>
      <p:sp>
        <p:nvSpPr>
          <p:cNvPr id="25" name="Bildplatzhalter 22"/>
          <p:cNvSpPr>
            <a:spLocks noGrp="1"/>
          </p:cNvSpPr>
          <p:nvPr>
            <p:ph type="pic" sz="quarter" idx="24"/>
          </p:nvPr>
        </p:nvSpPr>
        <p:spPr>
          <a:xfrm>
            <a:off x="3042000" y="3626645"/>
            <a:ext cx="3060000" cy="2512218"/>
          </a:xfrm>
        </p:spPr>
        <p:txBody>
          <a:bodyPr/>
          <a:lstStyle>
            <a:lvl1pPr>
              <a:defRPr>
                <a:latin typeface="Arial" pitchFamily="34" charset="0"/>
                <a:cs typeface="Arial" pitchFamily="34" charset="0"/>
              </a:defRPr>
            </a:lvl1pPr>
          </a:lstStyle>
          <a:p>
            <a:endParaRPr lang="de-DE"/>
          </a:p>
        </p:txBody>
      </p:sp>
      <p:sp>
        <p:nvSpPr>
          <p:cNvPr id="8" name="Rechteck 7"/>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808285"/>
          </a:solidFill>
        </p:spPr>
        <p:txBody>
          <a:bodyPr lIns="72000" rIns="0" anchor="ctr"/>
          <a:lstStyle/>
          <a:p>
            <a:pPr marL="82550">
              <a:defRPr/>
            </a:pPr>
            <a:r>
              <a:rPr lang="de-DE" sz="1600" dirty="0">
                <a:solidFill>
                  <a:schemeClr val="bg1"/>
                </a:solidFill>
                <a:latin typeface="Arial" pitchFamily="34" charset="0"/>
                <a:ea typeface="ＭＳ Ｐゴシック" pitchFamily="-65" charset="-128"/>
                <a:cs typeface="Arial" pitchFamily="34" charset="0"/>
              </a:rPr>
              <a:t>Fraunhofer</a:t>
            </a:r>
            <a:br>
              <a:rPr lang="de-DE" sz="1600" dirty="0">
                <a:solidFill>
                  <a:schemeClr val="bg1"/>
                </a:solidFill>
                <a:latin typeface="Arial" pitchFamily="34" charset="0"/>
                <a:ea typeface="ＭＳ Ｐゴシック" pitchFamily="-65" charset="-128"/>
                <a:cs typeface="Arial" pitchFamily="34" charset="0"/>
              </a:rPr>
            </a:br>
            <a:r>
              <a:rPr lang="de-DE" sz="1600" dirty="0">
                <a:solidFill>
                  <a:schemeClr val="bg1"/>
                </a:solidFill>
                <a:latin typeface="Arial" pitchFamily="34" charset="0"/>
                <a:ea typeface="ＭＳ Ｐゴシック" pitchFamily="-65" charset="-128"/>
                <a:cs typeface="Arial" pitchFamily="34" charset="0"/>
              </a:rPr>
              <a:t>Heinrich Hertz Institute</a:t>
            </a:r>
          </a:p>
        </p:txBody>
      </p:sp>
      <p:sp>
        <p:nvSpPr>
          <p:cNvPr id="10" name="Rechteck 9"/>
          <p:cNvSpPr/>
          <p:nvPr/>
        </p:nvSpPr>
        <p:spPr>
          <a:xfrm>
            <a:off x="0" y="857250"/>
            <a:ext cx="9144000" cy="642938"/>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1" name="Rechteck 10"/>
          <p:cNvSpPr/>
          <p:nvPr/>
        </p:nvSpPr>
        <p:spPr>
          <a:xfrm>
            <a:off x="0" y="0"/>
            <a:ext cx="9144000" cy="900113"/>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2" name="Rechteck 11"/>
          <p:cNvSpPr/>
          <p:nvPr/>
        </p:nvSpPr>
        <p:spPr>
          <a:xfrm>
            <a:off x="0" y="3573463"/>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3" name="Text Box 1055"/>
          <p:cNvSpPr txBox="1">
            <a:spLocks noChangeArrowheads="1"/>
          </p:cNvSpPr>
          <p:nvPr/>
        </p:nvSpPr>
        <p:spPr bwMode="auto">
          <a:xfrm>
            <a:off x="468313" y="3141663"/>
            <a:ext cx="6696075" cy="457200"/>
          </a:xfrm>
          <a:prstGeom prst="rect">
            <a:avLst/>
          </a:prstGeom>
          <a:noFill/>
          <a:ln w="9525">
            <a:noFill/>
            <a:prstDash val="dash"/>
            <a:miter lim="800000"/>
            <a:headEnd/>
            <a:tailEnd/>
          </a:ln>
          <a:effectLst/>
        </p:spPr>
        <p:txBody>
          <a:bodyPr>
            <a:spAutoFit/>
          </a:bodyPr>
          <a:lstStyle/>
          <a:p>
            <a:pPr>
              <a:defRPr/>
            </a:pPr>
            <a:endParaRPr lang="de-DE" sz="2400">
              <a:latin typeface="Arial" pitchFamily="34" charset="0"/>
              <a:ea typeface="ＭＳ Ｐゴシック" pitchFamily="-65" charset="-128"/>
              <a:cs typeface="Arial" pitchFamily="34" charset="0"/>
            </a:endParaRPr>
          </a:p>
        </p:txBody>
      </p:sp>
      <p:sp>
        <p:nvSpPr>
          <p:cNvPr id="14" name="Rechteck 13"/>
          <p:cNvSpPr/>
          <p:nvPr/>
        </p:nvSpPr>
        <p:spPr>
          <a:xfrm>
            <a:off x="0" y="6141244"/>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6" name="Textfeld 15"/>
          <p:cNvSpPr txBox="1"/>
          <p:nvPr/>
        </p:nvSpPr>
        <p:spPr>
          <a:xfrm>
            <a:off x="468313" y="6308725"/>
            <a:ext cx="6961187" cy="360363"/>
          </a:xfrm>
          <a:prstGeom prst="rect">
            <a:avLst/>
          </a:prstGeom>
          <a:noFill/>
        </p:spPr>
        <p:txBody>
          <a:bodyPr lIns="0" tIns="0" rIns="0" bIns="0" anchor="ctr"/>
          <a:lstStyle/>
          <a:p>
            <a:pPr>
              <a:defRPr/>
            </a:pPr>
            <a:r>
              <a:rPr lang="de-DE" sz="1100" dirty="0">
                <a:latin typeface="Arial" pitchFamily="34" charset="0"/>
                <a:ea typeface="ＭＳ Ｐゴシック" pitchFamily="1" charset="-128"/>
                <a:cs typeface="Arial" pitchFamily="34" charset="0"/>
              </a:rPr>
              <a:t>Fraunhofer Heinrich Hertz Institute, Einsteinufer 37, 10587 Berlin	         www.hhi.fraunhofer.de</a:t>
            </a:r>
          </a:p>
        </p:txBody>
      </p:sp>
      <p:pic>
        <p:nvPicPr>
          <p:cNvPr id="17" name="Grafik 15" descr="hhi_E_334-cmyk__2.gif"/>
          <p:cNvPicPr>
            <a:picLocks noChangeAspect="1"/>
          </p:cNvPicPr>
          <p:nvPr/>
        </p:nvPicPr>
        <p:blipFill>
          <a:blip r:embed="rId4" cstate="print"/>
          <a:stretch>
            <a:fillRect/>
          </a:stretch>
        </p:blipFill>
        <p:spPr bwMode="auto">
          <a:xfrm>
            <a:off x="161925" y="203200"/>
            <a:ext cx="2439903" cy="511257"/>
          </a:xfrm>
          <a:prstGeom prst="rect">
            <a:avLst/>
          </a:prstGeom>
          <a:noFill/>
          <a:ln>
            <a:noFill/>
          </a:ln>
        </p:spPr>
      </p:pic>
      <p:sp>
        <p:nvSpPr>
          <p:cNvPr id="22" name="Textplatzhalter 21"/>
          <p:cNvSpPr>
            <a:spLocks noGrp="1"/>
          </p:cNvSpPr>
          <p:nvPr>
            <p:ph type="body" sz="quarter" idx="11"/>
          </p:nvPr>
        </p:nvSpPr>
        <p:spPr>
          <a:xfrm>
            <a:off x="468313" y="1773238"/>
            <a:ext cx="8496300" cy="430887"/>
          </a:xfrm>
        </p:spPr>
        <p:txBody>
          <a:bodyPr>
            <a:spAutoFit/>
          </a:bodyPr>
          <a:lstStyle>
            <a:lvl1pPr marL="1588" indent="0">
              <a:buFontTx/>
              <a:buNone/>
              <a:defRPr sz="2800" b="1">
                <a:latin typeface="Arial" pitchFamily="34" charset="0"/>
                <a:cs typeface="Arial" pitchFamily="34" charset="0"/>
              </a:defRPr>
            </a:lvl1pPr>
            <a:lvl2pPr marL="1588" indent="0">
              <a:defRPr sz="1800" b="1"/>
            </a:lvl2pPr>
          </a:lstStyle>
          <a:p>
            <a:pPr lvl="0"/>
            <a:r>
              <a:rPr lang="de-DE" dirty="0" smtClean="0"/>
              <a:t>Textmasterformate durch Klicken bearbeiten</a:t>
            </a:r>
          </a:p>
        </p:txBody>
      </p:sp>
      <p:sp>
        <p:nvSpPr>
          <p:cNvPr id="15" name="Textplatzhalter 14"/>
          <p:cNvSpPr>
            <a:spLocks noGrp="1"/>
          </p:cNvSpPr>
          <p:nvPr>
            <p:ph type="body" sz="quarter" idx="15"/>
          </p:nvPr>
        </p:nvSpPr>
        <p:spPr>
          <a:xfrm>
            <a:off x="468313" y="2357430"/>
            <a:ext cx="8496300" cy="369332"/>
          </a:xfrm>
        </p:spPr>
        <p:txBody>
          <a:bodyPr>
            <a:spAutoFit/>
          </a:bodyPr>
          <a:lstStyle>
            <a:lvl1pPr marL="0" indent="0">
              <a:buFontTx/>
              <a:buNone/>
              <a:defRPr sz="2400" b="1">
                <a:latin typeface="Arial" pitchFamily="34" charset="0"/>
                <a:cs typeface="Arial" pitchFamily="34" charset="0"/>
              </a:defRPr>
            </a:lvl1pPr>
          </a:lstStyle>
          <a:p>
            <a:pPr lvl="0"/>
            <a:r>
              <a:rPr lang="de-DE" dirty="0" smtClean="0"/>
              <a:t>Textmasterformate durch Klicken bearbeiten</a:t>
            </a:r>
          </a:p>
        </p:txBody>
      </p:sp>
      <p:sp>
        <p:nvSpPr>
          <p:cNvPr id="21" name="Textplatzhalter 14"/>
          <p:cNvSpPr>
            <a:spLocks noGrp="1"/>
          </p:cNvSpPr>
          <p:nvPr>
            <p:ph type="body" sz="quarter" idx="19"/>
          </p:nvPr>
        </p:nvSpPr>
        <p:spPr>
          <a:xfrm>
            <a:off x="468313" y="3000372"/>
            <a:ext cx="8496300" cy="276999"/>
          </a:xfrm>
        </p:spPr>
        <p:txBody>
          <a:bodyPr>
            <a:spAutoFit/>
          </a:bodyPr>
          <a:lstStyle>
            <a:lvl1pPr marL="0" indent="0">
              <a:buFontTx/>
              <a:buNone/>
              <a:defRPr sz="1800" b="0">
                <a:latin typeface="Arial" pitchFamily="34" charset="0"/>
                <a:cs typeface="Arial" pitchFamily="34" charset="0"/>
              </a:defRPr>
            </a:lvl1pPr>
          </a:lstStyle>
          <a:p>
            <a:pPr lvl="0"/>
            <a:r>
              <a:rPr lang="de-DE" dirty="0" smtClean="0"/>
              <a:t>Textmasterformate durch Klicken bearbeiten</a:t>
            </a:r>
          </a:p>
        </p:txBody>
      </p:sp>
      <p:sp>
        <p:nvSpPr>
          <p:cNvPr id="18" name="Datumsplatzhalter 35"/>
          <p:cNvSpPr>
            <a:spLocks noGrp="1"/>
          </p:cNvSpPr>
          <p:nvPr>
            <p:ph type="dt" sz="half" idx="20"/>
          </p:nvPr>
        </p:nvSpPr>
        <p:spPr/>
        <p:txBody>
          <a:bodyPr/>
          <a:lstStyle>
            <a:lvl1pPr>
              <a:defRPr>
                <a:latin typeface="Arial" pitchFamily="34" charset="0"/>
                <a:cs typeface="Arial" pitchFamily="34" charset="0"/>
              </a:defRPr>
            </a:lvl1pPr>
          </a:lstStyle>
          <a:p>
            <a:pPr>
              <a:defRPr/>
            </a:pPr>
            <a:fld id="{43B60508-AED7-4289-BBB0-ADAF711113C1}" type="datetime1">
              <a:rPr lang="de-DE" smtClean="0"/>
              <a:pPr>
                <a:defRPr/>
              </a:pPr>
              <a:t>17.05.2016</a:t>
            </a:fld>
            <a:endParaRPr lang="de-DE" dirty="0"/>
          </a:p>
        </p:txBody>
      </p:sp>
      <p:sp>
        <p:nvSpPr>
          <p:cNvPr id="19" name="Foliennummernplatzhalter 15"/>
          <p:cNvSpPr>
            <a:spLocks noGrp="1"/>
          </p:cNvSpPr>
          <p:nvPr>
            <p:ph type="sldNum" sz="quarter" idx="21"/>
          </p:nvPr>
        </p:nvSpPr>
        <p:spPr/>
        <p:txBody>
          <a:bodyPr/>
          <a:lstStyle>
            <a:lvl1pPr>
              <a:defRPr>
                <a:latin typeface="Arial" pitchFamily="34" charset="0"/>
                <a:cs typeface="Arial" pitchFamily="34" charset="0"/>
              </a:defRPr>
            </a:lvl1pPr>
          </a:lstStyle>
          <a:p>
            <a:pPr>
              <a:defRPr/>
            </a:pPr>
            <a:fld id="{F6F275CE-8328-4E40-82FC-A99F36E353AA}" type="slidenum">
              <a:rPr lang="de-DE" smtClean="0"/>
              <a:pPr>
                <a:defRPr/>
              </a:pPr>
              <a:t>‹Nr.›</a:t>
            </a:fld>
            <a:endParaRPr lang="de-DE" dirty="0"/>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HHI 1-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179512"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265113" marR="0" indent="184150" algn="l" defTabSz="914400" rtl="0" eaLnBrk="1" fontAlgn="base" latinLnBrk="0" hangingPunct="1">
              <a:lnSpc>
                <a:spcPct val="100000"/>
              </a:lnSpc>
              <a:spcBef>
                <a:spcPts val="600"/>
              </a:spcBef>
              <a:spcAft>
                <a:spcPct val="0"/>
              </a:spcAft>
              <a:buClr>
                <a:srgbClr val="6D6E71"/>
              </a:buClr>
              <a:buSzPct val="80000"/>
              <a:buFont typeface="Wingdings" pitchFamily="2" charset="2"/>
              <a:buNone/>
              <a:tabLst/>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4" name="Titelplatzhalter 1"/>
          <p:cNvSpPr>
            <a:spLocks noGrp="1"/>
          </p:cNvSpPr>
          <p:nvPr>
            <p:ph type="title" hasCustomPrompt="1"/>
          </p:nvPr>
        </p:nvSpPr>
        <p:spPr>
          <a:xfrm>
            <a:off x="468313" y="359138"/>
            <a:ext cx="5760000" cy="360000"/>
          </a:xfrm>
          <a:prstGeom prst="rect">
            <a:avLst/>
          </a:prstGeom>
        </p:spPr>
        <p:txBody>
          <a:bodyPr vert="horz" wrap="none" lIns="0" tIns="0" rIns="0" bIns="0" rtlCol="0" anchor="b" anchorCtr="0">
            <a:noAutofit/>
          </a:bodyPr>
          <a:lstStyle>
            <a:lvl1pPr>
              <a:defRPr lang="de-DE" sz="2400" dirty="0">
                <a:latin typeface="Arial" pitchFamily="34" charset="0"/>
                <a:cs typeface="Arial" pitchFamily="34" charset="0"/>
              </a:defRPr>
            </a:lvl1pPr>
          </a:lstStyle>
          <a:p>
            <a:r>
              <a:rPr lang="de-DE" dirty="0" smtClean="0"/>
              <a:t>Titel der Folie hier eintragen</a:t>
            </a:r>
            <a:endParaRPr lang="de-DE" dirty="0"/>
          </a:p>
        </p:txBody>
      </p:sp>
      <p:sp>
        <p:nvSpPr>
          <p:cNvPr id="8" name="Datumsplatzhalter 14"/>
          <p:cNvSpPr>
            <a:spLocks noGrp="1"/>
          </p:cNvSpPr>
          <p:nvPr>
            <p:ph type="dt" sz="half" idx="11"/>
          </p:nvPr>
        </p:nvSpPr>
        <p:spPr/>
        <p:txBody>
          <a:bodyPr/>
          <a:lstStyle>
            <a:lvl1pPr>
              <a:defRPr>
                <a:latin typeface="Arial" pitchFamily="34" charset="0"/>
                <a:cs typeface="Arial" pitchFamily="34" charset="0"/>
              </a:defRPr>
            </a:lvl1pPr>
          </a:lstStyle>
          <a:p>
            <a:pPr>
              <a:defRPr/>
            </a:pPr>
            <a:fld id="{31B4919F-B030-4FC1-8C92-ADB16E5E4A0C}" type="datetime1">
              <a:rPr lang="de-DE" smtClean="0"/>
              <a:pPr>
                <a:defRPr/>
              </a:pPr>
              <a:t>17.05.2016</a:t>
            </a:fld>
            <a:endParaRPr lang="de-DE" dirty="0"/>
          </a:p>
        </p:txBody>
      </p:sp>
      <p:sp>
        <p:nvSpPr>
          <p:cNvPr id="9" name="Foliennummernplatzhalter 15"/>
          <p:cNvSpPr>
            <a:spLocks noGrp="1"/>
          </p:cNvSpPr>
          <p:nvPr>
            <p:ph type="sldNum" sz="quarter" idx="12"/>
          </p:nvPr>
        </p:nvSpPr>
        <p:spPr/>
        <p:txBody>
          <a:bodyPr/>
          <a:lstStyle>
            <a:lvl1pPr>
              <a:defRPr>
                <a:latin typeface="Arial" pitchFamily="34" charset="0"/>
                <a:cs typeface="Arial" pitchFamily="34" charset="0"/>
              </a:defRPr>
            </a:lvl1pPr>
          </a:lstStyle>
          <a:p>
            <a:pPr>
              <a:defRPr/>
            </a:pPr>
            <a:fld id="{6F0DDCAF-BA3F-4C3E-A131-697AA17CD9FC}" type="slidenum">
              <a:rPr lang="de-DE" smtClean="0"/>
              <a:pPr>
                <a:defRPr/>
              </a:pPr>
              <a:t>‹Nr.›</a:t>
            </a:fld>
            <a:endParaRPr lang="de-DE" dirty="0"/>
          </a:p>
        </p:txBody>
      </p:sp>
      <p:sp>
        <p:nvSpPr>
          <p:cNvPr id="13" name="Footer Placeholder 5"/>
          <p:cNvSpPr txBox="1">
            <a:spLocks/>
          </p:cNvSpPr>
          <p:nvPr userDrawn="1"/>
        </p:nvSpPr>
        <p:spPr>
          <a:xfrm>
            <a:off x="3131840" y="6308725"/>
            <a:ext cx="3456384" cy="358775"/>
          </a:xfrm>
          <a:prstGeom prst="rect">
            <a:avLst/>
          </a:prstGeom>
        </p:spPr>
        <p:txBody>
          <a:bodyPr vert="horz" wrap="square" lIns="576000" tIns="45720" rIns="91440" bIns="45720" numCol="1" anchor="ctr" anchorCtr="0" compatLnSpc="1">
            <a:prstTxWarp prst="textNoShape">
              <a:avLst/>
            </a:prstTxWarp>
          </a:bodyPr>
          <a:lstStyle>
            <a:defPPr>
              <a:defRPr lang="de-DE"/>
            </a:defPPr>
            <a:lvl1pPr algn="l" rtl="0" fontAlgn="base">
              <a:spcBef>
                <a:spcPct val="0"/>
              </a:spcBef>
              <a:spcAft>
                <a:spcPct val="0"/>
              </a:spcAft>
              <a:defRPr sz="1100" kern="1200">
                <a:solidFill>
                  <a:schemeClr val="tx1"/>
                </a:solidFill>
                <a:latin typeface="Arial" pitchFamily="34" charset="0"/>
                <a:ea typeface="ＭＳ Ｐゴシック" pitchFamily="-65" charset="-128"/>
                <a:cs typeface="Arial" pitchFamily="34" charset="0"/>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ctr">
              <a:defRPr/>
            </a:pPr>
            <a:r>
              <a:rPr lang="de-DE" dirty="0" smtClean="0"/>
              <a:t>Volker Jungnickel et al.: </a:t>
            </a:r>
          </a:p>
          <a:p>
            <a:pPr algn="ctr">
              <a:defRPr/>
            </a:pPr>
            <a:r>
              <a:rPr lang="de-DE" dirty="0" err="1" smtClean="0"/>
              <a:t>Discussion</a:t>
            </a:r>
            <a:r>
              <a:rPr lang="de-DE" dirty="0" smtClean="0"/>
              <a:t> on Channel Model </a:t>
            </a:r>
            <a:r>
              <a:rPr lang="de-DE" dirty="0" err="1" smtClean="0"/>
              <a:t>for</a:t>
            </a:r>
            <a:r>
              <a:rPr lang="de-DE" dirty="0" smtClean="0"/>
              <a:t> B4</a:t>
            </a:r>
            <a:endParaRPr lang="de-DE" dirty="0"/>
          </a:p>
        </p:txBody>
      </p:sp>
    </p:spTree>
  </p:cSld>
  <p:clrMapOvr>
    <a:masterClrMapping/>
  </p:clrMapOvr>
  <p:timing>
    <p:tnLst>
      <p:par>
        <p:cTn id="1" dur="indefinite" restart="never" nodeType="tmRoot"/>
      </p:par>
    </p:tn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1"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4D07E2A2-568F-433A-B106-FFBF7BA19861}" type="datetime1">
              <a:rPr lang="de-DE" smtClean="0"/>
              <a:pPr>
                <a:defRPr/>
              </a:pPr>
              <a:t>17.05.2016</a:t>
            </a:fld>
            <a:endParaRPr lang="de-DE" dirty="0"/>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a:p>
            <a:pPr lvl="0"/>
            <a:endParaRPr lang="de-DE" dirty="0" smtClean="0"/>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E4205358-55EE-4F03-973F-73104E6FD375}" type="datetime1">
              <a:rPr lang="de-DE" smtClean="0"/>
              <a:pPr>
                <a:defRPr/>
              </a:pPr>
              <a:t>17.05.2016</a:t>
            </a:fld>
            <a:endParaRPr lang="de-DE" dirty="0"/>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dirty="0"/>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7" name="Bildplatzhalter 15"/>
          <p:cNvSpPr>
            <a:spLocks noGrp="1"/>
          </p:cNvSpPr>
          <p:nvPr>
            <p:ph type="pic" sz="quarter" idx="28"/>
          </p:nvPr>
        </p:nvSpPr>
        <p:spPr bwMode="auto">
          <a:xfrm>
            <a:off x="6605587" y="1412875"/>
            <a:ext cx="2359025" cy="2087563"/>
          </a:xfrm>
          <a:prstGeom prst="rect">
            <a:avLst/>
          </a:prstGeom>
          <a:noFill/>
          <a:ln w="9525">
            <a:noFill/>
            <a:miter lim="800000"/>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sysClr val="windowText" lastClr="000000"/>
              </a:solidFill>
              <a:effectLst/>
              <a:uLnTx/>
              <a:uFillTx/>
            </a:endParaRPr>
          </a:p>
        </p:txBody>
      </p:sp>
      <p:sp>
        <p:nvSpPr>
          <p:cNvPr id="18" name="Inhaltsplatzhalter 5"/>
          <p:cNvSpPr>
            <a:spLocks noGrp="1"/>
          </p:cNvSpPr>
          <p:nvPr>
            <p:ph sz="quarter" idx="11"/>
          </p:nvPr>
        </p:nvSpPr>
        <p:spPr bwMode="auto">
          <a:xfrm>
            <a:off x="6605588" y="3644900"/>
            <a:ext cx="2358412" cy="2284430"/>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3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4AFF30A0-77F4-46B6-AD24-34AC8D262D8E}"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7" name="Textplatzhalter 24"/>
          <p:cNvSpPr>
            <a:spLocks noGrp="1"/>
          </p:cNvSpPr>
          <p:nvPr>
            <p:ph type="body" sz="quarter" idx="21" hasCustomPrompt="1"/>
          </p:nvPr>
        </p:nvSpPr>
        <p:spPr>
          <a:xfrm>
            <a:off x="468313" y="5643578"/>
            <a:ext cx="5975350" cy="285752"/>
          </a:xfrm>
        </p:spPr>
        <p:txBody>
          <a:bodyPr/>
          <a:lstStyle>
            <a:lvl1pPr marL="0" marR="0" indent="0" algn="l" defTabSz="914400" rtl="0" eaLnBrk="0" fontAlgn="base" latinLnBrk="0" hangingPunct="0">
              <a:lnSpc>
                <a:spcPct val="100000"/>
              </a:lnSpc>
              <a:spcBef>
                <a:spcPts val="600"/>
              </a:spcBef>
              <a:spcAft>
                <a:spcPct val="0"/>
              </a:spcAft>
              <a:buClr>
                <a:srgbClr val="6D6E71"/>
              </a:buClr>
              <a:buSzPct val="80000"/>
              <a:buFont typeface="Wingdings" pitchFamily="2" charset="2"/>
              <a:buNone/>
              <a:tabLst/>
              <a:defRPr lang="de-DE" sz="1000" b="1" kern="1200" dirty="0" smtClean="0">
                <a:solidFill>
                  <a:schemeClr val="tx1"/>
                </a:solidFill>
                <a:latin typeface="Arial" charset="0"/>
                <a:ea typeface="ＭＳ Ｐゴシック" pitchFamily="34" charset="-128"/>
                <a:cs typeface="Arial" charset="0"/>
              </a:defRPr>
            </a:lvl1pPr>
            <a:lvl2pPr>
              <a:defRPr lang="de-DE" sz="1000" b="1" kern="1200" dirty="0" smtClean="0">
                <a:solidFill>
                  <a:schemeClr val="tx1"/>
                </a:solidFill>
                <a:latin typeface="Arial" charset="0"/>
                <a:ea typeface="ＭＳ Ｐゴシック" pitchFamily="34" charset="-128"/>
                <a:cs typeface="Arial" charset="0"/>
              </a:defRPr>
            </a:lvl2pPr>
            <a:lvl3pPr>
              <a:defRPr lang="de-DE" sz="1000" b="1" kern="1200" dirty="0" smtClean="0">
                <a:solidFill>
                  <a:schemeClr val="tx1"/>
                </a:solidFill>
                <a:latin typeface="Arial" charset="0"/>
                <a:ea typeface="ＭＳ Ｐゴシック" pitchFamily="34" charset="-128"/>
                <a:cs typeface="Arial" charset="0"/>
              </a:defRPr>
            </a:lvl3pPr>
            <a:lvl4pPr>
              <a:defRPr lang="de-DE" sz="1000" b="1" kern="1200" dirty="0" smtClean="0">
                <a:solidFill>
                  <a:schemeClr val="tx1"/>
                </a:solidFill>
                <a:latin typeface="Arial" charset="0"/>
                <a:ea typeface="ＭＳ Ｐゴシック" pitchFamily="34" charset="-128"/>
                <a:cs typeface="Arial" charset="0"/>
              </a:defRPr>
            </a:lvl4pPr>
            <a:lvl5pPr>
              <a:defRPr lang="de-DE" sz="1000" b="1" kern="1200" dirty="0" smtClean="0">
                <a:solidFill>
                  <a:schemeClr val="tx1"/>
                </a:solidFill>
                <a:latin typeface="Arial" charset="0"/>
                <a:ea typeface="ＭＳ Ｐゴシック" pitchFamily="34" charset="-128"/>
                <a:cs typeface="Arial" charset="0"/>
              </a:defRPr>
            </a:lvl5pPr>
          </a:lstStyle>
          <a:p>
            <a:pPr lvl="0"/>
            <a:r>
              <a:rPr lang="de-DE" dirty="0" smtClean="0"/>
              <a:t>Bildunterschrift</a:t>
            </a:r>
            <a:endParaRPr lang="de-DE" dirty="0"/>
          </a:p>
        </p:txBody>
      </p:sp>
      <p:sp>
        <p:nvSpPr>
          <p:cNvPr id="18" name="Bildplatzhalter 15"/>
          <p:cNvSpPr>
            <a:spLocks noGrp="1"/>
          </p:cNvSpPr>
          <p:nvPr>
            <p:ph type="pic" sz="quarter" idx="22"/>
          </p:nvPr>
        </p:nvSpPr>
        <p:spPr>
          <a:xfrm>
            <a:off x="468313" y="1412875"/>
            <a:ext cx="5975350" cy="4159250"/>
          </a:xfrm>
        </p:spPr>
        <p:txBody>
          <a:bodyPr/>
          <a:lstStyle/>
          <a:p>
            <a:endParaRPr lang="de-DE" dirty="0"/>
          </a:p>
        </p:txBody>
      </p:sp>
      <p:sp>
        <p:nvSpPr>
          <p:cNvPr id="14"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1_HHI 1-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8496300" cy="4516455"/>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4" name="Titelplatzhalter 1"/>
          <p:cNvSpPr>
            <a:spLocks noGrp="1"/>
          </p:cNvSpPr>
          <p:nvPr>
            <p:ph type="title" hasCustomPrompt="1"/>
          </p:nvPr>
        </p:nvSpPr>
        <p:spPr>
          <a:xfrm>
            <a:off x="468313" y="359428"/>
            <a:ext cx="5760000"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4"/>
          <p:cNvSpPr>
            <a:spLocks noGrp="1"/>
          </p:cNvSpPr>
          <p:nvPr>
            <p:ph type="dt" sz="half" idx="11"/>
          </p:nvPr>
        </p:nvSpPr>
        <p:spPr/>
        <p:txBody>
          <a:bodyPr/>
          <a:lstStyle>
            <a:lvl1pPr>
              <a:defRPr>
                <a:latin typeface="Arial" pitchFamily="34" charset="0"/>
                <a:cs typeface="Arial" pitchFamily="34" charset="0"/>
              </a:defRPr>
            </a:lvl1pPr>
          </a:lstStyle>
          <a:p>
            <a:pPr>
              <a:defRPr/>
            </a:pPr>
            <a:fld id="{DB3B2B95-55F3-4D45-88A2-4563053D7C3F}" type="datetime1">
              <a:rPr lang="de-DE" smtClean="0"/>
              <a:pPr>
                <a:defRPr/>
              </a:pPr>
              <a:t>17.05.2016</a:t>
            </a:fld>
            <a:endParaRPr lang="de-DE"/>
          </a:p>
        </p:txBody>
      </p:sp>
      <p:sp>
        <p:nvSpPr>
          <p:cNvPr id="9" name="Foliennummernplatzhalter 15"/>
          <p:cNvSpPr>
            <a:spLocks noGrp="1"/>
          </p:cNvSpPr>
          <p:nvPr>
            <p:ph type="sldNum" sz="quarter" idx="12"/>
          </p:nvPr>
        </p:nvSpPr>
        <p:spPr/>
        <p:txBody>
          <a:bodyPr/>
          <a:lstStyle>
            <a:lvl1pPr>
              <a:defRPr>
                <a:latin typeface="Arial" pitchFamily="34" charset="0"/>
                <a:cs typeface="Arial" pitchFamily="34" charset="0"/>
              </a:defRPr>
            </a:lvl1pPr>
          </a:lstStyle>
          <a:p>
            <a:pPr>
              <a:defRPr/>
            </a:pPr>
            <a:fld id="{6F0DDCAF-BA3F-4C3E-A131-697AA17CD9FC}" type="slidenum">
              <a:rPr lang="de-DE" smtClean="0"/>
              <a:pPr>
                <a:defRPr/>
              </a:pPr>
              <a:t>‹Nr.›</a:t>
            </a:fld>
            <a:endParaRPr lang="de-DE" dirty="0"/>
          </a:p>
        </p:txBody>
      </p:sp>
      <p:sp>
        <p:nvSpPr>
          <p:cNvPr id="10" name="Fußzeilenplatzhalter 16"/>
          <p:cNvSpPr>
            <a:spLocks noGrp="1"/>
          </p:cNvSpPr>
          <p:nvPr>
            <p:ph type="ftr" sz="quarter" idx="13"/>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1" name="Textfeld 10"/>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6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E3F38691-21EE-4238-96B7-215B0B6CA276}"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4" name="Bildplatzhalter 15"/>
          <p:cNvSpPr>
            <a:spLocks noGrp="1"/>
          </p:cNvSpPr>
          <p:nvPr>
            <p:ph type="pic" sz="quarter" idx="22"/>
          </p:nvPr>
        </p:nvSpPr>
        <p:spPr>
          <a:xfrm>
            <a:off x="468313" y="1412875"/>
            <a:ext cx="8496300" cy="4516455"/>
          </a:xfrm>
        </p:spPr>
        <p:txBody>
          <a:bodyPr/>
          <a:lstStyle/>
          <a:p>
            <a:endParaRPr lang="de-DE" dirty="0"/>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7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373051"/>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449263" indent="-184150">
              <a:tabLst/>
              <a:defRPr sz="18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55F0D059-DF5A-4CA0-B511-CD79B52F47B2}"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4" name="Bildplatzhalter 15"/>
          <p:cNvSpPr>
            <a:spLocks noGrp="1"/>
          </p:cNvSpPr>
          <p:nvPr>
            <p:ph type="pic" sz="quarter" idx="22"/>
          </p:nvPr>
        </p:nvSpPr>
        <p:spPr>
          <a:xfrm>
            <a:off x="468313" y="1928802"/>
            <a:ext cx="5975350" cy="4000528"/>
          </a:xfrm>
        </p:spPr>
        <p:txBody>
          <a:bodyPr/>
          <a:lstStyle/>
          <a:p>
            <a:endParaRPr lang="de-DE" dirty="0"/>
          </a:p>
        </p:txBody>
      </p:sp>
      <p:sp>
        <p:nvSpPr>
          <p:cNvPr id="11"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2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3786190"/>
            <a:ext cx="5975350" cy="2143140"/>
          </a:xfr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541338" indent="-276225">
              <a:tabLst/>
              <a:defRPr sz="20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7A5105A5-2468-428E-BA74-3FAC89BFEBA7}"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32" name="Bildplatzhalter 15"/>
          <p:cNvSpPr>
            <a:spLocks noGrp="1"/>
          </p:cNvSpPr>
          <p:nvPr>
            <p:ph type="pic" sz="quarter" idx="26"/>
          </p:nvPr>
        </p:nvSpPr>
        <p:spPr>
          <a:xfrm>
            <a:off x="468312" y="1412875"/>
            <a:ext cx="2898000" cy="2232026"/>
          </a:xfrm>
        </p:spPr>
        <p:txBody>
          <a:bodyPr/>
          <a:lstStyle/>
          <a:p>
            <a:endParaRPr lang="de-DE"/>
          </a:p>
        </p:txBody>
      </p:sp>
      <p:sp>
        <p:nvSpPr>
          <p:cNvPr id="34" name="Bildplatzhalter 15"/>
          <p:cNvSpPr>
            <a:spLocks noGrp="1"/>
          </p:cNvSpPr>
          <p:nvPr>
            <p:ph type="pic" sz="quarter" idx="27"/>
          </p:nvPr>
        </p:nvSpPr>
        <p:spPr>
          <a:xfrm>
            <a:off x="3545663" y="1412874"/>
            <a:ext cx="2898000" cy="2232026"/>
          </a:xfrm>
        </p:spPr>
        <p:txBody>
          <a:bodyPr/>
          <a:lstStyle/>
          <a:p>
            <a:endParaRPr lang="de-DE"/>
          </a:p>
        </p:txBody>
      </p:sp>
      <p:sp>
        <p:nvSpPr>
          <p:cNvPr id="14" name="Inhaltsplatzhalter 5"/>
          <p:cNvSpPr>
            <a:spLocks noGrp="1"/>
          </p:cNvSpPr>
          <p:nvPr>
            <p:ph sz="quarter" idx="11"/>
          </p:nvPr>
        </p:nvSpPr>
        <p:spPr bwMode="auto">
          <a:xfrm>
            <a:off x="6605588" y="1412875"/>
            <a:ext cx="2358412" cy="4516455"/>
          </a:xfr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8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8" name="Datumsplatzhalter 12"/>
          <p:cNvSpPr>
            <a:spLocks noGrp="1"/>
          </p:cNvSpPr>
          <p:nvPr>
            <p:ph type="dt" sz="half" idx="12"/>
          </p:nvPr>
        </p:nvSpPr>
        <p:spPr/>
        <p:txBody>
          <a:bodyPr/>
          <a:lstStyle>
            <a:lvl1pPr>
              <a:defRPr>
                <a:latin typeface="Arial" pitchFamily="34" charset="0"/>
                <a:cs typeface="Arial" pitchFamily="34" charset="0"/>
              </a:defRPr>
            </a:lvl1pPr>
          </a:lstStyle>
          <a:p>
            <a:pPr>
              <a:defRPr/>
            </a:pPr>
            <a:fld id="{032933E7-0EF7-479F-9819-5A33652024E6}" type="datetime1">
              <a:rPr lang="de-DE" smtClean="0"/>
              <a:pPr>
                <a:defRPr/>
              </a:pPr>
              <a:t>17.05.2016</a:t>
            </a:fld>
            <a:endParaRPr lang="de-DE"/>
          </a:p>
        </p:txBody>
      </p:sp>
      <p:sp>
        <p:nvSpPr>
          <p:cNvPr id="9" name="Foliennummernplatzhalter 13"/>
          <p:cNvSpPr>
            <a:spLocks noGrp="1"/>
          </p:cNvSpPr>
          <p:nvPr>
            <p:ph type="sldNum" sz="quarter" idx="13"/>
          </p:nvPr>
        </p:nvSpPr>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9" name="Rechteck 18"/>
          <p:cNvSpPr/>
          <p:nvPr userDrawn="1"/>
        </p:nvSpPr>
        <p:spPr>
          <a:xfrm>
            <a:off x="6609134" y="1928802"/>
            <a:ext cx="2355479" cy="1138773"/>
          </a:xfrm>
          <a:prstGeom prst="rect">
            <a:avLst/>
          </a:prstGeom>
        </p:spPr>
        <p:txBody>
          <a:bodyPr wrap="square" lIns="0" tIns="0" rIns="0" bIns="0">
            <a:spAutoFit/>
          </a:bodyPr>
          <a:lstStyle/>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Einsteinufer 37</a:t>
            </a:r>
            <a:b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b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10587 Berlin, Germany</a:t>
            </a:r>
          </a:p>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Phone +49 30 31002-0</a:t>
            </a:r>
          </a:p>
          <a:p>
            <a:pPr marL="176213" marR="0" lvl="1" indent="-176213"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16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www.hhi.fraunhofer.de</a:t>
            </a:r>
            <a:endParaRPr kumimoji="0" lang="de-DE" sz="1600" b="0"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sp>
        <p:nvSpPr>
          <p:cNvPr id="22" name="Rechteck 21"/>
          <p:cNvSpPr/>
          <p:nvPr userDrawn="1"/>
        </p:nvSpPr>
        <p:spPr>
          <a:xfrm>
            <a:off x="468312" y="360000"/>
            <a:ext cx="5746762" cy="369332"/>
          </a:xfrm>
          <a:prstGeom prst="rect">
            <a:avLst/>
          </a:prstGeom>
        </p:spPr>
        <p:txBody>
          <a:bodyPr wrap="square" lIns="0" tIns="0" rIns="0" bIns="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Be our Guest – become a Partner</a:t>
            </a:r>
            <a:endParaRPr kumimoji="0" lang="de-DE" sz="2400" b="1"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sp>
        <p:nvSpPr>
          <p:cNvPr id="24" name="Rechteck 23"/>
          <p:cNvSpPr/>
          <p:nvPr userDrawn="1"/>
        </p:nvSpPr>
        <p:spPr>
          <a:xfrm>
            <a:off x="468313" y="1412875"/>
            <a:ext cx="5975350" cy="307777"/>
          </a:xfrm>
          <a:prstGeom prst="rect">
            <a:avLst/>
          </a:prstGeom>
        </p:spPr>
        <p:txBody>
          <a:bodyPr wrap="square" lIns="0" tIns="0" rIns="0" bIns="0">
            <a:spAutoFit/>
          </a:bodyPr>
          <a:lstStyle/>
          <a:p>
            <a:pPr marL="263525" marR="0" lvl="1" indent="-263525" algn="l" defTabSz="914400" rtl="0" eaLnBrk="1" fontAlgn="base" latinLnBrk="0" hangingPunct="1">
              <a:lnSpc>
                <a:spcPct val="100000"/>
              </a:lnSpc>
              <a:spcBef>
                <a:spcPts val="600"/>
              </a:spcBef>
              <a:spcAft>
                <a:spcPct val="0"/>
              </a:spcAft>
              <a:buClr>
                <a:srgbClr val="6D6E71"/>
              </a:buClr>
              <a:buSzPct val="80000"/>
              <a:buFont typeface="Wingdings" pitchFamily="2" charset="2"/>
              <a:buChar char=""/>
              <a:tabLst/>
              <a:defRPr/>
            </a:pPr>
            <a:r>
              <a:rPr kumimoji="0" lang="de-DE" sz="2000" b="0" i="0" u="none" strike="noStrike" kern="1200" cap="none" spc="0" normalizeH="0" baseline="0" noProof="0" dirty="0" smtClean="0">
                <a:ln>
                  <a:noFill/>
                </a:ln>
                <a:solidFill>
                  <a:srgbClr val="262626"/>
                </a:solidFill>
                <a:effectLst/>
                <a:uLnTx/>
                <a:uFillTx/>
                <a:latin typeface="Arial" pitchFamily="34" charset="0"/>
                <a:ea typeface="Tahoma"/>
                <a:cs typeface="Arial" pitchFamily="34" charset="0"/>
              </a:rPr>
              <a:t>The Fraunhofer Heinrich Hertz Institute</a:t>
            </a:r>
            <a:endParaRPr kumimoji="0" lang="de-DE" sz="2000" b="0" i="0" u="none" strike="noStrike" kern="1200" cap="none" spc="0" normalizeH="0" baseline="0" noProof="0" dirty="0">
              <a:ln>
                <a:noFill/>
              </a:ln>
              <a:solidFill>
                <a:srgbClr val="262626"/>
              </a:solidFill>
              <a:effectLst/>
              <a:uLnTx/>
              <a:uFillTx/>
              <a:latin typeface="Arial" pitchFamily="34" charset="0"/>
              <a:ea typeface="Tahoma"/>
              <a:cs typeface="Arial" pitchFamily="34" charset="0"/>
            </a:endParaRPr>
          </a:p>
        </p:txBody>
      </p:sp>
      <p:pic>
        <p:nvPicPr>
          <p:cNvPr id="25" name="Grafik 24" descr="Abschlussbildjpg.jpg"/>
          <p:cNvPicPr>
            <a:picLocks noChangeAspect="1"/>
          </p:cNvPicPr>
          <p:nvPr userDrawn="1"/>
        </p:nvPicPr>
        <p:blipFill>
          <a:blip r:embed="rId3" cstate="print"/>
          <a:stretch>
            <a:fillRect/>
          </a:stretch>
        </p:blipFill>
        <p:spPr>
          <a:xfrm>
            <a:off x="468313" y="2000240"/>
            <a:ext cx="5675323" cy="382679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HHI 2-1">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468313" y="6307138"/>
            <a:ext cx="1674812" cy="350837"/>
          </a:xfrm>
          <a:prstGeom prst="rect">
            <a:avLst/>
          </a:prstGeom>
          <a:noFill/>
          <a:ln w="9525">
            <a:noFill/>
            <a:miter lim="800000"/>
            <a:headEnd/>
            <a:tailEnd/>
          </a:ln>
        </p:spPr>
      </p:pic>
      <p:sp>
        <p:nvSpPr>
          <p:cNvPr id="4" name="Inhaltsplatzhalter 3"/>
          <p:cNvSpPr>
            <a:spLocks noGrp="1"/>
          </p:cNvSpPr>
          <p:nvPr>
            <p:ph sz="quarter" idx="10"/>
          </p:nvPr>
        </p:nvSpPr>
        <p:spPr>
          <a:xfrm>
            <a:off x="468313" y="1412875"/>
            <a:ext cx="5975350" cy="373051"/>
          </a:xfrm>
          <a:prstGeom prst="rect">
            <a:avLst/>
          </a:prstGeom>
        </p:spPr>
        <p:txBody>
          <a:bodyPr>
            <a:noAutofit/>
          </a:bodyPr>
          <a:lstStyle>
            <a:lvl1pPr>
              <a:defRPr sz="2000">
                <a:latin typeface="Arial" pitchFamily="34" charset="0"/>
                <a:cs typeface="Arial" pitchFamily="34" charset="0"/>
              </a:defRPr>
            </a:lvl1pPr>
            <a:lvl2pPr marL="265113" indent="-265113">
              <a:defRPr sz="2000">
                <a:latin typeface="Arial" pitchFamily="34" charset="0"/>
                <a:cs typeface="Arial" pitchFamily="34" charset="0"/>
              </a:defRPr>
            </a:lvl2pPr>
            <a:lvl3pPr marL="449263" indent="-184150">
              <a:tabLst/>
              <a:defRPr sz="1800">
                <a:latin typeface="Arial" pitchFamily="34" charset="0"/>
                <a:cs typeface="Arial" pitchFamily="34" charset="0"/>
              </a:defRPr>
            </a:lvl3pPr>
            <a:lvl4pPr marL="627063" indent="-177800">
              <a:spcBef>
                <a:spcPts val="600"/>
              </a:spcBef>
              <a:defRPr sz="1400">
                <a:latin typeface="+mn-lt"/>
                <a:cs typeface="Arial"/>
              </a:defRPr>
            </a:lvl4pPr>
            <a:lvl5pPr marL="803275" indent="-176213">
              <a:spcBef>
                <a:spcPts val="600"/>
              </a:spcBef>
              <a:defRPr sz="1400">
                <a:latin typeface="+mn-lt"/>
                <a:cs typeface="Arial"/>
              </a:defRPr>
            </a:lvl5pPr>
          </a:lstStyle>
          <a:p>
            <a:pPr lvl="0"/>
            <a:r>
              <a:rPr lang="de-DE" dirty="0" smtClean="0"/>
              <a:t>Textmasterformate durch Klicken bearbeiten</a:t>
            </a:r>
          </a:p>
        </p:txBody>
      </p:sp>
      <p:sp>
        <p:nvSpPr>
          <p:cNvPr id="12" name="Titelplatzhalter 1"/>
          <p:cNvSpPr>
            <a:spLocks noGrp="1"/>
          </p:cNvSpPr>
          <p:nvPr>
            <p:ph type="title" hasCustomPrompt="1"/>
          </p:nvPr>
        </p:nvSpPr>
        <p:spPr>
          <a:xfrm>
            <a:off x="468312" y="360000"/>
            <a:ext cx="5759687" cy="360000"/>
          </a:xfrm>
          <a:prstGeom prst="rect">
            <a:avLst/>
          </a:prstGeom>
        </p:spPr>
        <p:txBody>
          <a:bodyPr vert="horz" wrap="none" lIns="0" tIns="0" rIns="0" bIns="0" rtlCol="0" anchor="b" anchorCtr="0">
            <a:noAutofit/>
          </a:bodyPr>
          <a:lstStyle>
            <a:lvl1pPr algn="l" rtl="0" eaLnBrk="1" fontAlgn="base" hangingPunct="1">
              <a:spcBef>
                <a:spcPct val="0"/>
              </a:spcBef>
              <a:spcAft>
                <a:spcPct val="0"/>
              </a:spcAft>
              <a:defRPr lang="de-DE" sz="2400" b="1" kern="1200" dirty="0">
                <a:solidFill>
                  <a:srgbClr val="262626"/>
                </a:solidFill>
                <a:latin typeface="Arial" pitchFamily="34" charset="0"/>
                <a:ea typeface="+mj-ea"/>
                <a:cs typeface="Arial" pitchFamily="34" charset="0"/>
              </a:defRPr>
            </a:lvl1pPr>
          </a:lstStyle>
          <a:p>
            <a:r>
              <a:rPr lang="de-DE" dirty="0" smtClean="0"/>
              <a:t>Titel der Folie hier eintragen</a:t>
            </a:r>
            <a:endParaRPr lang="de-DE" dirty="0"/>
          </a:p>
        </p:txBody>
      </p:sp>
      <p:sp>
        <p:nvSpPr>
          <p:cNvPr id="8" name="Datumsplatzhalter 12"/>
          <p:cNvSpPr>
            <a:spLocks noGrp="1"/>
          </p:cNvSpPr>
          <p:nvPr>
            <p:ph type="dt" sz="half" idx="12"/>
          </p:nvPr>
        </p:nvSpPr>
        <p:spPr>
          <a:xfrm>
            <a:off x="6215063" y="6308725"/>
            <a:ext cx="2309812" cy="360363"/>
          </a:xfrm>
          <a:prstGeom prst="rect">
            <a:avLst/>
          </a:prstGeom>
        </p:spPr>
        <p:txBody>
          <a:bodyPr/>
          <a:lstStyle>
            <a:lvl1pPr>
              <a:defRPr>
                <a:latin typeface="Arial" pitchFamily="34" charset="0"/>
                <a:cs typeface="Arial" pitchFamily="34" charset="0"/>
              </a:defRPr>
            </a:lvl1pPr>
          </a:lstStyle>
          <a:p>
            <a:pPr>
              <a:defRPr/>
            </a:pPr>
            <a:fld id="{A2944251-9566-4F80-BF95-24F6C9CCEE23}" type="datetime1">
              <a:rPr lang="de-DE" smtClean="0"/>
              <a:pPr>
                <a:defRPr/>
              </a:pPr>
              <a:t>17.05.2016</a:t>
            </a:fld>
            <a:endParaRPr lang="de-DE"/>
          </a:p>
        </p:txBody>
      </p:sp>
      <p:sp>
        <p:nvSpPr>
          <p:cNvPr id="9" name="Foliennummernplatzhalter 13"/>
          <p:cNvSpPr>
            <a:spLocks noGrp="1"/>
          </p:cNvSpPr>
          <p:nvPr>
            <p:ph type="sldNum" sz="quarter" idx="13"/>
          </p:nvPr>
        </p:nvSpPr>
        <p:spPr>
          <a:xfrm>
            <a:off x="8501063" y="6308725"/>
            <a:ext cx="463550" cy="360363"/>
          </a:xfrm>
          <a:prstGeom prst="rect">
            <a:avLst/>
          </a:prstGeom>
        </p:spPr>
        <p:txBody>
          <a:bodyPr/>
          <a:lstStyle>
            <a:lvl1pPr>
              <a:defRPr>
                <a:latin typeface="Arial" pitchFamily="34" charset="0"/>
                <a:cs typeface="Arial" pitchFamily="34" charset="0"/>
              </a:defRPr>
            </a:lvl1pPr>
          </a:lstStyle>
          <a:p>
            <a:pPr>
              <a:defRPr/>
            </a:pPr>
            <a:fld id="{655C93B3-C568-4607-A37A-151200A9E531}" type="slidenum">
              <a:rPr lang="de-DE" smtClean="0"/>
              <a:pPr>
                <a:defRPr/>
              </a:pPr>
              <a:t>‹Nr.›</a:t>
            </a:fld>
            <a:endParaRPr lang="de-DE" dirty="0"/>
          </a:p>
        </p:txBody>
      </p:sp>
      <p:sp>
        <p:nvSpPr>
          <p:cNvPr id="10" name="Fußzeilenplatzhalter 14"/>
          <p:cNvSpPr>
            <a:spLocks noGrp="1"/>
          </p:cNvSpPr>
          <p:nvPr>
            <p:ph type="ftr" sz="quarter" idx="14"/>
          </p:nvPr>
        </p:nvSpPr>
        <p:spPr>
          <a:xfrm>
            <a:off x="2700338" y="6308725"/>
            <a:ext cx="3443287" cy="358775"/>
          </a:xfrm>
          <a:prstGeom prst="rect">
            <a:avLst/>
          </a:prstGeom>
        </p:spPr>
        <p:txBody>
          <a:bodyPr/>
          <a:lstStyle>
            <a:lvl1pPr>
              <a:defRPr>
                <a:latin typeface="Arial" pitchFamily="34" charset="0"/>
                <a:cs typeface="Arial" pitchFamily="34" charset="0"/>
              </a:defRPr>
            </a:lvl1pPr>
          </a:lstStyle>
          <a:p>
            <a:pPr>
              <a:defRPr/>
            </a:pPr>
            <a:r>
              <a:rPr lang="de-DE" smtClean="0"/>
              <a:t>Speaker</a:t>
            </a:r>
            <a:endParaRPr lang="de-DE"/>
          </a:p>
        </p:txBody>
      </p:sp>
      <p:sp>
        <p:nvSpPr>
          <p:cNvPr id="13" name="Textfeld 12"/>
          <p:cNvSpPr txBox="1"/>
          <p:nvPr userDrawn="1"/>
        </p:nvSpPr>
        <p:spPr>
          <a:xfrm>
            <a:off x="290944" y="6355577"/>
            <a:ext cx="177305" cy="123111"/>
          </a:xfrm>
          <a:prstGeom prst="rect">
            <a:avLst/>
          </a:prstGeom>
          <a:noFill/>
        </p:spPr>
        <p:txBody>
          <a:bodyPr wrap="square" lIns="0" tIns="0" rIns="0" bIns="0" rtlCol="0">
            <a:spAutoFit/>
          </a:bodyPr>
          <a:lstStyle/>
          <a:p>
            <a:r>
              <a:rPr lang="de-DE" sz="800" b="1" dirty="0" smtClean="0">
                <a:latin typeface="Arial" pitchFamily="34" charset="0"/>
                <a:cs typeface="Arial" pitchFamily="34" charset="0"/>
              </a:rPr>
              <a:t>©</a:t>
            </a:r>
            <a:endParaRPr lang="de-DE" sz="800" b="1" dirty="0">
              <a:latin typeface="Arial" pitchFamily="34" charset="0"/>
              <a:cs typeface="Arial" pitchFamily="34" charset="0"/>
            </a:endParaRPr>
          </a:p>
        </p:txBody>
      </p:sp>
      <p:sp>
        <p:nvSpPr>
          <p:cNvPr id="14" name="Bildplatzhalter 15"/>
          <p:cNvSpPr>
            <a:spLocks noGrp="1"/>
          </p:cNvSpPr>
          <p:nvPr>
            <p:ph type="pic" sz="quarter" idx="22"/>
          </p:nvPr>
        </p:nvSpPr>
        <p:spPr>
          <a:xfrm>
            <a:off x="468313" y="1928802"/>
            <a:ext cx="5975350" cy="4000528"/>
          </a:xfrm>
          <a:prstGeom prst="rect">
            <a:avLst/>
          </a:prstGeom>
        </p:spPr>
        <p:txBody>
          <a:bodyPr/>
          <a:lstStyle/>
          <a:p>
            <a:endParaRPr lang="de-DE" dirty="0"/>
          </a:p>
        </p:txBody>
      </p:sp>
      <p:sp>
        <p:nvSpPr>
          <p:cNvPr id="11" name="Inhaltsplatzhalter 5"/>
          <p:cNvSpPr>
            <a:spLocks noGrp="1"/>
          </p:cNvSpPr>
          <p:nvPr>
            <p:ph sz="quarter" idx="11"/>
          </p:nvPr>
        </p:nvSpPr>
        <p:spPr bwMode="auto">
          <a:xfrm>
            <a:off x="6605588" y="1412875"/>
            <a:ext cx="2358412" cy="4516455"/>
          </a:xfrm>
          <a:prstGeom prst="rect">
            <a:avLst/>
          </a:prstGeom>
        </p:spPr>
        <p:txBody>
          <a:bodyPr>
            <a:noAutofit/>
          </a:bodyPr>
          <a:lstStyle>
            <a:lvl1pPr marL="0" indent="0">
              <a:buFontTx/>
              <a:buNone/>
              <a:defRPr sz="1600" b="0">
                <a:solidFill>
                  <a:srgbClr val="262626"/>
                </a:solidFill>
                <a:latin typeface="Arial" pitchFamily="34" charset="0"/>
                <a:cs typeface="Arial" pitchFamily="34" charset="0"/>
              </a:defRPr>
            </a:lvl1pPr>
            <a:lvl2pPr marL="176213" indent="-176213">
              <a:defRPr sz="1600">
                <a:solidFill>
                  <a:srgbClr val="262626"/>
                </a:solidFill>
                <a:latin typeface="Arial" pitchFamily="34" charset="0"/>
                <a:cs typeface="Arial" pitchFamily="34" charset="0"/>
              </a:defRPr>
            </a:lvl2pPr>
            <a:lvl3pPr marL="361950" indent="-185738">
              <a:defRPr sz="1600">
                <a:solidFill>
                  <a:srgbClr val="262626"/>
                </a:solidFill>
                <a:latin typeface="Arial" pitchFamily="34" charset="0"/>
                <a:cs typeface="Arial" pitchFamily="34" charset="0"/>
              </a:defRPr>
            </a:lvl3pPr>
            <a:lvl4pPr marL="538163" indent="-176213">
              <a:defRPr sz="1200">
                <a:solidFill>
                  <a:srgbClr val="262626"/>
                </a:solidFill>
                <a:latin typeface="Arial" pitchFamily="34" charset="0"/>
                <a:cs typeface="Arial" pitchFamily="34" charset="0"/>
              </a:defRPr>
            </a:lvl4pPr>
            <a:lvl5pPr marL="715963" indent="-177800">
              <a:tabLst/>
              <a:defRPr sz="1200">
                <a:solidFill>
                  <a:srgbClr val="262626"/>
                </a:solidFill>
                <a:latin typeface="Arial" pitchFamily="34" charset="0"/>
                <a:cs typeface="Arial" pitchFamily="34" charset="0"/>
              </a:defRPr>
            </a:lvl5p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768" r:id="rId5"/>
    <p:sldLayoutId id="2147483769" r:id="rId6"/>
    <p:sldLayoutId id="2147483770" r:id="rId7"/>
    <p:sldLayoutId id="2147483771" r:id="rId8"/>
    <p:sldLayoutId id="2147483772" r:id="rId9"/>
    <p:sldLayoutId id="2147483773" r:id="rId10"/>
    <p:sldLayoutId id="2147483914" r:id="rId11"/>
    <p:sldLayoutId id="2147483922" r:id="rId12"/>
  </p:sldLayoutIdLst>
  <p:hf hdr="0"/>
  <p:txStyles>
    <p:titleStyle>
      <a:lvl1pPr algn="l" rtl="0" eaLnBrk="1" fontAlgn="base" hangingPunct="1">
        <a:spcBef>
          <a:spcPct val="0"/>
        </a:spcBef>
        <a:spcAft>
          <a:spcPct val="0"/>
        </a:spcAft>
        <a:defRPr sz="2400" b="1" kern="1200">
          <a:solidFill>
            <a:srgbClr val="262626"/>
          </a:solidFill>
          <a:latin typeface="+mn-lt"/>
          <a:ea typeface="+mj-ea"/>
          <a:cs typeface="+mj-cs"/>
        </a:defRPr>
      </a:lvl1pPr>
      <a:lvl2pPr algn="l" rtl="0" eaLnBrk="1" fontAlgn="base" hangingPunct="1">
        <a:spcBef>
          <a:spcPct val="0"/>
        </a:spcBef>
        <a:spcAft>
          <a:spcPct val="0"/>
        </a:spcAft>
        <a:defRPr sz="2400" b="1">
          <a:solidFill>
            <a:srgbClr val="262626"/>
          </a:solidFill>
          <a:latin typeface="Arial" charset="0"/>
          <a:ea typeface="Tahoma" pitchFamily="-111" charset="0"/>
          <a:cs typeface="Tahoma" pitchFamily="-111" charset="0"/>
        </a:defRPr>
      </a:lvl2pPr>
      <a:lvl3pPr algn="l" rtl="0" eaLnBrk="1" fontAlgn="base" hangingPunct="1">
        <a:spcBef>
          <a:spcPct val="0"/>
        </a:spcBef>
        <a:spcAft>
          <a:spcPct val="0"/>
        </a:spcAft>
        <a:defRPr sz="2400" b="1">
          <a:solidFill>
            <a:srgbClr val="262626"/>
          </a:solidFill>
          <a:latin typeface="Arial" charset="0"/>
          <a:ea typeface="Tahoma" pitchFamily="-111" charset="0"/>
          <a:cs typeface="Tahoma" pitchFamily="-111" charset="0"/>
        </a:defRPr>
      </a:lvl3pPr>
      <a:lvl4pPr algn="l" rtl="0" eaLnBrk="1" fontAlgn="base" hangingPunct="1">
        <a:spcBef>
          <a:spcPct val="0"/>
        </a:spcBef>
        <a:spcAft>
          <a:spcPct val="0"/>
        </a:spcAft>
        <a:defRPr sz="2400" b="1">
          <a:solidFill>
            <a:srgbClr val="262626"/>
          </a:solidFill>
          <a:latin typeface="Arial" charset="0"/>
          <a:ea typeface="Tahoma" pitchFamily="-111" charset="0"/>
          <a:cs typeface="Tahoma" pitchFamily="-111" charset="0"/>
        </a:defRPr>
      </a:lvl4pPr>
      <a:lvl5pPr algn="l" rtl="0" eaLnBrk="1" fontAlgn="base" hangingPunct="1">
        <a:spcBef>
          <a:spcPct val="0"/>
        </a:spcBef>
        <a:spcAft>
          <a:spcPct val="0"/>
        </a:spcAft>
        <a:defRPr sz="2400" b="1">
          <a:solidFill>
            <a:srgbClr val="262626"/>
          </a:solidFill>
          <a:latin typeface="Arial" charset="0"/>
          <a:ea typeface="Tahoma" pitchFamily="-111" charset="0"/>
          <a:cs typeface="Tahoma" pitchFamily="-111" charset="0"/>
        </a:defRPr>
      </a:lvl5pPr>
      <a:lvl6pPr marL="457200" algn="l" rtl="0" eaLnBrk="1" fontAlgn="base" hangingPunct="1">
        <a:spcBef>
          <a:spcPct val="0"/>
        </a:spcBef>
        <a:spcAft>
          <a:spcPct val="0"/>
        </a:spcAft>
        <a:defRPr sz="2600" b="1">
          <a:solidFill>
            <a:srgbClr val="262626"/>
          </a:solidFill>
          <a:latin typeface="FrutigerBQ" pitchFamily="34" charset="0"/>
          <a:ea typeface="Tahoma" pitchFamily="-111" charset="0"/>
          <a:cs typeface="Tahoma" pitchFamily="-111" charset="0"/>
        </a:defRPr>
      </a:lvl6pPr>
      <a:lvl7pPr marL="914400" algn="l" rtl="0" eaLnBrk="1" fontAlgn="base" hangingPunct="1">
        <a:spcBef>
          <a:spcPct val="0"/>
        </a:spcBef>
        <a:spcAft>
          <a:spcPct val="0"/>
        </a:spcAft>
        <a:defRPr sz="2600" b="1">
          <a:solidFill>
            <a:srgbClr val="262626"/>
          </a:solidFill>
          <a:latin typeface="FrutigerBQ" pitchFamily="34" charset="0"/>
          <a:ea typeface="Tahoma" pitchFamily="-111" charset="0"/>
          <a:cs typeface="Tahoma" pitchFamily="-111" charset="0"/>
        </a:defRPr>
      </a:lvl7pPr>
      <a:lvl8pPr marL="1371600" algn="l" rtl="0" eaLnBrk="1" fontAlgn="base" hangingPunct="1">
        <a:spcBef>
          <a:spcPct val="0"/>
        </a:spcBef>
        <a:spcAft>
          <a:spcPct val="0"/>
        </a:spcAft>
        <a:defRPr sz="2600" b="1">
          <a:solidFill>
            <a:srgbClr val="262626"/>
          </a:solidFill>
          <a:latin typeface="FrutigerBQ" pitchFamily="34" charset="0"/>
          <a:ea typeface="Tahoma" pitchFamily="-111" charset="0"/>
          <a:cs typeface="Tahoma" pitchFamily="-111" charset="0"/>
        </a:defRPr>
      </a:lvl8pPr>
      <a:lvl9pPr marL="1828800" algn="l" rtl="0" eaLnBrk="1" fontAlgn="base" hangingPunct="1">
        <a:spcBef>
          <a:spcPct val="0"/>
        </a:spcBef>
        <a:spcAft>
          <a:spcPct val="0"/>
        </a:spcAft>
        <a:defRPr sz="2600" b="1">
          <a:solidFill>
            <a:srgbClr val="262626"/>
          </a:solidFill>
          <a:latin typeface="FrutigerBQ" pitchFamily="34" charset="0"/>
          <a:ea typeface="Tahoma" pitchFamily="-111" charset="0"/>
          <a:cs typeface="Tahoma" pitchFamily="-111" charset="0"/>
        </a:defRPr>
      </a:lvl9pPr>
    </p:titleStyle>
    <p:bodyStyle>
      <a:lvl1pPr marL="287338" indent="-287338" algn="l" rtl="0" eaLnBrk="1" fontAlgn="base" hangingPunct="1">
        <a:spcBef>
          <a:spcPts val="600"/>
        </a:spcBef>
        <a:spcAft>
          <a:spcPct val="0"/>
        </a:spcAft>
        <a:buClr>
          <a:srgbClr val="6D6E71"/>
        </a:buClr>
        <a:buSzPct val="80000"/>
        <a:buFont typeface="Wingdings" pitchFamily="2" charset="2"/>
        <a:defRPr sz="2000" b="1" kern="1200">
          <a:solidFill>
            <a:srgbClr val="262626"/>
          </a:solidFill>
          <a:latin typeface="Arial" pitchFamily="34" charset="0"/>
          <a:ea typeface="+mn-ea"/>
          <a:cs typeface="Arial" pitchFamily="34" charset="0"/>
        </a:defRPr>
      </a:lvl1pPr>
      <a:lvl2pPr marL="263525" indent="-263525" algn="l" rtl="0" eaLnBrk="1" fontAlgn="base" hangingPunct="1">
        <a:spcBef>
          <a:spcPts val="600"/>
        </a:spcBef>
        <a:spcAft>
          <a:spcPct val="0"/>
        </a:spcAft>
        <a:buClr>
          <a:srgbClr val="6D6E71"/>
        </a:buClr>
        <a:buSzPct val="80000"/>
        <a:buFont typeface="Wingdings" pitchFamily="2" charset="2"/>
        <a:buChar char=""/>
        <a:defRPr sz="2000" kern="1200">
          <a:solidFill>
            <a:srgbClr val="262626"/>
          </a:solidFill>
          <a:latin typeface="Arial" pitchFamily="34" charset="0"/>
          <a:ea typeface="+mn-ea"/>
          <a:cs typeface="Arial" pitchFamily="34" charset="0"/>
        </a:defRPr>
      </a:lvl2pPr>
      <a:lvl3pPr marL="541338" marR="0" indent="-276225" algn="l" defTabSz="914400" rtl="0" eaLnBrk="1" fontAlgn="base" latinLnBrk="0" hangingPunct="1">
        <a:lnSpc>
          <a:spcPct val="100000"/>
        </a:lnSpc>
        <a:spcBef>
          <a:spcPts val="600"/>
        </a:spcBef>
        <a:spcAft>
          <a:spcPct val="0"/>
        </a:spcAft>
        <a:buClr>
          <a:srgbClr val="6D6E71"/>
        </a:buClr>
        <a:buSzPct val="80000"/>
        <a:buFont typeface="Wingdings" pitchFamily="2" charset="2"/>
        <a:buChar char="n"/>
        <a:tabLst/>
        <a:defRPr sz="2000" kern="1200">
          <a:solidFill>
            <a:srgbClr val="262626"/>
          </a:solidFill>
          <a:latin typeface="Arial" pitchFamily="34" charset="0"/>
          <a:ea typeface="+mn-ea"/>
          <a:cs typeface="+mn-cs"/>
        </a:defRPr>
      </a:lvl3pPr>
      <a:lvl4pPr marL="627063" marR="0" indent="-177800" algn="ctr" defTabSz="914400" rtl="0" eaLnBrk="1" fontAlgn="base" latinLnBrk="0" hangingPunct="1">
        <a:lnSpc>
          <a:spcPct val="100000"/>
        </a:lnSpc>
        <a:spcBef>
          <a:spcPts val="600"/>
        </a:spcBef>
        <a:spcAft>
          <a:spcPct val="0"/>
        </a:spcAft>
        <a:buClr>
          <a:srgbClr val="6D6E71"/>
        </a:buClr>
        <a:buSzPct val="80000"/>
        <a:buFont typeface="Wingdings" pitchFamily="2" charset="2"/>
        <a:buNone/>
        <a:tabLst/>
        <a:defRPr lang="de-DE" sz="2000" kern="1200">
          <a:solidFill>
            <a:srgbClr val="262626"/>
          </a:solidFill>
          <a:latin typeface="+mn-lt"/>
          <a:ea typeface="+mn-ea"/>
          <a:cs typeface="+mn-cs"/>
        </a:defRPr>
      </a:lvl4pPr>
      <a:lvl5pPr marL="627063" indent="176213" algn="l" rtl="0" eaLnBrk="1" fontAlgn="base" hangingPunct="1">
        <a:spcBef>
          <a:spcPts val="600"/>
        </a:spcBef>
        <a:spcAft>
          <a:spcPct val="0"/>
        </a:spcAft>
        <a:buClr>
          <a:srgbClr val="6D6E71"/>
        </a:buClr>
        <a:buSzPct val="80000"/>
        <a:buFont typeface="Wingdings" pitchFamily="2" charset="2"/>
        <a:buChar char="n"/>
        <a:defRPr sz="14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platzhalter 2"/>
          <p:cNvSpPr>
            <a:spLocks noGrp="1"/>
          </p:cNvSpPr>
          <p:nvPr>
            <p:ph type="body" idx="1"/>
          </p:nvPr>
        </p:nvSpPr>
        <p:spPr bwMode="auto">
          <a:xfrm>
            <a:off x="468313" y="1412875"/>
            <a:ext cx="5975350" cy="45164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dirty="0" smtClean="0"/>
              <a:t>Mastertextformat bearbeiten</a:t>
            </a:r>
          </a:p>
          <a:p>
            <a:pPr lvl="1"/>
            <a:r>
              <a:rPr lang="de-DE" dirty="0" smtClean="0"/>
              <a:t>Zweite Ebene</a:t>
            </a:r>
          </a:p>
          <a:p>
            <a:pPr lvl="2"/>
            <a:r>
              <a:rPr lang="de-DE" dirty="0" smtClean="0"/>
              <a:t>Dritte Ebene</a:t>
            </a:r>
          </a:p>
        </p:txBody>
      </p:sp>
      <p:sp>
        <p:nvSpPr>
          <p:cNvPr id="15" name="Datumsplatzhalter 35"/>
          <p:cNvSpPr>
            <a:spLocks noGrp="1"/>
          </p:cNvSpPr>
          <p:nvPr>
            <p:ph type="dt" sz="half" idx="2"/>
          </p:nvPr>
        </p:nvSpPr>
        <p:spPr>
          <a:xfrm>
            <a:off x="6215063" y="6308725"/>
            <a:ext cx="2309812" cy="360363"/>
          </a:xfrm>
          <a:prstGeom prst="rect">
            <a:avLst/>
          </a:prstGeom>
        </p:spPr>
        <p:txBody>
          <a:bodyPr vert="horz" wrap="square" lIns="91440" tIns="45720" rIns="0" bIns="45720" numCol="1" anchor="ctr" anchorCtr="0" compatLnSpc="1">
            <a:prstTxWarp prst="textNoShape">
              <a:avLst/>
            </a:prstTxWarp>
          </a:bodyPr>
          <a:lstStyle>
            <a:lvl1pPr algn="r">
              <a:defRPr sz="1100">
                <a:latin typeface="Arial" pitchFamily="34" charset="0"/>
                <a:ea typeface="ＭＳ Ｐゴシック" pitchFamily="-65" charset="-128"/>
                <a:cs typeface="Arial" pitchFamily="34" charset="0"/>
              </a:defRPr>
            </a:lvl1pPr>
          </a:lstStyle>
          <a:p>
            <a:pPr>
              <a:defRPr/>
            </a:pPr>
            <a:fld id="{F387C43D-3FE7-4B96-9351-BF0704FAED19}" type="datetime1">
              <a:rPr lang="de-DE" smtClean="0"/>
              <a:pPr>
                <a:defRPr/>
              </a:pPr>
              <a:t>17.05.2016</a:t>
            </a:fld>
            <a:endParaRPr lang="de-DE"/>
          </a:p>
        </p:txBody>
      </p:sp>
      <p:sp>
        <p:nvSpPr>
          <p:cNvPr id="16" name="Foliennummernplatzhalter 36"/>
          <p:cNvSpPr>
            <a:spLocks noGrp="1"/>
          </p:cNvSpPr>
          <p:nvPr>
            <p:ph type="sldNum" sz="quarter" idx="4"/>
          </p:nvPr>
        </p:nvSpPr>
        <p:spPr>
          <a:xfrm>
            <a:off x="8501063" y="6308725"/>
            <a:ext cx="463550" cy="360363"/>
          </a:xfrm>
          <a:prstGeom prst="rect">
            <a:avLst/>
          </a:prstGeom>
        </p:spPr>
        <p:txBody>
          <a:bodyPr vert="horz" wrap="square" lIns="91440" tIns="45720" rIns="0" bIns="45720" numCol="1" anchor="ctr" anchorCtr="0" compatLnSpc="1">
            <a:prstTxWarp prst="textNoShape">
              <a:avLst/>
            </a:prstTxWarp>
          </a:bodyPr>
          <a:lstStyle>
            <a:lvl1pPr algn="r">
              <a:defRPr sz="1100">
                <a:latin typeface="Arial" pitchFamily="34" charset="0"/>
                <a:ea typeface="ＭＳ Ｐゴシック" pitchFamily="-65" charset="-128"/>
                <a:cs typeface="Arial" pitchFamily="34" charset="0"/>
              </a:defRPr>
            </a:lvl1pPr>
          </a:lstStyle>
          <a:p>
            <a:pPr>
              <a:defRPr/>
            </a:pPr>
            <a:fld id="{DE584490-0EA0-4B06-9EB3-746BFC7422DE}" type="slidenum">
              <a:rPr lang="de-DE" smtClean="0"/>
              <a:pPr>
                <a:defRPr/>
              </a:pPr>
              <a:t>‹Nr.›</a:t>
            </a:fld>
            <a:endParaRPr lang="de-DE" dirty="0"/>
          </a:p>
        </p:txBody>
      </p:sp>
      <p:sp>
        <p:nvSpPr>
          <p:cNvPr id="20" name="Fußzeilenplatzhalter 37"/>
          <p:cNvSpPr>
            <a:spLocks noGrp="1"/>
          </p:cNvSpPr>
          <p:nvPr>
            <p:ph type="ftr" sz="quarter" idx="3"/>
          </p:nvPr>
        </p:nvSpPr>
        <p:spPr>
          <a:xfrm>
            <a:off x="2700338" y="6308725"/>
            <a:ext cx="3443287" cy="358775"/>
          </a:xfrm>
          <a:prstGeom prst="rect">
            <a:avLst/>
          </a:prstGeom>
        </p:spPr>
        <p:txBody>
          <a:bodyPr vert="horz" wrap="square" lIns="576000" tIns="45720" rIns="91440" bIns="45720" numCol="1" anchor="ctr" anchorCtr="0" compatLnSpc="1">
            <a:prstTxWarp prst="textNoShape">
              <a:avLst/>
            </a:prstTxWarp>
          </a:bodyPr>
          <a:lstStyle>
            <a:lvl1pPr algn="l">
              <a:defRPr sz="1100">
                <a:latin typeface="Arial" pitchFamily="34" charset="0"/>
                <a:ea typeface="ＭＳ Ｐゴシック" pitchFamily="-65" charset="-128"/>
                <a:cs typeface="Arial" pitchFamily="34" charset="0"/>
              </a:defRPr>
            </a:lvl1pPr>
          </a:lstStyle>
          <a:p>
            <a:pPr>
              <a:defRPr/>
            </a:pPr>
            <a:r>
              <a:rPr lang="de-DE" smtClean="0"/>
              <a:t>Speaker</a:t>
            </a:r>
            <a:endParaRPr lang="de-DE"/>
          </a:p>
        </p:txBody>
      </p:sp>
      <p:sp>
        <p:nvSpPr>
          <p:cNvPr id="6" name="Rechteck 5"/>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latin typeface="Arial" pitchFamily="34" charset="0"/>
              <a:cs typeface="Arial" pitchFamily="34" charset="0"/>
            </a:endParaRPr>
          </a:p>
        </p:txBody>
      </p:sp>
      <p:sp>
        <p:nvSpPr>
          <p:cNvPr id="11" name="Rechteck 10"/>
          <p:cNvSpPr/>
          <p:nvPr/>
        </p:nvSpPr>
        <p:spPr>
          <a:xfrm>
            <a:off x="0" y="6143625"/>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F21515"/>
          </a:solidFill>
        </p:spPr>
        <p:txBody>
          <a:bodyPr lIns="72000" rIns="0" anchor="ct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82550" algn="l">
              <a:defRPr/>
            </a:pPr>
            <a:r>
              <a:rPr lang="en-US" sz="1600" dirty="0" smtClean="0">
                <a:solidFill>
                  <a:schemeClr val="bg1"/>
                </a:solidFill>
                <a:latin typeface="Arial" pitchFamily="34" charset="0"/>
                <a:ea typeface="ＭＳ Ｐゴシック" pitchFamily="-65" charset="-128"/>
                <a:cs typeface="Arial" pitchFamily="34" charset="0"/>
              </a:rPr>
              <a:t>Wireless Communications and Networks</a:t>
            </a:r>
            <a:endParaRPr lang="de-DE" sz="1600" dirty="0">
              <a:solidFill>
                <a:schemeClr val="bg1"/>
              </a:solidFill>
              <a:latin typeface="Arial" pitchFamily="34" charset="0"/>
              <a:ea typeface="ＭＳ Ｐゴシック" pitchFamily="-65" charset="-128"/>
              <a:cs typeface="Arial" pitchFamily="34" charset="0"/>
            </a:endParaRPr>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915" r:id="rId11"/>
  </p:sldLayoutIdLst>
  <p:hf hdr="0"/>
  <p:txStyles>
    <p:titleStyle>
      <a:lvl1pPr algn="l" rtl="0" eaLnBrk="0" fontAlgn="base" hangingPunct="0">
        <a:spcBef>
          <a:spcPct val="0"/>
        </a:spcBef>
        <a:spcAft>
          <a:spcPct val="0"/>
        </a:spcAft>
        <a:defRPr sz="2400" b="1" kern="1200">
          <a:solidFill>
            <a:srgbClr val="262626"/>
          </a:solidFill>
          <a:latin typeface="+mn-lt"/>
          <a:ea typeface="+mj-ea"/>
          <a:cs typeface="+mj-cs"/>
        </a:defRPr>
      </a:lvl1pPr>
      <a:lvl2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2pPr>
      <a:lvl3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3pPr>
      <a:lvl4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4pPr>
      <a:lvl5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5pPr>
      <a:lvl6pPr marL="4572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6pPr>
      <a:lvl7pPr marL="9144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7pPr>
      <a:lvl8pPr marL="13716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8pPr>
      <a:lvl9pPr marL="18288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9pPr>
    </p:titleStyle>
    <p:bodyStyle>
      <a:lvl1pPr marL="287338" indent="-287338" algn="l" rtl="0" eaLnBrk="0" fontAlgn="base" hangingPunct="0">
        <a:spcBef>
          <a:spcPts val="600"/>
        </a:spcBef>
        <a:spcAft>
          <a:spcPct val="0"/>
        </a:spcAft>
        <a:buClr>
          <a:srgbClr val="6D6E71"/>
        </a:buClr>
        <a:buSzPct val="80000"/>
        <a:buFont typeface="Wingdings" pitchFamily="2" charset="2"/>
        <a:defRPr sz="2000" b="1" kern="1200">
          <a:solidFill>
            <a:srgbClr val="262626"/>
          </a:solidFill>
          <a:latin typeface="Arial" pitchFamily="34" charset="0"/>
          <a:ea typeface="+mn-ea"/>
          <a:cs typeface="Arial" pitchFamily="34" charset="0"/>
        </a:defRPr>
      </a:lvl1pPr>
      <a:lvl2pPr marL="263525" indent="-263525" algn="l" rtl="0" eaLnBrk="0" fontAlgn="base" hangingPunct="0">
        <a:spcBef>
          <a:spcPts val="600"/>
        </a:spcBef>
        <a:spcAft>
          <a:spcPct val="0"/>
        </a:spcAft>
        <a:buClr>
          <a:srgbClr val="FF0000"/>
        </a:buClr>
        <a:buSzPct val="80000"/>
        <a:buFont typeface="Wingdings" pitchFamily="2" charset="2"/>
        <a:buChar char=""/>
        <a:defRPr sz="2000" kern="1200">
          <a:solidFill>
            <a:srgbClr val="262626"/>
          </a:solidFill>
          <a:latin typeface="Arial" pitchFamily="34" charset="0"/>
          <a:ea typeface="+mn-ea"/>
          <a:cs typeface="Arial" pitchFamily="34" charset="0"/>
        </a:defRPr>
      </a:lvl2pPr>
      <a:lvl3pPr marL="541338" indent="-276225" algn="l" rtl="0" eaLnBrk="0" fontAlgn="base" hangingPunct="0">
        <a:spcBef>
          <a:spcPts val="600"/>
        </a:spcBef>
        <a:spcAft>
          <a:spcPct val="0"/>
        </a:spcAft>
        <a:buClr>
          <a:srgbClr val="FF0000"/>
        </a:buClr>
        <a:buSzPct val="80000"/>
        <a:buFont typeface="Wingdings" pitchFamily="2" charset="2"/>
        <a:buChar char="n"/>
        <a:defRPr sz="2000" kern="1200">
          <a:solidFill>
            <a:srgbClr val="262626"/>
          </a:solidFill>
          <a:latin typeface="Arial" pitchFamily="34" charset="0"/>
          <a:ea typeface="+mn-ea"/>
          <a:cs typeface="Arial" pitchFamily="34" charset="0"/>
        </a:defRPr>
      </a:lvl3pPr>
      <a:lvl4pPr marL="627063" indent="-177800" algn="l" rtl="0" eaLnBrk="0" fontAlgn="base" hangingPunct="0">
        <a:spcBef>
          <a:spcPts val="600"/>
        </a:spcBef>
        <a:spcAft>
          <a:spcPct val="0"/>
        </a:spcAft>
        <a:buClr>
          <a:srgbClr val="FF0000"/>
        </a:buClr>
        <a:buSzPct val="80000"/>
        <a:buFont typeface="Wingdings" pitchFamily="2" charset="2"/>
        <a:buChar char="n"/>
        <a:defRPr lang="de-DE" sz="1400" kern="1200" dirty="0">
          <a:solidFill>
            <a:srgbClr val="262626"/>
          </a:solidFill>
          <a:latin typeface="+mn-lt"/>
          <a:ea typeface="+mn-ea"/>
          <a:cs typeface="+mn-cs"/>
        </a:defRPr>
      </a:lvl4pPr>
      <a:lvl5pPr marL="627063" indent="176213" algn="l" rtl="0" eaLnBrk="0" fontAlgn="base" hangingPunct="0">
        <a:spcBef>
          <a:spcPts val="600"/>
        </a:spcBef>
        <a:spcAft>
          <a:spcPct val="0"/>
        </a:spcAft>
        <a:buClr>
          <a:srgbClr val="FF0000"/>
        </a:buClr>
        <a:buSzPct val="80000"/>
        <a:buFont typeface="Wingdings" pitchFamily="2" charset="2"/>
        <a:buChar char="n"/>
        <a:defRPr sz="14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platzhalter 2"/>
          <p:cNvSpPr>
            <a:spLocks noGrp="1"/>
          </p:cNvSpPr>
          <p:nvPr>
            <p:ph type="body" idx="1"/>
          </p:nvPr>
        </p:nvSpPr>
        <p:spPr bwMode="auto">
          <a:xfrm>
            <a:off x="468313" y="1412875"/>
            <a:ext cx="5975350" cy="45164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dirty="0" smtClean="0"/>
              <a:t>Mastertextformat bearbeiten</a:t>
            </a:r>
          </a:p>
          <a:p>
            <a:pPr lvl="1"/>
            <a:r>
              <a:rPr lang="de-DE" dirty="0" smtClean="0"/>
              <a:t>Zweite Ebene</a:t>
            </a:r>
          </a:p>
          <a:p>
            <a:pPr lvl="2"/>
            <a:r>
              <a:rPr lang="de-DE" dirty="0" smtClean="0"/>
              <a:t>Dritte Ebene</a:t>
            </a:r>
          </a:p>
        </p:txBody>
      </p:sp>
      <p:sp>
        <p:nvSpPr>
          <p:cNvPr id="15" name="Datumsplatzhalter 35"/>
          <p:cNvSpPr>
            <a:spLocks noGrp="1"/>
          </p:cNvSpPr>
          <p:nvPr>
            <p:ph type="dt" sz="half" idx="2"/>
          </p:nvPr>
        </p:nvSpPr>
        <p:spPr>
          <a:xfrm>
            <a:off x="6215063" y="6308725"/>
            <a:ext cx="2309812" cy="360363"/>
          </a:xfrm>
          <a:prstGeom prst="rect">
            <a:avLst/>
          </a:prstGeom>
        </p:spPr>
        <p:txBody>
          <a:bodyPr vert="horz" wrap="square" lIns="91440" tIns="45720" rIns="0" bIns="45720" numCol="1" anchor="ctr" anchorCtr="0" compatLnSpc="1">
            <a:prstTxWarp prst="textNoShape">
              <a:avLst/>
            </a:prstTxWarp>
          </a:bodyPr>
          <a:lstStyle>
            <a:lvl1pPr algn="r">
              <a:defRPr sz="1100">
                <a:latin typeface="Arial" pitchFamily="34" charset="0"/>
                <a:ea typeface="ＭＳ Ｐゴシック" pitchFamily="-65" charset="-128"/>
                <a:cs typeface="Arial" pitchFamily="34" charset="0"/>
              </a:defRPr>
            </a:lvl1pPr>
          </a:lstStyle>
          <a:p>
            <a:pPr>
              <a:defRPr/>
            </a:pPr>
            <a:fld id="{DA708929-7C35-4BB6-BC31-9E394CB5D786}" type="datetime1">
              <a:rPr lang="de-DE" smtClean="0"/>
              <a:pPr>
                <a:defRPr/>
              </a:pPr>
              <a:t>17.05.2016</a:t>
            </a:fld>
            <a:endParaRPr lang="de-DE"/>
          </a:p>
        </p:txBody>
      </p:sp>
      <p:sp>
        <p:nvSpPr>
          <p:cNvPr id="16" name="Foliennummernplatzhalter 36"/>
          <p:cNvSpPr>
            <a:spLocks noGrp="1"/>
          </p:cNvSpPr>
          <p:nvPr>
            <p:ph type="sldNum" sz="quarter" idx="4"/>
          </p:nvPr>
        </p:nvSpPr>
        <p:spPr>
          <a:xfrm>
            <a:off x="8501063" y="6308725"/>
            <a:ext cx="463550" cy="360363"/>
          </a:xfrm>
          <a:prstGeom prst="rect">
            <a:avLst/>
          </a:prstGeom>
        </p:spPr>
        <p:txBody>
          <a:bodyPr vert="horz" wrap="square" lIns="91440" tIns="45720" rIns="0" bIns="45720" numCol="1" anchor="ctr" anchorCtr="0" compatLnSpc="1">
            <a:prstTxWarp prst="textNoShape">
              <a:avLst/>
            </a:prstTxWarp>
          </a:bodyPr>
          <a:lstStyle>
            <a:lvl1pPr algn="r">
              <a:defRPr sz="1100">
                <a:latin typeface="Arial" pitchFamily="34" charset="0"/>
                <a:ea typeface="ＭＳ Ｐゴシック" pitchFamily="-65" charset="-128"/>
                <a:cs typeface="Arial" pitchFamily="34" charset="0"/>
              </a:defRPr>
            </a:lvl1pPr>
          </a:lstStyle>
          <a:p>
            <a:pPr>
              <a:defRPr/>
            </a:pPr>
            <a:fld id="{DE584490-0EA0-4B06-9EB3-746BFC7422DE}" type="slidenum">
              <a:rPr lang="de-DE" smtClean="0"/>
              <a:pPr>
                <a:defRPr/>
              </a:pPr>
              <a:t>‹Nr.›</a:t>
            </a:fld>
            <a:endParaRPr lang="de-DE" dirty="0"/>
          </a:p>
        </p:txBody>
      </p:sp>
      <p:sp>
        <p:nvSpPr>
          <p:cNvPr id="20" name="Fußzeilenplatzhalter 37"/>
          <p:cNvSpPr>
            <a:spLocks noGrp="1"/>
          </p:cNvSpPr>
          <p:nvPr>
            <p:ph type="ftr" sz="quarter" idx="3"/>
          </p:nvPr>
        </p:nvSpPr>
        <p:spPr>
          <a:xfrm>
            <a:off x="2700338" y="6308725"/>
            <a:ext cx="3443287" cy="358775"/>
          </a:xfrm>
          <a:prstGeom prst="rect">
            <a:avLst/>
          </a:prstGeom>
        </p:spPr>
        <p:txBody>
          <a:bodyPr vert="horz" wrap="square" lIns="576000" tIns="45720" rIns="91440" bIns="45720" numCol="1" anchor="ctr" anchorCtr="0" compatLnSpc="1">
            <a:prstTxWarp prst="textNoShape">
              <a:avLst/>
            </a:prstTxWarp>
          </a:bodyPr>
          <a:lstStyle>
            <a:lvl1pPr algn="l">
              <a:defRPr sz="1100">
                <a:latin typeface="Arial" pitchFamily="34" charset="0"/>
                <a:ea typeface="ＭＳ Ｐゴシック" pitchFamily="-65" charset="-128"/>
                <a:cs typeface="Arial" pitchFamily="34" charset="0"/>
              </a:defRPr>
            </a:lvl1pPr>
          </a:lstStyle>
          <a:p>
            <a:pPr>
              <a:defRPr/>
            </a:pPr>
            <a:r>
              <a:rPr lang="de-DE" smtClean="0"/>
              <a:t>Speaker</a:t>
            </a:r>
            <a:endParaRPr lang="de-DE"/>
          </a:p>
        </p:txBody>
      </p:sp>
      <p:sp>
        <p:nvSpPr>
          <p:cNvPr id="6" name="Rechteck 5"/>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latin typeface="Arial" pitchFamily="34" charset="0"/>
              <a:cs typeface="Arial" pitchFamily="34" charset="0"/>
            </a:endParaRPr>
          </a:p>
        </p:txBody>
      </p:sp>
      <p:sp>
        <p:nvSpPr>
          <p:cNvPr id="11" name="Rechteck 10"/>
          <p:cNvSpPr/>
          <p:nvPr/>
        </p:nvSpPr>
        <p:spPr>
          <a:xfrm>
            <a:off x="0" y="6143625"/>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0" name="Untertitel 2"/>
          <p:cNvSpPr txBox="1">
            <a:spLocks/>
          </p:cNvSpPr>
          <p:nvPr/>
        </p:nvSpPr>
        <p:spPr>
          <a:xfrm>
            <a:off x="6443663" y="0"/>
            <a:ext cx="2700337" cy="900113"/>
          </a:xfrm>
          <a:prstGeom prst="rect">
            <a:avLst/>
          </a:prstGeom>
          <a:solidFill>
            <a:srgbClr val="0059BE"/>
          </a:solidFill>
        </p:spPr>
        <p:txBody>
          <a:bodyPr lIns="72000" rIns="0" anchor="ct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82550" algn="l" fontAlgn="auto">
              <a:spcBef>
                <a:spcPts val="0"/>
              </a:spcBef>
              <a:spcAft>
                <a:spcPts val="0"/>
              </a:spcAft>
              <a:defRPr/>
            </a:pPr>
            <a:r>
              <a:rPr lang="de-DE" sz="1600" dirty="0" smtClean="0">
                <a:solidFill>
                  <a:schemeClr val="bg1"/>
                </a:solidFill>
                <a:latin typeface="Arial" pitchFamily="34" charset="0"/>
                <a:ea typeface="ＭＳ Ｐゴシック" pitchFamily="1" charset="-128"/>
                <a:cs typeface="Arial" pitchFamily="34" charset="0"/>
              </a:rPr>
              <a:t>Fiber Optical </a:t>
            </a:r>
            <a:br>
              <a:rPr lang="de-DE" sz="1600" dirty="0" smtClean="0">
                <a:solidFill>
                  <a:schemeClr val="bg1"/>
                </a:solidFill>
                <a:latin typeface="Arial" pitchFamily="34" charset="0"/>
                <a:ea typeface="ＭＳ Ｐゴシック" pitchFamily="1" charset="-128"/>
                <a:cs typeface="Arial" pitchFamily="34" charset="0"/>
              </a:rPr>
            </a:br>
            <a:r>
              <a:rPr lang="de-DE" sz="1600" dirty="0" smtClean="0">
                <a:solidFill>
                  <a:schemeClr val="bg1"/>
                </a:solidFill>
                <a:latin typeface="Arial" pitchFamily="34" charset="0"/>
                <a:ea typeface="ＭＳ Ｐゴシック" pitchFamily="1" charset="-128"/>
                <a:cs typeface="Arial" pitchFamily="34" charset="0"/>
              </a:rPr>
              <a:t>Sensor Systems</a:t>
            </a:r>
          </a:p>
        </p:txBody>
      </p:sp>
    </p:spTree>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916" r:id="rId11"/>
  </p:sldLayoutIdLst>
  <p:hf hdr="0"/>
  <p:txStyles>
    <p:titleStyle>
      <a:lvl1pPr algn="l" rtl="0" eaLnBrk="0" fontAlgn="base" hangingPunct="0">
        <a:spcBef>
          <a:spcPct val="0"/>
        </a:spcBef>
        <a:spcAft>
          <a:spcPct val="0"/>
        </a:spcAft>
        <a:defRPr sz="2400" b="1" kern="1200">
          <a:solidFill>
            <a:srgbClr val="262626"/>
          </a:solidFill>
          <a:latin typeface="+mn-lt"/>
          <a:ea typeface="+mj-ea"/>
          <a:cs typeface="+mj-cs"/>
        </a:defRPr>
      </a:lvl1pPr>
      <a:lvl2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2pPr>
      <a:lvl3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3pPr>
      <a:lvl4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4pPr>
      <a:lvl5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5pPr>
      <a:lvl6pPr marL="4572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6pPr>
      <a:lvl7pPr marL="9144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7pPr>
      <a:lvl8pPr marL="13716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8pPr>
      <a:lvl9pPr marL="18288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9pPr>
    </p:titleStyle>
    <p:bodyStyle>
      <a:lvl1pPr marL="287338" indent="-287338" algn="l" rtl="0" eaLnBrk="0" fontAlgn="base" hangingPunct="0">
        <a:spcBef>
          <a:spcPts val="600"/>
        </a:spcBef>
        <a:spcAft>
          <a:spcPct val="0"/>
        </a:spcAft>
        <a:buClr>
          <a:srgbClr val="6D6E71"/>
        </a:buClr>
        <a:buSzPct val="80000"/>
        <a:buFont typeface="Wingdings" pitchFamily="2" charset="2"/>
        <a:defRPr sz="2000" b="1" kern="1200">
          <a:solidFill>
            <a:srgbClr val="262626"/>
          </a:solidFill>
          <a:latin typeface="Arial" pitchFamily="34" charset="0"/>
          <a:ea typeface="+mn-ea"/>
          <a:cs typeface="Arial" pitchFamily="34" charset="0"/>
        </a:defRPr>
      </a:lvl1pPr>
      <a:lvl2pPr marL="263525" indent="-263525" algn="l" rtl="0" eaLnBrk="0" fontAlgn="base" hangingPunct="0">
        <a:spcBef>
          <a:spcPts val="600"/>
        </a:spcBef>
        <a:spcAft>
          <a:spcPct val="0"/>
        </a:spcAft>
        <a:buClr>
          <a:srgbClr val="0059BE"/>
        </a:buClr>
        <a:buSzPct val="80000"/>
        <a:buFont typeface="Wingdings" pitchFamily="2" charset="2"/>
        <a:buChar char=""/>
        <a:defRPr sz="2000" kern="1200">
          <a:solidFill>
            <a:srgbClr val="262626"/>
          </a:solidFill>
          <a:latin typeface="Arial" pitchFamily="34" charset="0"/>
          <a:ea typeface="+mn-ea"/>
          <a:cs typeface="Arial" pitchFamily="34" charset="0"/>
        </a:defRPr>
      </a:lvl2pPr>
      <a:lvl3pPr marL="541338" indent="-276225" algn="l" rtl="0" eaLnBrk="0" fontAlgn="base" hangingPunct="0">
        <a:spcBef>
          <a:spcPts val="600"/>
        </a:spcBef>
        <a:spcAft>
          <a:spcPct val="0"/>
        </a:spcAft>
        <a:buClr>
          <a:srgbClr val="0059BE"/>
        </a:buClr>
        <a:buSzPct val="80000"/>
        <a:buFont typeface="Wingdings" pitchFamily="2" charset="2"/>
        <a:buChar char="n"/>
        <a:defRPr sz="2000" kern="1200">
          <a:solidFill>
            <a:srgbClr val="262626"/>
          </a:solidFill>
          <a:latin typeface="Arial" pitchFamily="34" charset="0"/>
          <a:ea typeface="+mn-ea"/>
          <a:cs typeface="Arial" pitchFamily="34" charset="0"/>
        </a:defRPr>
      </a:lvl3pPr>
      <a:lvl4pPr marL="627063" indent="-177800" algn="l" rtl="0" eaLnBrk="0" fontAlgn="base" hangingPunct="0">
        <a:spcBef>
          <a:spcPts val="600"/>
        </a:spcBef>
        <a:spcAft>
          <a:spcPct val="0"/>
        </a:spcAft>
        <a:buClr>
          <a:srgbClr val="0059BE"/>
        </a:buClr>
        <a:buSzPct val="80000"/>
        <a:buFont typeface="Wingdings" pitchFamily="2" charset="2"/>
        <a:buChar char="n"/>
        <a:defRPr lang="de-DE" sz="1400" kern="1200" dirty="0">
          <a:solidFill>
            <a:srgbClr val="262626"/>
          </a:solidFill>
          <a:latin typeface="+mn-lt"/>
          <a:ea typeface="+mn-ea"/>
          <a:cs typeface="+mn-cs"/>
        </a:defRPr>
      </a:lvl4pPr>
      <a:lvl5pPr marL="627063" indent="176213" algn="l" rtl="0" eaLnBrk="0" fontAlgn="base" hangingPunct="0">
        <a:spcBef>
          <a:spcPts val="600"/>
        </a:spcBef>
        <a:spcAft>
          <a:spcPct val="0"/>
        </a:spcAft>
        <a:buClr>
          <a:srgbClr val="0059BE"/>
        </a:buClr>
        <a:buSzPct val="80000"/>
        <a:buFont typeface="Wingdings" pitchFamily="2" charset="2"/>
        <a:buChar char="n"/>
        <a:defRPr sz="14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platzhalter 2"/>
          <p:cNvSpPr>
            <a:spLocks noGrp="1"/>
          </p:cNvSpPr>
          <p:nvPr>
            <p:ph type="body" idx="1"/>
          </p:nvPr>
        </p:nvSpPr>
        <p:spPr bwMode="auto">
          <a:xfrm>
            <a:off x="468313" y="1412875"/>
            <a:ext cx="5975350" cy="45164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dirty="0" smtClean="0"/>
              <a:t>Mastertextformat bearbeiten</a:t>
            </a:r>
          </a:p>
          <a:p>
            <a:pPr lvl="1"/>
            <a:r>
              <a:rPr lang="de-DE" dirty="0" smtClean="0"/>
              <a:t>Zweite Ebene</a:t>
            </a:r>
          </a:p>
          <a:p>
            <a:pPr lvl="2"/>
            <a:r>
              <a:rPr lang="de-DE" dirty="0" smtClean="0"/>
              <a:t>Dritte Ebene</a:t>
            </a:r>
          </a:p>
        </p:txBody>
      </p:sp>
      <p:sp>
        <p:nvSpPr>
          <p:cNvPr id="15" name="Datumsplatzhalter 35"/>
          <p:cNvSpPr>
            <a:spLocks noGrp="1"/>
          </p:cNvSpPr>
          <p:nvPr>
            <p:ph type="dt" sz="half" idx="2"/>
          </p:nvPr>
        </p:nvSpPr>
        <p:spPr>
          <a:xfrm>
            <a:off x="6215063" y="6308725"/>
            <a:ext cx="2309812" cy="360363"/>
          </a:xfrm>
          <a:prstGeom prst="rect">
            <a:avLst/>
          </a:prstGeom>
        </p:spPr>
        <p:txBody>
          <a:bodyPr vert="horz" wrap="square" lIns="91440" tIns="45720" rIns="0" bIns="45720" numCol="1" anchor="ctr" anchorCtr="0" compatLnSpc="1">
            <a:prstTxWarp prst="textNoShape">
              <a:avLst/>
            </a:prstTxWarp>
          </a:bodyPr>
          <a:lstStyle>
            <a:lvl1pPr algn="r">
              <a:defRPr sz="1100">
                <a:latin typeface="Arial" pitchFamily="34" charset="0"/>
                <a:ea typeface="ＭＳ Ｐゴシック" pitchFamily="-65" charset="-128"/>
                <a:cs typeface="Arial" pitchFamily="34" charset="0"/>
              </a:defRPr>
            </a:lvl1pPr>
          </a:lstStyle>
          <a:p>
            <a:pPr>
              <a:defRPr/>
            </a:pPr>
            <a:fld id="{60534152-B425-4818-8757-FEEB3F145B92}" type="datetime1">
              <a:rPr lang="de-DE" smtClean="0"/>
              <a:pPr>
                <a:defRPr/>
              </a:pPr>
              <a:t>17.05.2016</a:t>
            </a:fld>
            <a:endParaRPr lang="de-DE"/>
          </a:p>
        </p:txBody>
      </p:sp>
      <p:sp>
        <p:nvSpPr>
          <p:cNvPr id="16" name="Foliennummernplatzhalter 36"/>
          <p:cNvSpPr>
            <a:spLocks noGrp="1"/>
          </p:cNvSpPr>
          <p:nvPr>
            <p:ph type="sldNum" sz="quarter" idx="4"/>
          </p:nvPr>
        </p:nvSpPr>
        <p:spPr>
          <a:xfrm>
            <a:off x="8501063" y="6308725"/>
            <a:ext cx="463550" cy="360363"/>
          </a:xfrm>
          <a:prstGeom prst="rect">
            <a:avLst/>
          </a:prstGeom>
        </p:spPr>
        <p:txBody>
          <a:bodyPr vert="horz" wrap="square" lIns="91440" tIns="45720" rIns="0" bIns="45720" numCol="1" anchor="ctr" anchorCtr="0" compatLnSpc="1">
            <a:prstTxWarp prst="textNoShape">
              <a:avLst/>
            </a:prstTxWarp>
          </a:bodyPr>
          <a:lstStyle>
            <a:lvl1pPr algn="r">
              <a:defRPr sz="1100">
                <a:latin typeface="Arial" pitchFamily="34" charset="0"/>
                <a:ea typeface="ＭＳ Ｐゴシック" pitchFamily="-65" charset="-128"/>
                <a:cs typeface="Arial" pitchFamily="34" charset="0"/>
              </a:defRPr>
            </a:lvl1pPr>
          </a:lstStyle>
          <a:p>
            <a:pPr>
              <a:defRPr/>
            </a:pPr>
            <a:fld id="{DE584490-0EA0-4B06-9EB3-746BFC7422DE}" type="slidenum">
              <a:rPr lang="de-DE" smtClean="0"/>
              <a:pPr>
                <a:defRPr/>
              </a:pPr>
              <a:t>‹Nr.›</a:t>
            </a:fld>
            <a:endParaRPr lang="de-DE" dirty="0"/>
          </a:p>
        </p:txBody>
      </p:sp>
      <p:sp>
        <p:nvSpPr>
          <p:cNvPr id="20" name="Fußzeilenplatzhalter 37"/>
          <p:cNvSpPr>
            <a:spLocks noGrp="1"/>
          </p:cNvSpPr>
          <p:nvPr>
            <p:ph type="ftr" sz="quarter" idx="3"/>
          </p:nvPr>
        </p:nvSpPr>
        <p:spPr>
          <a:xfrm>
            <a:off x="2700338" y="6308725"/>
            <a:ext cx="3443287" cy="358775"/>
          </a:xfrm>
          <a:prstGeom prst="rect">
            <a:avLst/>
          </a:prstGeom>
        </p:spPr>
        <p:txBody>
          <a:bodyPr vert="horz" wrap="square" lIns="576000" tIns="45720" rIns="91440" bIns="45720" numCol="1" anchor="ctr" anchorCtr="0" compatLnSpc="1">
            <a:prstTxWarp prst="textNoShape">
              <a:avLst/>
            </a:prstTxWarp>
          </a:bodyPr>
          <a:lstStyle>
            <a:lvl1pPr algn="l">
              <a:defRPr sz="1100">
                <a:latin typeface="Arial" pitchFamily="34" charset="0"/>
                <a:ea typeface="ＭＳ Ｐゴシック" pitchFamily="-65" charset="-128"/>
                <a:cs typeface="Arial" pitchFamily="34" charset="0"/>
              </a:defRPr>
            </a:lvl1pPr>
          </a:lstStyle>
          <a:p>
            <a:pPr>
              <a:defRPr/>
            </a:pPr>
            <a:r>
              <a:rPr lang="de-DE" smtClean="0"/>
              <a:t>Speaker</a:t>
            </a:r>
            <a:endParaRPr lang="de-DE"/>
          </a:p>
        </p:txBody>
      </p:sp>
      <p:sp>
        <p:nvSpPr>
          <p:cNvPr id="6" name="Rechteck 5"/>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latin typeface="Arial" pitchFamily="34" charset="0"/>
              <a:cs typeface="Arial" pitchFamily="34" charset="0"/>
            </a:endParaRPr>
          </a:p>
        </p:txBody>
      </p:sp>
      <p:sp>
        <p:nvSpPr>
          <p:cNvPr id="11" name="Rechteck 10"/>
          <p:cNvSpPr/>
          <p:nvPr/>
        </p:nvSpPr>
        <p:spPr>
          <a:xfrm>
            <a:off x="0" y="6143625"/>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00A1A2"/>
          </a:solidFill>
        </p:spPr>
        <p:txBody>
          <a:bodyPr lIns="72000" rIns="0" anchor="ct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82550" algn="l">
              <a:defRPr/>
            </a:pPr>
            <a:r>
              <a:rPr lang="en-US" sz="1600" dirty="0" smtClean="0">
                <a:solidFill>
                  <a:schemeClr val="bg1"/>
                </a:solidFill>
                <a:latin typeface="Arial" pitchFamily="34" charset="0"/>
                <a:ea typeface="ＭＳ Ｐゴシック" pitchFamily="1" charset="-128"/>
                <a:cs typeface="Arial" pitchFamily="34" charset="0"/>
              </a:rPr>
              <a:t>High Speed</a:t>
            </a:r>
            <a:br>
              <a:rPr lang="en-US" sz="1600" dirty="0" smtClean="0">
                <a:solidFill>
                  <a:schemeClr val="bg1"/>
                </a:solidFill>
                <a:latin typeface="Arial" pitchFamily="34" charset="0"/>
                <a:ea typeface="ＭＳ Ｐゴシック" pitchFamily="1" charset="-128"/>
                <a:cs typeface="Arial" pitchFamily="34" charset="0"/>
              </a:rPr>
            </a:br>
            <a:r>
              <a:rPr lang="en-US" sz="1600" dirty="0" smtClean="0">
                <a:solidFill>
                  <a:schemeClr val="bg1"/>
                </a:solidFill>
                <a:latin typeface="Arial" pitchFamily="34" charset="0"/>
                <a:ea typeface="ＭＳ Ｐゴシック" pitchFamily="1" charset="-128"/>
                <a:cs typeface="Arial" pitchFamily="34" charset="0"/>
              </a:rPr>
              <a:t>Hardware Architectures</a:t>
            </a:r>
            <a:endParaRPr lang="de-DE" sz="1600" dirty="0">
              <a:solidFill>
                <a:schemeClr val="bg1"/>
              </a:solidFill>
              <a:latin typeface="Arial" pitchFamily="34" charset="0"/>
              <a:ea typeface="ＭＳ Ｐゴシック" pitchFamily="1" charset="-128"/>
              <a:cs typeface="Arial" pitchFamily="34" charset="0"/>
            </a:endParaRPr>
          </a:p>
        </p:txBody>
      </p:sp>
    </p:spTree>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917" r:id="rId11"/>
  </p:sldLayoutIdLst>
  <p:hf hdr="0"/>
  <p:txStyles>
    <p:titleStyle>
      <a:lvl1pPr algn="l" rtl="0" eaLnBrk="0" fontAlgn="base" hangingPunct="0">
        <a:spcBef>
          <a:spcPct val="0"/>
        </a:spcBef>
        <a:spcAft>
          <a:spcPct val="0"/>
        </a:spcAft>
        <a:defRPr sz="2400" b="1" kern="1200">
          <a:solidFill>
            <a:srgbClr val="262626"/>
          </a:solidFill>
          <a:latin typeface="+mn-lt"/>
          <a:ea typeface="+mj-ea"/>
          <a:cs typeface="+mj-cs"/>
        </a:defRPr>
      </a:lvl1pPr>
      <a:lvl2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2pPr>
      <a:lvl3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3pPr>
      <a:lvl4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4pPr>
      <a:lvl5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5pPr>
      <a:lvl6pPr marL="4572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6pPr>
      <a:lvl7pPr marL="9144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7pPr>
      <a:lvl8pPr marL="13716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8pPr>
      <a:lvl9pPr marL="18288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9pPr>
    </p:titleStyle>
    <p:bodyStyle>
      <a:lvl1pPr marL="287338" indent="-287338" algn="l" rtl="0" eaLnBrk="0" fontAlgn="base" hangingPunct="0">
        <a:spcBef>
          <a:spcPts val="600"/>
        </a:spcBef>
        <a:spcAft>
          <a:spcPct val="0"/>
        </a:spcAft>
        <a:buClr>
          <a:srgbClr val="6D6E71"/>
        </a:buClr>
        <a:buSzPct val="80000"/>
        <a:buFont typeface="Wingdings" pitchFamily="2" charset="2"/>
        <a:defRPr sz="2000" b="1" kern="1200">
          <a:solidFill>
            <a:srgbClr val="262626"/>
          </a:solidFill>
          <a:latin typeface="Arial" pitchFamily="34" charset="0"/>
          <a:ea typeface="+mn-ea"/>
          <a:cs typeface="Arial" pitchFamily="34" charset="0"/>
        </a:defRPr>
      </a:lvl1pPr>
      <a:lvl2pPr marL="263525" indent="-263525" algn="l" rtl="0" eaLnBrk="0" fontAlgn="base" hangingPunct="0">
        <a:spcBef>
          <a:spcPts val="600"/>
        </a:spcBef>
        <a:spcAft>
          <a:spcPct val="0"/>
        </a:spcAft>
        <a:buClr>
          <a:srgbClr val="00A1A2"/>
        </a:buClr>
        <a:buSzPct val="80000"/>
        <a:buFont typeface="Wingdings" pitchFamily="2" charset="2"/>
        <a:buChar char=""/>
        <a:defRPr sz="2000" kern="1200">
          <a:solidFill>
            <a:srgbClr val="262626"/>
          </a:solidFill>
          <a:latin typeface="Arial" pitchFamily="34" charset="0"/>
          <a:ea typeface="+mn-ea"/>
          <a:cs typeface="Arial" pitchFamily="34" charset="0"/>
        </a:defRPr>
      </a:lvl2pPr>
      <a:lvl3pPr marL="541338" indent="-276225" algn="l" rtl="0" eaLnBrk="0" fontAlgn="base" hangingPunct="0">
        <a:spcBef>
          <a:spcPts val="600"/>
        </a:spcBef>
        <a:spcAft>
          <a:spcPct val="0"/>
        </a:spcAft>
        <a:buClr>
          <a:srgbClr val="00A1A2"/>
        </a:buClr>
        <a:buSzPct val="80000"/>
        <a:buFont typeface="Wingdings" pitchFamily="2" charset="2"/>
        <a:buChar char="n"/>
        <a:defRPr sz="2000" kern="1200">
          <a:solidFill>
            <a:srgbClr val="262626"/>
          </a:solidFill>
          <a:latin typeface="Arial" pitchFamily="34" charset="0"/>
          <a:ea typeface="+mn-ea"/>
          <a:cs typeface="Arial" pitchFamily="34" charset="0"/>
        </a:defRPr>
      </a:lvl3pPr>
      <a:lvl4pPr marL="627063" indent="-177800" algn="l" rtl="0" eaLnBrk="0" fontAlgn="base" hangingPunct="0">
        <a:spcBef>
          <a:spcPts val="600"/>
        </a:spcBef>
        <a:spcAft>
          <a:spcPct val="0"/>
        </a:spcAft>
        <a:buClr>
          <a:srgbClr val="00A1A2"/>
        </a:buClr>
        <a:buSzPct val="80000"/>
        <a:buFont typeface="Wingdings" pitchFamily="2" charset="2"/>
        <a:buChar char="n"/>
        <a:defRPr lang="de-DE" sz="1400" kern="1200" dirty="0">
          <a:solidFill>
            <a:srgbClr val="262626"/>
          </a:solidFill>
          <a:latin typeface="+mn-lt"/>
          <a:ea typeface="+mn-ea"/>
          <a:cs typeface="+mn-cs"/>
        </a:defRPr>
      </a:lvl4pPr>
      <a:lvl5pPr marL="627063" indent="176213" algn="l" rtl="0" eaLnBrk="0" fontAlgn="base" hangingPunct="0">
        <a:spcBef>
          <a:spcPts val="600"/>
        </a:spcBef>
        <a:spcAft>
          <a:spcPct val="0"/>
        </a:spcAft>
        <a:buClr>
          <a:srgbClr val="00A1A2"/>
        </a:buClr>
        <a:buSzPct val="80000"/>
        <a:buFont typeface="Wingdings" pitchFamily="2" charset="2"/>
        <a:buChar char="n"/>
        <a:defRPr sz="14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platzhalter 2"/>
          <p:cNvSpPr>
            <a:spLocks noGrp="1"/>
          </p:cNvSpPr>
          <p:nvPr>
            <p:ph type="body" idx="1"/>
          </p:nvPr>
        </p:nvSpPr>
        <p:spPr bwMode="auto">
          <a:xfrm>
            <a:off x="468313" y="1412875"/>
            <a:ext cx="5975350" cy="45164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dirty="0" smtClean="0"/>
              <a:t>Mastertextformat bearbeiten</a:t>
            </a:r>
          </a:p>
          <a:p>
            <a:pPr lvl="1"/>
            <a:r>
              <a:rPr lang="de-DE" dirty="0" smtClean="0"/>
              <a:t>Zweite Ebene</a:t>
            </a:r>
          </a:p>
          <a:p>
            <a:pPr lvl="2"/>
            <a:r>
              <a:rPr lang="de-DE" dirty="0" smtClean="0"/>
              <a:t>Dritte Ebene</a:t>
            </a:r>
          </a:p>
        </p:txBody>
      </p:sp>
      <p:sp>
        <p:nvSpPr>
          <p:cNvPr id="15" name="Datumsplatzhalter 35"/>
          <p:cNvSpPr>
            <a:spLocks noGrp="1"/>
          </p:cNvSpPr>
          <p:nvPr>
            <p:ph type="dt" sz="half" idx="2"/>
          </p:nvPr>
        </p:nvSpPr>
        <p:spPr>
          <a:xfrm>
            <a:off x="6215063" y="6308725"/>
            <a:ext cx="2309812" cy="360363"/>
          </a:xfrm>
          <a:prstGeom prst="rect">
            <a:avLst/>
          </a:prstGeom>
        </p:spPr>
        <p:txBody>
          <a:bodyPr vert="horz" wrap="square" lIns="91440" tIns="45720" rIns="0" bIns="45720" numCol="1" anchor="ctr" anchorCtr="0" compatLnSpc="1">
            <a:prstTxWarp prst="textNoShape">
              <a:avLst/>
            </a:prstTxWarp>
          </a:bodyPr>
          <a:lstStyle>
            <a:lvl1pPr algn="r">
              <a:defRPr sz="1100">
                <a:latin typeface="Arial" pitchFamily="34" charset="0"/>
                <a:ea typeface="ＭＳ Ｐゴシック" pitchFamily="-65" charset="-128"/>
                <a:cs typeface="Arial" pitchFamily="34" charset="0"/>
              </a:defRPr>
            </a:lvl1pPr>
          </a:lstStyle>
          <a:p>
            <a:pPr>
              <a:defRPr/>
            </a:pPr>
            <a:fld id="{B86F6BB7-EE3D-4720-BDD8-C39F19BCA016}" type="datetime1">
              <a:rPr lang="de-DE" smtClean="0"/>
              <a:pPr>
                <a:defRPr/>
              </a:pPr>
              <a:t>17.05.2016</a:t>
            </a:fld>
            <a:endParaRPr lang="de-DE"/>
          </a:p>
        </p:txBody>
      </p:sp>
      <p:sp>
        <p:nvSpPr>
          <p:cNvPr id="16" name="Foliennummernplatzhalter 36"/>
          <p:cNvSpPr>
            <a:spLocks noGrp="1"/>
          </p:cNvSpPr>
          <p:nvPr>
            <p:ph type="sldNum" sz="quarter" idx="4"/>
          </p:nvPr>
        </p:nvSpPr>
        <p:spPr>
          <a:xfrm>
            <a:off x="8501063" y="6308725"/>
            <a:ext cx="463550" cy="360363"/>
          </a:xfrm>
          <a:prstGeom prst="rect">
            <a:avLst/>
          </a:prstGeom>
        </p:spPr>
        <p:txBody>
          <a:bodyPr vert="horz" wrap="square" lIns="91440" tIns="45720" rIns="0" bIns="45720" numCol="1" anchor="ctr" anchorCtr="0" compatLnSpc="1">
            <a:prstTxWarp prst="textNoShape">
              <a:avLst/>
            </a:prstTxWarp>
          </a:bodyPr>
          <a:lstStyle>
            <a:lvl1pPr algn="r">
              <a:defRPr sz="1100">
                <a:latin typeface="Arial" pitchFamily="34" charset="0"/>
                <a:ea typeface="ＭＳ Ｐゴシック" pitchFamily="-65" charset="-128"/>
                <a:cs typeface="Arial" pitchFamily="34" charset="0"/>
              </a:defRPr>
            </a:lvl1pPr>
          </a:lstStyle>
          <a:p>
            <a:pPr>
              <a:defRPr/>
            </a:pPr>
            <a:fld id="{DE584490-0EA0-4B06-9EB3-746BFC7422DE}" type="slidenum">
              <a:rPr lang="de-DE" smtClean="0"/>
              <a:pPr>
                <a:defRPr/>
              </a:pPr>
              <a:t>‹Nr.›</a:t>
            </a:fld>
            <a:endParaRPr lang="de-DE" dirty="0"/>
          </a:p>
        </p:txBody>
      </p:sp>
      <p:sp>
        <p:nvSpPr>
          <p:cNvPr id="20" name="Fußzeilenplatzhalter 37"/>
          <p:cNvSpPr>
            <a:spLocks noGrp="1"/>
          </p:cNvSpPr>
          <p:nvPr>
            <p:ph type="ftr" sz="quarter" idx="3"/>
          </p:nvPr>
        </p:nvSpPr>
        <p:spPr>
          <a:xfrm>
            <a:off x="2700338" y="6308725"/>
            <a:ext cx="3443287" cy="358775"/>
          </a:xfrm>
          <a:prstGeom prst="rect">
            <a:avLst/>
          </a:prstGeom>
        </p:spPr>
        <p:txBody>
          <a:bodyPr vert="horz" wrap="square" lIns="576000" tIns="45720" rIns="91440" bIns="45720" numCol="1" anchor="ctr" anchorCtr="0" compatLnSpc="1">
            <a:prstTxWarp prst="textNoShape">
              <a:avLst/>
            </a:prstTxWarp>
          </a:bodyPr>
          <a:lstStyle>
            <a:lvl1pPr algn="l">
              <a:defRPr sz="1100">
                <a:latin typeface="Arial" pitchFamily="34" charset="0"/>
                <a:ea typeface="ＭＳ Ｐゴシック" pitchFamily="-65" charset="-128"/>
                <a:cs typeface="Arial" pitchFamily="34" charset="0"/>
              </a:defRPr>
            </a:lvl1pPr>
          </a:lstStyle>
          <a:p>
            <a:pPr>
              <a:defRPr/>
            </a:pPr>
            <a:r>
              <a:rPr lang="de-DE" smtClean="0"/>
              <a:t>Speaker</a:t>
            </a:r>
            <a:endParaRPr lang="de-DE" dirty="0"/>
          </a:p>
        </p:txBody>
      </p:sp>
      <p:sp>
        <p:nvSpPr>
          <p:cNvPr id="6" name="Rechteck 5"/>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latin typeface="Arial" pitchFamily="34" charset="0"/>
              <a:cs typeface="Arial" pitchFamily="34" charset="0"/>
            </a:endParaRPr>
          </a:p>
        </p:txBody>
      </p:sp>
      <p:sp>
        <p:nvSpPr>
          <p:cNvPr id="11" name="Rechteck 10"/>
          <p:cNvSpPr/>
          <p:nvPr/>
        </p:nvSpPr>
        <p:spPr>
          <a:xfrm>
            <a:off x="0" y="6143625"/>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0" name="Untertitel 2"/>
          <p:cNvSpPr txBox="1">
            <a:spLocks/>
          </p:cNvSpPr>
          <p:nvPr/>
        </p:nvSpPr>
        <p:spPr>
          <a:xfrm>
            <a:off x="6443663" y="0"/>
            <a:ext cx="2700337" cy="900113"/>
          </a:xfrm>
          <a:prstGeom prst="rect">
            <a:avLst/>
          </a:prstGeom>
          <a:solidFill>
            <a:srgbClr val="D8CD00"/>
          </a:solidFill>
        </p:spPr>
        <p:txBody>
          <a:bodyPr lIns="72000" rIns="0" anchor="ct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82550" algn="l">
              <a:defRPr/>
            </a:pPr>
            <a:r>
              <a:rPr lang="de-DE" sz="1600" dirty="0" smtClean="0">
                <a:solidFill>
                  <a:schemeClr val="bg1"/>
                </a:solidFill>
                <a:latin typeface="Arial" pitchFamily="34" charset="0"/>
                <a:ea typeface="ＭＳ Ｐゴシック" pitchFamily="1" charset="-128"/>
                <a:cs typeface="Arial" pitchFamily="34" charset="0"/>
              </a:rPr>
              <a:t>Interactive Media –</a:t>
            </a:r>
            <a:br>
              <a:rPr lang="de-DE" sz="1600" dirty="0" smtClean="0">
                <a:solidFill>
                  <a:schemeClr val="bg1"/>
                </a:solidFill>
                <a:latin typeface="Arial" pitchFamily="34" charset="0"/>
                <a:ea typeface="ＭＳ Ｐゴシック" pitchFamily="1" charset="-128"/>
                <a:cs typeface="Arial" pitchFamily="34" charset="0"/>
              </a:rPr>
            </a:br>
            <a:r>
              <a:rPr lang="de-DE" sz="1600" dirty="0" smtClean="0">
                <a:solidFill>
                  <a:schemeClr val="bg1"/>
                </a:solidFill>
                <a:latin typeface="Arial" pitchFamily="34" charset="0"/>
                <a:ea typeface="ＭＳ Ｐゴシック" pitchFamily="1" charset="-128"/>
                <a:cs typeface="Arial" pitchFamily="34" charset="0"/>
              </a:rPr>
              <a:t>Human </a:t>
            </a:r>
            <a:r>
              <a:rPr lang="de-DE" sz="1600" dirty="0" err="1" smtClean="0">
                <a:solidFill>
                  <a:schemeClr val="bg1"/>
                </a:solidFill>
                <a:latin typeface="Arial" pitchFamily="34" charset="0"/>
                <a:ea typeface="ＭＳ Ｐゴシック" pitchFamily="1" charset="-128"/>
                <a:cs typeface="Arial" pitchFamily="34" charset="0"/>
              </a:rPr>
              <a:t>Factors</a:t>
            </a:r>
            <a:endParaRPr lang="de-DE" sz="1600" dirty="0">
              <a:solidFill>
                <a:schemeClr val="bg1"/>
              </a:solidFill>
              <a:latin typeface="Arial" pitchFamily="34" charset="0"/>
              <a:ea typeface="ＭＳ Ｐゴシック" pitchFamily="1" charset="-128"/>
              <a:cs typeface="Arial" pitchFamily="34" charset="0"/>
            </a:endParaRPr>
          </a:p>
        </p:txBody>
      </p:sp>
    </p:spTree>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918" r:id="rId11"/>
  </p:sldLayoutIdLst>
  <p:hf hdr="0"/>
  <p:txStyles>
    <p:titleStyle>
      <a:lvl1pPr algn="l" rtl="0" eaLnBrk="0" fontAlgn="base" hangingPunct="0">
        <a:spcBef>
          <a:spcPct val="0"/>
        </a:spcBef>
        <a:spcAft>
          <a:spcPct val="0"/>
        </a:spcAft>
        <a:defRPr sz="2400" b="1" kern="1200">
          <a:solidFill>
            <a:srgbClr val="262626"/>
          </a:solidFill>
          <a:latin typeface="+mn-lt"/>
          <a:ea typeface="+mj-ea"/>
          <a:cs typeface="+mj-cs"/>
        </a:defRPr>
      </a:lvl1pPr>
      <a:lvl2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2pPr>
      <a:lvl3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3pPr>
      <a:lvl4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4pPr>
      <a:lvl5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5pPr>
      <a:lvl6pPr marL="4572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6pPr>
      <a:lvl7pPr marL="9144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7pPr>
      <a:lvl8pPr marL="13716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8pPr>
      <a:lvl9pPr marL="18288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9pPr>
    </p:titleStyle>
    <p:bodyStyle>
      <a:lvl1pPr marL="287338" indent="-287338" algn="l" rtl="0" eaLnBrk="0" fontAlgn="base" hangingPunct="0">
        <a:spcBef>
          <a:spcPts val="600"/>
        </a:spcBef>
        <a:spcAft>
          <a:spcPct val="0"/>
        </a:spcAft>
        <a:buClr>
          <a:srgbClr val="6D6E71"/>
        </a:buClr>
        <a:buSzPct val="80000"/>
        <a:buFont typeface="Wingdings" pitchFamily="2" charset="2"/>
        <a:defRPr sz="2000" b="1" kern="1200">
          <a:solidFill>
            <a:srgbClr val="262626"/>
          </a:solidFill>
          <a:latin typeface="Arial" pitchFamily="34" charset="0"/>
          <a:ea typeface="+mn-ea"/>
          <a:cs typeface="Arial" pitchFamily="34" charset="0"/>
        </a:defRPr>
      </a:lvl1pPr>
      <a:lvl2pPr marL="263525" indent="-263525" algn="l" rtl="0" eaLnBrk="0" fontAlgn="base" hangingPunct="0">
        <a:spcBef>
          <a:spcPts val="600"/>
        </a:spcBef>
        <a:spcAft>
          <a:spcPct val="0"/>
        </a:spcAft>
        <a:buClr>
          <a:srgbClr val="D8CD00"/>
        </a:buClr>
        <a:buSzPct val="80000"/>
        <a:buFont typeface="Wingdings" pitchFamily="2" charset="2"/>
        <a:buChar char=""/>
        <a:defRPr sz="2000" kern="1200">
          <a:solidFill>
            <a:srgbClr val="262626"/>
          </a:solidFill>
          <a:latin typeface="Arial" pitchFamily="34" charset="0"/>
          <a:ea typeface="+mn-ea"/>
          <a:cs typeface="Arial" pitchFamily="34" charset="0"/>
        </a:defRPr>
      </a:lvl2pPr>
      <a:lvl3pPr marL="541338" indent="-276225" algn="l" rtl="0" eaLnBrk="0" fontAlgn="base" hangingPunct="0">
        <a:spcBef>
          <a:spcPts val="600"/>
        </a:spcBef>
        <a:spcAft>
          <a:spcPct val="0"/>
        </a:spcAft>
        <a:buClr>
          <a:srgbClr val="D8CD00"/>
        </a:buClr>
        <a:buSzPct val="80000"/>
        <a:buFont typeface="Wingdings" pitchFamily="2" charset="2"/>
        <a:buChar char="n"/>
        <a:defRPr sz="2000" kern="1200">
          <a:solidFill>
            <a:srgbClr val="262626"/>
          </a:solidFill>
          <a:latin typeface="Arial" pitchFamily="34" charset="0"/>
          <a:ea typeface="+mn-ea"/>
          <a:cs typeface="Arial" pitchFamily="34" charset="0"/>
        </a:defRPr>
      </a:lvl3pPr>
      <a:lvl4pPr marL="627063" indent="-177800" algn="l" rtl="0" eaLnBrk="0" fontAlgn="base" hangingPunct="0">
        <a:spcBef>
          <a:spcPts val="600"/>
        </a:spcBef>
        <a:spcAft>
          <a:spcPct val="0"/>
        </a:spcAft>
        <a:buClr>
          <a:srgbClr val="D8CD00"/>
        </a:buClr>
        <a:buSzPct val="80000"/>
        <a:buFont typeface="Wingdings" pitchFamily="2" charset="2"/>
        <a:buChar char="n"/>
        <a:defRPr lang="de-DE" sz="1400" kern="1200" dirty="0">
          <a:solidFill>
            <a:srgbClr val="262626"/>
          </a:solidFill>
          <a:latin typeface="+mn-lt"/>
          <a:ea typeface="+mn-ea"/>
          <a:cs typeface="+mn-cs"/>
        </a:defRPr>
      </a:lvl4pPr>
      <a:lvl5pPr marL="627063" indent="176213" algn="l" rtl="0" eaLnBrk="0" fontAlgn="base" hangingPunct="0">
        <a:spcBef>
          <a:spcPts val="600"/>
        </a:spcBef>
        <a:spcAft>
          <a:spcPct val="0"/>
        </a:spcAft>
        <a:buClr>
          <a:srgbClr val="D8CD00"/>
        </a:buClr>
        <a:buSzPct val="80000"/>
        <a:buFont typeface="Wingdings" pitchFamily="2" charset="2"/>
        <a:buChar char="n"/>
        <a:defRPr sz="14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platzhalter 2"/>
          <p:cNvSpPr>
            <a:spLocks noGrp="1"/>
          </p:cNvSpPr>
          <p:nvPr>
            <p:ph type="body" idx="1"/>
          </p:nvPr>
        </p:nvSpPr>
        <p:spPr bwMode="auto">
          <a:xfrm>
            <a:off x="468313" y="1412875"/>
            <a:ext cx="5975350" cy="45164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dirty="0" smtClean="0"/>
              <a:t>Mastertextformat bearbeiten</a:t>
            </a:r>
          </a:p>
          <a:p>
            <a:pPr lvl="1"/>
            <a:r>
              <a:rPr lang="de-DE" dirty="0" smtClean="0"/>
              <a:t>Zweite Ebene</a:t>
            </a:r>
          </a:p>
          <a:p>
            <a:pPr lvl="2"/>
            <a:r>
              <a:rPr lang="de-DE" dirty="0" smtClean="0"/>
              <a:t>Dritte Ebene</a:t>
            </a:r>
          </a:p>
        </p:txBody>
      </p:sp>
      <p:sp>
        <p:nvSpPr>
          <p:cNvPr id="15" name="Datumsplatzhalter 35"/>
          <p:cNvSpPr>
            <a:spLocks noGrp="1"/>
          </p:cNvSpPr>
          <p:nvPr>
            <p:ph type="dt" sz="half" idx="2"/>
          </p:nvPr>
        </p:nvSpPr>
        <p:spPr>
          <a:xfrm>
            <a:off x="6215063" y="6308725"/>
            <a:ext cx="2309812" cy="360363"/>
          </a:xfrm>
          <a:prstGeom prst="rect">
            <a:avLst/>
          </a:prstGeom>
        </p:spPr>
        <p:txBody>
          <a:bodyPr vert="horz" wrap="square" lIns="91440" tIns="45720" rIns="0" bIns="45720" numCol="1" anchor="ctr" anchorCtr="0" compatLnSpc="1">
            <a:prstTxWarp prst="textNoShape">
              <a:avLst/>
            </a:prstTxWarp>
          </a:bodyPr>
          <a:lstStyle>
            <a:lvl1pPr algn="r">
              <a:defRPr sz="1100">
                <a:latin typeface="Arial" pitchFamily="34" charset="0"/>
                <a:ea typeface="ＭＳ Ｐゴシック" pitchFamily="-65" charset="-128"/>
                <a:cs typeface="Arial" pitchFamily="34" charset="0"/>
              </a:defRPr>
            </a:lvl1pPr>
          </a:lstStyle>
          <a:p>
            <a:pPr>
              <a:defRPr/>
            </a:pPr>
            <a:fld id="{5509F18A-1D0D-4893-B0EC-34242593BCFB}" type="datetime1">
              <a:rPr lang="de-DE" smtClean="0"/>
              <a:pPr>
                <a:defRPr/>
              </a:pPr>
              <a:t>17.05.2016</a:t>
            </a:fld>
            <a:endParaRPr lang="de-DE"/>
          </a:p>
        </p:txBody>
      </p:sp>
      <p:sp>
        <p:nvSpPr>
          <p:cNvPr id="16" name="Foliennummernplatzhalter 36"/>
          <p:cNvSpPr>
            <a:spLocks noGrp="1"/>
          </p:cNvSpPr>
          <p:nvPr>
            <p:ph type="sldNum" sz="quarter" idx="4"/>
          </p:nvPr>
        </p:nvSpPr>
        <p:spPr>
          <a:xfrm>
            <a:off x="8501063" y="6308725"/>
            <a:ext cx="463550" cy="360363"/>
          </a:xfrm>
          <a:prstGeom prst="rect">
            <a:avLst/>
          </a:prstGeom>
        </p:spPr>
        <p:txBody>
          <a:bodyPr vert="horz" wrap="square" lIns="91440" tIns="45720" rIns="0" bIns="45720" numCol="1" anchor="ctr" anchorCtr="0" compatLnSpc="1">
            <a:prstTxWarp prst="textNoShape">
              <a:avLst/>
            </a:prstTxWarp>
          </a:bodyPr>
          <a:lstStyle>
            <a:lvl1pPr algn="r">
              <a:defRPr sz="1100">
                <a:latin typeface="Arial" pitchFamily="34" charset="0"/>
                <a:ea typeface="ＭＳ Ｐゴシック" pitchFamily="-65" charset="-128"/>
                <a:cs typeface="Arial" pitchFamily="34" charset="0"/>
              </a:defRPr>
            </a:lvl1pPr>
          </a:lstStyle>
          <a:p>
            <a:pPr>
              <a:defRPr/>
            </a:pPr>
            <a:fld id="{DE584490-0EA0-4B06-9EB3-746BFC7422DE}" type="slidenum">
              <a:rPr lang="de-DE" smtClean="0"/>
              <a:pPr>
                <a:defRPr/>
              </a:pPr>
              <a:t>‹Nr.›</a:t>
            </a:fld>
            <a:endParaRPr lang="de-DE" dirty="0"/>
          </a:p>
        </p:txBody>
      </p:sp>
      <p:sp>
        <p:nvSpPr>
          <p:cNvPr id="20" name="Fußzeilenplatzhalter 37"/>
          <p:cNvSpPr>
            <a:spLocks noGrp="1"/>
          </p:cNvSpPr>
          <p:nvPr>
            <p:ph type="ftr" sz="quarter" idx="3"/>
          </p:nvPr>
        </p:nvSpPr>
        <p:spPr>
          <a:xfrm>
            <a:off x="2700338" y="6308725"/>
            <a:ext cx="3443287" cy="358775"/>
          </a:xfrm>
          <a:prstGeom prst="rect">
            <a:avLst/>
          </a:prstGeom>
        </p:spPr>
        <p:txBody>
          <a:bodyPr vert="horz" wrap="square" lIns="576000" tIns="45720" rIns="91440" bIns="45720" numCol="1" anchor="ctr" anchorCtr="0" compatLnSpc="1">
            <a:prstTxWarp prst="textNoShape">
              <a:avLst/>
            </a:prstTxWarp>
          </a:bodyPr>
          <a:lstStyle>
            <a:lvl1pPr algn="l">
              <a:defRPr sz="1100">
                <a:latin typeface="Arial" pitchFamily="34" charset="0"/>
                <a:ea typeface="ＭＳ Ｐゴシック" pitchFamily="-65" charset="-128"/>
                <a:cs typeface="Arial" pitchFamily="34" charset="0"/>
              </a:defRPr>
            </a:lvl1pPr>
          </a:lstStyle>
          <a:p>
            <a:pPr>
              <a:defRPr/>
            </a:pPr>
            <a:r>
              <a:rPr lang="de-DE" smtClean="0"/>
              <a:t>Speaker</a:t>
            </a:r>
            <a:endParaRPr lang="de-DE"/>
          </a:p>
        </p:txBody>
      </p:sp>
      <p:sp>
        <p:nvSpPr>
          <p:cNvPr id="6" name="Rechteck 5"/>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latin typeface="Arial" pitchFamily="34" charset="0"/>
              <a:cs typeface="Arial" pitchFamily="34" charset="0"/>
            </a:endParaRPr>
          </a:p>
        </p:txBody>
      </p:sp>
      <p:sp>
        <p:nvSpPr>
          <p:cNvPr id="11" name="Rechteck 10"/>
          <p:cNvSpPr/>
          <p:nvPr/>
        </p:nvSpPr>
        <p:spPr>
          <a:xfrm>
            <a:off x="0" y="6143625"/>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5ABE00"/>
          </a:solidFill>
        </p:spPr>
        <p:txBody>
          <a:bodyPr lIns="72000" rIns="0" anchor="ct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82550" algn="l">
              <a:defRPr/>
            </a:pPr>
            <a:r>
              <a:rPr lang="de-DE" sz="1600" dirty="0" smtClean="0">
                <a:solidFill>
                  <a:schemeClr val="bg1"/>
                </a:solidFill>
                <a:latin typeface="Arial" pitchFamily="34" charset="0"/>
                <a:ea typeface="ＭＳ Ｐゴシック" pitchFamily="1" charset="-128"/>
                <a:cs typeface="Arial" pitchFamily="34" charset="0"/>
              </a:rPr>
              <a:t>Image Processing</a:t>
            </a:r>
            <a:endParaRPr lang="de-DE" sz="1600" dirty="0">
              <a:solidFill>
                <a:schemeClr val="bg1"/>
              </a:solidFill>
              <a:latin typeface="Arial" pitchFamily="34" charset="0"/>
              <a:ea typeface="ＭＳ Ｐゴシック" pitchFamily="1" charset="-128"/>
              <a:cs typeface="Arial" pitchFamily="34" charset="0"/>
            </a:endParaRPr>
          </a:p>
        </p:txBody>
      </p:sp>
    </p:spTree>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919" r:id="rId11"/>
  </p:sldLayoutIdLst>
  <p:hf hdr="0"/>
  <p:txStyles>
    <p:titleStyle>
      <a:lvl1pPr algn="l" rtl="0" eaLnBrk="0" fontAlgn="base" hangingPunct="0">
        <a:spcBef>
          <a:spcPct val="0"/>
        </a:spcBef>
        <a:spcAft>
          <a:spcPct val="0"/>
        </a:spcAft>
        <a:defRPr sz="2400" b="1" kern="1200">
          <a:solidFill>
            <a:srgbClr val="262626"/>
          </a:solidFill>
          <a:latin typeface="+mn-lt"/>
          <a:ea typeface="+mj-ea"/>
          <a:cs typeface="+mj-cs"/>
        </a:defRPr>
      </a:lvl1pPr>
      <a:lvl2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2pPr>
      <a:lvl3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3pPr>
      <a:lvl4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4pPr>
      <a:lvl5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5pPr>
      <a:lvl6pPr marL="4572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6pPr>
      <a:lvl7pPr marL="9144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7pPr>
      <a:lvl8pPr marL="13716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8pPr>
      <a:lvl9pPr marL="18288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9pPr>
    </p:titleStyle>
    <p:bodyStyle>
      <a:lvl1pPr marL="287338" indent="-287338" algn="l" rtl="0" eaLnBrk="0" fontAlgn="base" hangingPunct="0">
        <a:spcBef>
          <a:spcPts val="600"/>
        </a:spcBef>
        <a:spcAft>
          <a:spcPct val="0"/>
        </a:spcAft>
        <a:buClr>
          <a:srgbClr val="6D6E71"/>
        </a:buClr>
        <a:buSzPct val="80000"/>
        <a:buFont typeface="Wingdings" pitchFamily="2" charset="2"/>
        <a:defRPr sz="2000" b="1" kern="1200">
          <a:solidFill>
            <a:srgbClr val="262626"/>
          </a:solidFill>
          <a:latin typeface="Arial" pitchFamily="34" charset="0"/>
          <a:ea typeface="+mn-ea"/>
          <a:cs typeface="Arial" pitchFamily="34" charset="0"/>
        </a:defRPr>
      </a:lvl1pPr>
      <a:lvl2pPr marL="263525" indent="-263525" algn="l" rtl="0" eaLnBrk="0" fontAlgn="base" hangingPunct="0">
        <a:spcBef>
          <a:spcPts val="600"/>
        </a:spcBef>
        <a:spcAft>
          <a:spcPct val="0"/>
        </a:spcAft>
        <a:buClr>
          <a:srgbClr val="5ABE00"/>
        </a:buClr>
        <a:buSzPct val="80000"/>
        <a:buFont typeface="Wingdings" pitchFamily="2" charset="2"/>
        <a:buChar char=""/>
        <a:defRPr sz="2000" kern="1200">
          <a:solidFill>
            <a:srgbClr val="262626"/>
          </a:solidFill>
          <a:latin typeface="Arial" pitchFamily="34" charset="0"/>
          <a:ea typeface="+mn-ea"/>
          <a:cs typeface="Arial" pitchFamily="34" charset="0"/>
        </a:defRPr>
      </a:lvl2pPr>
      <a:lvl3pPr marL="541338" indent="-276225" algn="l" rtl="0" eaLnBrk="0" fontAlgn="base" hangingPunct="0">
        <a:spcBef>
          <a:spcPts val="600"/>
        </a:spcBef>
        <a:spcAft>
          <a:spcPct val="0"/>
        </a:spcAft>
        <a:buClr>
          <a:srgbClr val="5ABE00"/>
        </a:buClr>
        <a:buSzPct val="80000"/>
        <a:buFont typeface="Wingdings" pitchFamily="2" charset="2"/>
        <a:buChar char="n"/>
        <a:defRPr sz="2000" kern="1200">
          <a:solidFill>
            <a:srgbClr val="262626"/>
          </a:solidFill>
          <a:latin typeface="Arial" pitchFamily="34" charset="0"/>
          <a:ea typeface="+mn-ea"/>
          <a:cs typeface="Arial" pitchFamily="34" charset="0"/>
        </a:defRPr>
      </a:lvl3pPr>
      <a:lvl4pPr marL="627063" indent="-177800" algn="l" rtl="0" eaLnBrk="0" fontAlgn="base" hangingPunct="0">
        <a:spcBef>
          <a:spcPts val="600"/>
        </a:spcBef>
        <a:spcAft>
          <a:spcPct val="0"/>
        </a:spcAft>
        <a:buClr>
          <a:srgbClr val="5ABE00"/>
        </a:buClr>
        <a:buSzPct val="80000"/>
        <a:buFont typeface="Wingdings" pitchFamily="2" charset="2"/>
        <a:buChar char="n"/>
        <a:defRPr lang="de-DE" sz="1400" kern="1200" dirty="0">
          <a:solidFill>
            <a:srgbClr val="262626"/>
          </a:solidFill>
          <a:latin typeface="+mn-lt"/>
          <a:ea typeface="+mn-ea"/>
          <a:cs typeface="+mn-cs"/>
        </a:defRPr>
      </a:lvl4pPr>
      <a:lvl5pPr marL="627063" indent="176213" algn="l" rtl="0" eaLnBrk="0" fontAlgn="base" hangingPunct="0">
        <a:spcBef>
          <a:spcPts val="600"/>
        </a:spcBef>
        <a:spcAft>
          <a:spcPct val="0"/>
        </a:spcAft>
        <a:buClr>
          <a:srgbClr val="5ABE00"/>
        </a:buClr>
        <a:buSzPct val="80000"/>
        <a:buFont typeface="Wingdings" pitchFamily="2" charset="2"/>
        <a:buChar char="n"/>
        <a:defRPr sz="14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platzhalter 2"/>
          <p:cNvSpPr>
            <a:spLocks noGrp="1"/>
          </p:cNvSpPr>
          <p:nvPr>
            <p:ph type="body" idx="1"/>
          </p:nvPr>
        </p:nvSpPr>
        <p:spPr bwMode="auto">
          <a:xfrm>
            <a:off x="468313" y="1412875"/>
            <a:ext cx="5975350" cy="45164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dirty="0" smtClean="0"/>
              <a:t>Mastertextformat bearbeiten</a:t>
            </a:r>
          </a:p>
          <a:p>
            <a:pPr lvl="1"/>
            <a:r>
              <a:rPr lang="de-DE" dirty="0" smtClean="0"/>
              <a:t>Zweite Ebene</a:t>
            </a:r>
          </a:p>
          <a:p>
            <a:pPr lvl="2"/>
            <a:r>
              <a:rPr lang="de-DE" dirty="0" smtClean="0"/>
              <a:t>Dritte Ebene</a:t>
            </a:r>
          </a:p>
        </p:txBody>
      </p:sp>
      <p:sp>
        <p:nvSpPr>
          <p:cNvPr id="15" name="Datumsplatzhalter 35"/>
          <p:cNvSpPr>
            <a:spLocks noGrp="1"/>
          </p:cNvSpPr>
          <p:nvPr>
            <p:ph type="dt" sz="half" idx="2"/>
          </p:nvPr>
        </p:nvSpPr>
        <p:spPr>
          <a:xfrm>
            <a:off x="6215063" y="6308725"/>
            <a:ext cx="2309812" cy="360363"/>
          </a:xfrm>
          <a:prstGeom prst="rect">
            <a:avLst/>
          </a:prstGeom>
        </p:spPr>
        <p:txBody>
          <a:bodyPr vert="horz" wrap="square" lIns="91440" tIns="45720" rIns="0" bIns="45720" numCol="1" anchor="ctr" anchorCtr="0" compatLnSpc="1">
            <a:prstTxWarp prst="textNoShape">
              <a:avLst/>
            </a:prstTxWarp>
          </a:bodyPr>
          <a:lstStyle>
            <a:lvl1pPr algn="r">
              <a:defRPr sz="1100">
                <a:latin typeface="Arial" pitchFamily="34" charset="0"/>
                <a:ea typeface="ＭＳ Ｐゴシック" pitchFamily="-65" charset="-128"/>
                <a:cs typeface="Arial" pitchFamily="34" charset="0"/>
              </a:defRPr>
            </a:lvl1pPr>
          </a:lstStyle>
          <a:p>
            <a:pPr>
              <a:defRPr/>
            </a:pPr>
            <a:fld id="{AA67D16A-255E-4349-8FA3-F1FBFDD0FA44}" type="datetime1">
              <a:rPr lang="de-DE" smtClean="0"/>
              <a:pPr>
                <a:defRPr/>
              </a:pPr>
              <a:t>17.05.2016</a:t>
            </a:fld>
            <a:endParaRPr lang="de-DE"/>
          </a:p>
        </p:txBody>
      </p:sp>
      <p:sp>
        <p:nvSpPr>
          <p:cNvPr id="16" name="Foliennummernplatzhalter 36"/>
          <p:cNvSpPr>
            <a:spLocks noGrp="1"/>
          </p:cNvSpPr>
          <p:nvPr>
            <p:ph type="sldNum" sz="quarter" idx="4"/>
          </p:nvPr>
        </p:nvSpPr>
        <p:spPr>
          <a:xfrm>
            <a:off x="8501063" y="6308725"/>
            <a:ext cx="463550" cy="360363"/>
          </a:xfrm>
          <a:prstGeom prst="rect">
            <a:avLst/>
          </a:prstGeom>
        </p:spPr>
        <p:txBody>
          <a:bodyPr vert="horz" wrap="square" lIns="91440" tIns="45720" rIns="0" bIns="45720" numCol="1" anchor="ctr" anchorCtr="0" compatLnSpc="1">
            <a:prstTxWarp prst="textNoShape">
              <a:avLst/>
            </a:prstTxWarp>
          </a:bodyPr>
          <a:lstStyle>
            <a:lvl1pPr algn="r">
              <a:defRPr sz="1100">
                <a:latin typeface="Arial" pitchFamily="34" charset="0"/>
                <a:ea typeface="ＭＳ Ｐゴシック" pitchFamily="-65" charset="-128"/>
                <a:cs typeface="Arial" pitchFamily="34" charset="0"/>
              </a:defRPr>
            </a:lvl1pPr>
          </a:lstStyle>
          <a:p>
            <a:pPr>
              <a:defRPr/>
            </a:pPr>
            <a:fld id="{DE584490-0EA0-4B06-9EB3-746BFC7422DE}" type="slidenum">
              <a:rPr lang="de-DE" smtClean="0"/>
              <a:pPr>
                <a:defRPr/>
              </a:pPr>
              <a:t>‹Nr.›</a:t>
            </a:fld>
            <a:endParaRPr lang="de-DE" dirty="0"/>
          </a:p>
        </p:txBody>
      </p:sp>
      <p:sp>
        <p:nvSpPr>
          <p:cNvPr id="20" name="Fußzeilenplatzhalter 37"/>
          <p:cNvSpPr>
            <a:spLocks noGrp="1"/>
          </p:cNvSpPr>
          <p:nvPr>
            <p:ph type="ftr" sz="quarter" idx="3"/>
          </p:nvPr>
        </p:nvSpPr>
        <p:spPr>
          <a:xfrm>
            <a:off x="2700338" y="6308725"/>
            <a:ext cx="3443287" cy="358775"/>
          </a:xfrm>
          <a:prstGeom prst="rect">
            <a:avLst/>
          </a:prstGeom>
        </p:spPr>
        <p:txBody>
          <a:bodyPr vert="horz" wrap="square" lIns="576000" tIns="45720" rIns="91440" bIns="45720" numCol="1" anchor="ctr" anchorCtr="0" compatLnSpc="1">
            <a:prstTxWarp prst="textNoShape">
              <a:avLst/>
            </a:prstTxWarp>
          </a:bodyPr>
          <a:lstStyle>
            <a:lvl1pPr algn="l">
              <a:defRPr sz="1100">
                <a:latin typeface="Arial" pitchFamily="34" charset="0"/>
                <a:ea typeface="ＭＳ Ｐゴシック" pitchFamily="-65" charset="-128"/>
                <a:cs typeface="Arial" pitchFamily="34" charset="0"/>
              </a:defRPr>
            </a:lvl1pPr>
          </a:lstStyle>
          <a:p>
            <a:pPr>
              <a:defRPr/>
            </a:pPr>
            <a:r>
              <a:rPr lang="de-DE" smtClean="0"/>
              <a:t>Speaker</a:t>
            </a:r>
            <a:endParaRPr lang="de-DE"/>
          </a:p>
        </p:txBody>
      </p:sp>
      <p:sp>
        <p:nvSpPr>
          <p:cNvPr id="6" name="Rechteck 5"/>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latin typeface="Arial" pitchFamily="34" charset="0"/>
              <a:cs typeface="Arial" pitchFamily="34" charset="0"/>
            </a:endParaRPr>
          </a:p>
        </p:txBody>
      </p:sp>
      <p:sp>
        <p:nvSpPr>
          <p:cNvPr id="11" name="Rechteck 10"/>
          <p:cNvSpPr/>
          <p:nvPr/>
        </p:nvSpPr>
        <p:spPr>
          <a:xfrm>
            <a:off x="0" y="6143625"/>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10" name="Untertitel 2"/>
          <p:cNvSpPr txBox="1">
            <a:spLocks/>
          </p:cNvSpPr>
          <p:nvPr/>
        </p:nvSpPr>
        <p:spPr>
          <a:xfrm>
            <a:off x="6443663" y="0"/>
            <a:ext cx="2700337" cy="900113"/>
          </a:xfrm>
          <a:prstGeom prst="rect">
            <a:avLst/>
          </a:prstGeom>
          <a:solidFill>
            <a:srgbClr val="0076B3"/>
          </a:solidFill>
        </p:spPr>
        <p:txBody>
          <a:bodyPr lIns="72000" rIns="0" anchor="ct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82550" algn="l">
              <a:defRPr/>
            </a:pPr>
            <a:r>
              <a:rPr lang="de-DE" sz="1600" dirty="0" err="1" smtClean="0">
                <a:solidFill>
                  <a:schemeClr val="bg1"/>
                </a:solidFill>
                <a:latin typeface="Arial" pitchFamily="34" charset="0"/>
                <a:ea typeface="ＭＳ Ｐゴシック" pitchFamily="1" charset="-128"/>
                <a:cs typeface="Arial" pitchFamily="34" charset="0"/>
              </a:rPr>
              <a:t>Photonic</a:t>
            </a:r>
            <a:r>
              <a:rPr lang="de-DE" sz="1600" dirty="0" smtClean="0">
                <a:solidFill>
                  <a:schemeClr val="bg1"/>
                </a:solidFill>
                <a:latin typeface="Arial" pitchFamily="34" charset="0"/>
                <a:ea typeface="ＭＳ Ｐゴシック" pitchFamily="1" charset="-128"/>
                <a:cs typeface="Arial" pitchFamily="34" charset="0"/>
              </a:rPr>
              <a:t> Components</a:t>
            </a:r>
            <a:endParaRPr lang="de-DE" sz="1600" dirty="0">
              <a:solidFill>
                <a:schemeClr val="bg1"/>
              </a:solidFill>
              <a:latin typeface="Arial" pitchFamily="34" charset="0"/>
              <a:ea typeface="ＭＳ Ｐゴシック" pitchFamily="1" charset="-128"/>
              <a:cs typeface="Arial" pitchFamily="34" charset="0"/>
            </a:endParaRPr>
          </a:p>
        </p:txBody>
      </p:sp>
    </p:spTree>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20" r:id="rId11"/>
  </p:sldLayoutIdLst>
  <p:hf hdr="0"/>
  <p:txStyles>
    <p:titleStyle>
      <a:lvl1pPr algn="l" rtl="0" eaLnBrk="0" fontAlgn="base" hangingPunct="0">
        <a:spcBef>
          <a:spcPct val="0"/>
        </a:spcBef>
        <a:spcAft>
          <a:spcPct val="0"/>
        </a:spcAft>
        <a:defRPr sz="2400" b="1" kern="1200">
          <a:solidFill>
            <a:srgbClr val="262626"/>
          </a:solidFill>
          <a:latin typeface="+mn-lt"/>
          <a:ea typeface="+mj-ea"/>
          <a:cs typeface="+mj-cs"/>
        </a:defRPr>
      </a:lvl1pPr>
      <a:lvl2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2pPr>
      <a:lvl3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3pPr>
      <a:lvl4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4pPr>
      <a:lvl5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5pPr>
      <a:lvl6pPr marL="4572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6pPr>
      <a:lvl7pPr marL="9144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7pPr>
      <a:lvl8pPr marL="13716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8pPr>
      <a:lvl9pPr marL="18288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9pPr>
    </p:titleStyle>
    <p:bodyStyle>
      <a:lvl1pPr marL="287338" indent="-287338" algn="l" rtl="0" eaLnBrk="0" fontAlgn="base" hangingPunct="0">
        <a:spcBef>
          <a:spcPts val="600"/>
        </a:spcBef>
        <a:spcAft>
          <a:spcPct val="0"/>
        </a:spcAft>
        <a:buClr>
          <a:srgbClr val="6D6E71"/>
        </a:buClr>
        <a:buSzPct val="80000"/>
        <a:buFont typeface="Wingdings" pitchFamily="2" charset="2"/>
        <a:defRPr sz="2000" b="1" kern="1200">
          <a:solidFill>
            <a:srgbClr val="262626"/>
          </a:solidFill>
          <a:latin typeface="Arial" pitchFamily="34" charset="0"/>
          <a:ea typeface="+mn-ea"/>
          <a:cs typeface="Arial" pitchFamily="34" charset="0"/>
        </a:defRPr>
      </a:lvl1pPr>
      <a:lvl2pPr marL="263525" indent="-263525" algn="l" rtl="0" eaLnBrk="0" fontAlgn="base" hangingPunct="0">
        <a:spcBef>
          <a:spcPts val="600"/>
        </a:spcBef>
        <a:spcAft>
          <a:spcPct val="0"/>
        </a:spcAft>
        <a:buClr>
          <a:srgbClr val="0076B3"/>
        </a:buClr>
        <a:buSzPct val="80000"/>
        <a:buFont typeface="Wingdings" pitchFamily="2" charset="2"/>
        <a:buChar char=""/>
        <a:defRPr sz="2000" kern="1200">
          <a:solidFill>
            <a:srgbClr val="262626"/>
          </a:solidFill>
          <a:latin typeface="Arial" pitchFamily="34" charset="0"/>
          <a:ea typeface="+mn-ea"/>
          <a:cs typeface="Arial" pitchFamily="34" charset="0"/>
        </a:defRPr>
      </a:lvl2pPr>
      <a:lvl3pPr marL="541338" indent="-276225" algn="l" rtl="0" eaLnBrk="0" fontAlgn="base" hangingPunct="0">
        <a:spcBef>
          <a:spcPts val="600"/>
        </a:spcBef>
        <a:spcAft>
          <a:spcPct val="0"/>
        </a:spcAft>
        <a:buClr>
          <a:srgbClr val="0076B3"/>
        </a:buClr>
        <a:buSzPct val="80000"/>
        <a:buFont typeface="Wingdings" pitchFamily="2" charset="2"/>
        <a:buChar char="n"/>
        <a:defRPr sz="2000" kern="1200">
          <a:solidFill>
            <a:srgbClr val="262626"/>
          </a:solidFill>
          <a:latin typeface="Arial" pitchFamily="34" charset="0"/>
          <a:ea typeface="+mn-ea"/>
          <a:cs typeface="Arial" pitchFamily="34" charset="0"/>
        </a:defRPr>
      </a:lvl3pPr>
      <a:lvl4pPr marL="627063" indent="-177800" algn="l" rtl="0" eaLnBrk="0" fontAlgn="base" hangingPunct="0">
        <a:spcBef>
          <a:spcPts val="600"/>
        </a:spcBef>
        <a:spcAft>
          <a:spcPct val="0"/>
        </a:spcAft>
        <a:buClr>
          <a:srgbClr val="0076B3"/>
        </a:buClr>
        <a:buSzPct val="80000"/>
        <a:buFont typeface="Wingdings" pitchFamily="2" charset="2"/>
        <a:buChar char="n"/>
        <a:defRPr lang="de-DE" sz="1400" kern="1200" dirty="0">
          <a:solidFill>
            <a:srgbClr val="262626"/>
          </a:solidFill>
          <a:latin typeface="+mn-lt"/>
          <a:ea typeface="+mn-ea"/>
          <a:cs typeface="+mn-cs"/>
        </a:defRPr>
      </a:lvl4pPr>
      <a:lvl5pPr marL="627063" indent="176213" algn="l" rtl="0" eaLnBrk="0" fontAlgn="base" hangingPunct="0">
        <a:spcBef>
          <a:spcPts val="600"/>
        </a:spcBef>
        <a:spcAft>
          <a:spcPct val="0"/>
        </a:spcAft>
        <a:buClr>
          <a:srgbClr val="0076B3"/>
        </a:buClr>
        <a:buSzPct val="80000"/>
        <a:buFont typeface="Wingdings" pitchFamily="2" charset="2"/>
        <a:buChar char="n"/>
        <a:defRPr sz="14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platzhalter 2"/>
          <p:cNvSpPr>
            <a:spLocks noGrp="1"/>
          </p:cNvSpPr>
          <p:nvPr>
            <p:ph type="body" idx="1"/>
          </p:nvPr>
        </p:nvSpPr>
        <p:spPr bwMode="auto">
          <a:xfrm>
            <a:off x="468313" y="1412875"/>
            <a:ext cx="5975350" cy="45164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dirty="0" smtClean="0"/>
              <a:t>Mastertextformat bearbeiten</a:t>
            </a:r>
          </a:p>
          <a:p>
            <a:pPr lvl="1"/>
            <a:r>
              <a:rPr lang="de-DE" dirty="0" smtClean="0"/>
              <a:t>Zweite Ebene</a:t>
            </a:r>
          </a:p>
          <a:p>
            <a:pPr lvl="2"/>
            <a:r>
              <a:rPr lang="de-DE" dirty="0" smtClean="0"/>
              <a:t>Dritte Ebene</a:t>
            </a:r>
          </a:p>
        </p:txBody>
      </p:sp>
      <p:sp>
        <p:nvSpPr>
          <p:cNvPr id="15" name="Datumsplatzhalter 35"/>
          <p:cNvSpPr>
            <a:spLocks noGrp="1"/>
          </p:cNvSpPr>
          <p:nvPr>
            <p:ph type="dt" sz="half" idx="2"/>
          </p:nvPr>
        </p:nvSpPr>
        <p:spPr>
          <a:xfrm>
            <a:off x="6215063" y="6308725"/>
            <a:ext cx="2309812" cy="360363"/>
          </a:xfrm>
          <a:prstGeom prst="rect">
            <a:avLst/>
          </a:prstGeom>
        </p:spPr>
        <p:txBody>
          <a:bodyPr vert="horz" wrap="square" lIns="91440" tIns="45720" rIns="0" bIns="45720" numCol="1" anchor="ctr" anchorCtr="0" compatLnSpc="1">
            <a:prstTxWarp prst="textNoShape">
              <a:avLst/>
            </a:prstTxWarp>
          </a:bodyPr>
          <a:lstStyle>
            <a:lvl1pPr algn="r">
              <a:defRPr sz="1100">
                <a:latin typeface="Arial" pitchFamily="34" charset="0"/>
                <a:ea typeface="ＭＳ Ｐゴシック" pitchFamily="-65" charset="-128"/>
                <a:cs typeface="Arial" pitchFamily="34" charset="0"/>
              </a:defRPr>
            </a:lvl1pPr>
          </a:lstStyle>
          <a:p>
            <a:pPr>
              <a:defRPr/>
            </a:pPr>
            <a:fld id="{FE0688D8-3A1A-4924-A079-C7561255588B}" type="datetime1">
              <a:rPr lang="de-DE" smtClean="0"/>
              <a:pPr>
                <a:defRPr/>
              </a:pPr>
              <a:t>17.05.2016</a:t>
            </a:fld>
            <a:endParaRPr lang="de-DE"/>
          </a:p>
        </p:txBody>
      </p:sp>
      <p:sp>
        <p:nvSpPr>
          <p:cNvPr id="16" name="Foliennummernplatzhalter 36"/>
          <p:cNvSpPr>
            <a:spLocks noGrp="1"/>
          </p:cNvSpPr>
          <p:nvPr>
            <p:ph type="sldNum" sz="quarter" idx="4"/>
          </p:nvPr>
        </p:nvSpPr>
        <p:spPr>
          <a:xfrm>
            <a:off x="8501063" y="6308725"/>
            <a:ext cx="463550" cy="360363"/>
          </a:xfrm>
          <a:prstGeom prst="rect">
            <a:avLst/>
          </a:prstGeom>
        </p:spPr>
        <p:txBody>
          <a:bodyPr vert="horz" wrap="square" lIns="91440" tIns="45720" rIns="0" bIns="45720" numCol="1" anchor="ctr" anchorCtr="0" compatLnSpc="1">
            <a:prstTxWarp prst="textNoShape">
              <a:avLst/>
            </a:prstTxWarp>
          </a:bodyPr>
          <a:lstStyle>
            <a:lvl1pPr algn="r">
              <a:defRPr sz="1100">
                <a:latin typeface="Arial" pitchFamily="34" charset="0"/>
                <a:ea typeface="ＭＳ Ｐゴシック" pitchFamily="-65" charset="-128"/>
                <a:cs typeface="Arial" pitchFamily="34" charset="0"/>
              </a:defRPr>
            </a:lvl1pPr>
          </a:lstStyle>
          <a:p>
            <a:pPr>
              <a:defRPr/>
            </a:pPr>
            <a:fld id="{DE584490-0EA0-4B06-9EB3-746BFC7422DE}" type="slidenum">
              <a:rPr lang="de-DE" smtClean="0"/>
              <a:pPr>
                <a:defRPr/>
              </a:pPr>
              <a:t>‹Nr.›</a:t>
            </a:fld>
            <a:endParaRPr lang="de-DE" dirty="0"/>
          </a:p>
        </p:txBody>
      </p:sp>
      <p:sp>
        <p:nvSpPr>
          <p:cNvPr id="20" name="Fußzeilenplatzhalter 37"/>
          <p:cNvSpPr>
            <a:spLocks noGrp="1"/>
          </p:cNvSpPr>
          <p:nvPr>
            <p:ph type="ftr" sz="quarter" idx="3"/>
          </p:nvPr>
        </p:nvSpPr>
        <p:spPr>
          <a:xfrm>
            <a:off x="2700338" y="6308725"/>
            <a:ext cx="3443287" cy="358775"/>
          </a:xfrm>
          <a:prstGeom prst="rect">
            <a:avLst/>
          </a:prstGeom>
        </p:spPr>
        <p:txBody>
          <a:bodyPr vert="horz" wrap="square" lIns="576000" tIns="45720" rIns="91440" bIns="45720" numCol="1" anchor="ctr" anchorCtr="0" compatLnSpc="1">
            <a:prstTxWarp prst="textNoShape">
              <a:avLst/>
            </a:prstTxWarp>
          </a:bodyPr>
          <a:lstStyle>
            <a:lvl1pPr algn="l">
              <a:defRPr sz="1100">
                <a:latin typeface="Arial" pitchFamily="34" charset="0"/>
                <a:ea typeface="ＭＳ Ｐゴシック" pitchFamily="-65" charset="-128"/>
                <a:cs typeface="Arial" pitchFamily="34" charset="0"/>
              </a:defRPr>
            </a:lvl1pPr>
          </a:lstStyle>
          <a:p>
            <a:pPr>
              <a:defRPr/>
            </a:pPr>
            <a:r>
              <a:rPr lang="de-DE" smtClean="0"/>
              <a:t>Speaker</a:t>
            </a:r>
            <a:endParaRPr lang="de-DE"/>
          </a:p>
        </p:txBody>
      </p:sp>
      <p:sp>
        <p:nvSpPr>
          <p:cNvPr id="6" name="Rechteck 5"/>
          <p:cNvSpPr/>
          <p:nvPr/>
        </p:nvSpPr>
        <p:spPr>
          <a:xfrm>
            <a:off x="0" y="0"/>
            <a:ext cx="8999538" cy="900113"/>
          </a:xfrm>
          <a:prstGeom prst="rect">
            <a:avLst/>
          </a:prstGeom>
          <a:solidFill>
            <a:srgbClr val="BCBE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latin typeface="Arial" pitchFamily="34" charset="0"/>
              <a:cs typeface="Arial" pitchFamily="34" charset="0"/>
            </a:endParaRPr>
          </a:p>
        </p:txBody>
      </p:sp>
      <p:sp>
        <p:nvSpPr>
          <p:cNvPr id="11" name="Rechteck 10"/>
          <p:cNvSpPr/>
          <p:nvPr/>
        </p:nvSpPr>
        <p:spPr>
          <a:xfrm>
            <a:off x="0" y="6143625"/>
            <a:ext cx="9144000" cy="53975"/>
          </a:xfrm>
          <a:prstGeom prst="rect">
            <a:avLst/>
          </a:prstGeom>
          <a:solidFill>
            <a:srgbClr val="A2A2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solidFill>
                <a:srgbClr val="FFFFFF"/>
              </a:solidFill>
              <a:latin typeface="Arial" pitchFamily="34" charset="0"/>
              <a:ea typeface="ＭＳ Ｐゴシック" pitchFamily="-65" charset="-128"/>
              <a:cs typeface="Arial" pitchFamily="34" charset="0"/>
            </a:endParaRPr>
          </a:p>
        </p:txBody>
      </p:sp>
      <p:sp>
        <p:nvSpPr>
          <p:cNvPr id="9" name="Untertitel 2"/>
          <p:cNvSpPr txBox="1">
            <a:spLocks/>
          </p:cNvSpPr>
          <p:nvPr/>
        </p:nvSpPr>
        <p:spPr>
          <a:xfrm>
            <a:off x="6443663" y="0"/>
            <a:ext cx="2700337" cy="900113"/>
          </a:xfrm>
          <a:prstGeom prst="rect">
            <a:avLst/>
          </a:prstGeom>
          <a:solidFill>
            <a:srgbClr val="00B3DF"/>
          </a:solidFill>
        </p:spPr>
        <p:txBody>
          <a:bodyPr lIns="72000" rIns="0" anchor="ct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82550" algn="l">
              <a:defRPr/>
            </a:pPr>
            <a:r>
              <a:rPr lang="de-DE" sz="1600" dirty="0" err="1" smtClean="0">
                <a:solidFill>
                  <a:schemeClr val="bg1"/>
                </a:solidFill>
                <a:latin typeface="Arial" pitchFamily="34" charset="0"/>
                <a:ea typeface="ＭＳ Ｐゴシック" pitchFamily="1" charset="-128"/>
                <a:cs typeface="Arial" pitchFamily="34" charset="0"/>
              </a:rPr>
              <a:t>Photonic</a:t>
            </a:r>
            <a:r>
              <a:rPr lang="de-DE" sz="1600" dirty="0" smtClean="0">
                <a:solidFill>
                  <a:schemeClr val="bg1"/>
                </a:solidFill>
                <a:latin typeface="Arial" pitchFamily="34" charset="0"/>
                <a:ea typeface="ＭＳ Ｐゴシック" pitchFamily="1" charset="-128"/>
                <a:cs typeface="Arial" pitchFamily="34" charset="0"/>
              </a:rPr>
              <a:t> </a:t>
            </a:r>
            <a:br>
              <a:rPr lang="de-DE" sz="1600" dirty="0" smtClean="0">
                <a:solidFill>
                  <a:schemeClr val="bg1"/>
                </a:solidFill>
                <a:latin typeface="Arial" pitchFamily="34" charset="0"/>
                <a:ea typeface="ＭＳ Ｐゴシック" pitchFamily="1" charset="-128"/>
                <a:cs typeface="Arial" pitchFamily="34" charset="0"/>
              </a:rPr>
            </a:br>
            <a:r>
              <a:rPr lang="de-DE" sz="1600" dirty="0" smtClean="0">
                <a:solidFill>
                  <a:schemeClr val="bg1"/>
                </a:solidFill>
                <a:latin typeface="Arial" pitchFamily="34" charset="0"/>
                <a:ea typeface="ＭＳ Ｐゴシック" pitchFamily="1" charset="-128"/>
                <a:cs typeface="Arial" pitchFamily="34" charset="0"/>
              </a:rPr>
              <a:t>Networks </a:t>
            </a:r>
            <a:r>
              <a:rPr lang="de-DE" sz="1600" dirty="0" err="1" smtClean="0">
                <a:solidFill>
                  <a:schemeClr val="bg1"/>
                </a:solidFill>
                <a:latin typeface="Arial" pitchFamily="34" charset="0"/>
                <a:ea typeface="ＭＳ Ｐゴシック" pitchFamily="1" charset="-128"/>
                <a:cs typeface="Arial" pitchFamily="34" charset="0"/>
              </a:rPr>
              <a:t>and</a:t>
            </a:r>
            <a:r>
              <a:rPr lang="de-DE" sz="1600" dirty="0" smtClean="0">
                <a:solidFill>
                  <a:schemeClr val="bg1"/>
                </a:solidFill>
                <a:latin typeface="Arial" pitchFamily="34" charset="0"/>
                <a:ea typeface="ＭＳ Ｐゴシック" pitchFamily="1" charset="-128"/>
                <a:cs typeface="Arial" pitchFamily="34" charset="0"/>
              </a:rPr>
              <a:t> Systems</a:t>
            </a:r>
            <a:endParaRPr lang="de-DE" sz="1600" dirty="0">
              <a:solidFill>
                <a:schemeClr val="bg1"/>
              </a:solidFill>
              <a:latin typeface="Arial" pitchFamily="34" charset="0"/>
              <a:ea typeface="ＭＳ Ｐゴシック" pitchFamily="1" charset="-128"/>
              <a:cs typeface="Arial" pitchFamily="34" charset="0"/>
            </a:endParaRPr>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21" r:id="rId11"/>
  </p:sldLayoutIdLst>
  <p:hf hdr="0"/>
  <p:txStyles>
    <p:titleStyle>
      <a:lvl1pPr algn="l" rtl="0" eaLnBrk="0" fontAlgn="base" hangingPunct="0">
        <a:spcBef>
          <a:spcPct val="0"/>
        </a:spcBef>
        <a:spcAft>
          <a:spcPct val="0"/>
        </a:spcAft>
        <a:defRPr sz="2400" b="1" kern="1200">
          <a:solidFill>
            <a:srgbClr val="262626"/>
          </a:solidFill>
          <a:latin typeface="+mn-lt"/>
          <a:ea typeface="+mj-ea"/>
          <a:cs typeface="+mj-cs"/>
        </a:defRPr>
      </a:lvl1pPr>
      <a:lvl2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2pPr>
      <a:lvl3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3pPr>
      <a:lvl4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4pPr>
      <a:lvl5pPr algn="l" rtl="0" eaLnBrk="0" fontAlgn="base" hangingPunct="0">
        <a:spcBef>
          <a:spcPct val="0"/>
        </a:spcBef>
        <a:spcAft>
          <a:spcPct val="0"/>
        </a:spcAft>
        <a:defRPr sz="2400" b="1">
          <a:solidFill>
            <a:srgbClr val="262626"/>
          </a:solidFill>
          <a:latin typeface="Arial" charset="0"/>
          <a:ea typeface="Tahoma" pitchFamily="-111" charset="0"/>
          <a:cs typeface="Tahoma" pitchFamily="-111" charset="0"/>
        </a:defRPr>
      </a:lvl5pPr>
      <a:lvl6pPr marL="4572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6pPr>
      <a:lvl7pPr marL="9144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7pPr>
      <a:lvl8pPr marL="13716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8pPr>
      <a:lvl9pPr marL="1828800" algn="l" rtl="0" fontAlgn="base">
        <a:spcBef>
          <a:spcPct val="0"/>
        </a:spcBef>
        <a:spcAft>
          <a:spcPct val="0"/>
        </a:spcAft>
        <a:defRPr sz="2600" b="1">
          <a:solidFill>
            <a:srgbClr val="262626"/>
          </a:solidFill>
          <a:latin typeface="FrutigerBQ" pitchFamily="34" charset="0"/>
          <a:ea typeface="Tahoma" pitchFamily="-111" charset="0"/>
          <a:cs typeface="Tahoma" pitchFamily="-111" charset="0"/>
        </a:defRPr>
      </a:lvl9pPr>
    </p:titleStyle>
    <p:bodyStyle>
      <a:lvl1pPr marL="287338" indent="-287338" algn="l" rtl="0" eaLnBrk="0" fontAlgn="base" hangingPunct="0">
        <a:spcBef>
          <a:spcPts val="600"/>
        </a:spcBef>
        <a:spcAft>
          <a:spcPct val="0"/>
        </a:spcAft>
        <a:buClr>
          <a:srgbClr val="6D6E71"/>
        </a:buClr>
        <a:buSzPct val="80000"/>
        <a:buFont typeface="Wingdings" pitchFamily="2" charset="2"/>
        <a:defRPr sz="2000" b="1" kern="1200">
          <a:solidFill>
            <a:srgbClr val="262626"/>
          </a:solidFill>
          <a:latin typeface="Arial" pitchFamily="34" charset="0"/>
          <a:ea typeface="+mn-ea"/>
          <a:cs typeface="Arial" pitchFamily="34" charset="0"/>
        </a:defRPr>
      </a:lvl1pPr>
      <a:lvl2pPr marL="263525" indent="-263525" algn="l" rtl="0" eaLnBrk="0" fontAlgn="base" hangingPunct="0">
        <a:spcBef>
          <a:spcPts val="600"/>
        </a:spcBef>
        <a:spcAft>
          <a:spcPct val="0"/>
        </a:spcAft>
        <a:buClr>
          <a:srgbClr val="00B3DF"/>
        </a:buClr>
        <a:buSzPct val="80000"/>
        <a:buFont typeface="Wingdings" pitchFamily="2" charset="2"/>
        <a:buChar char=""/>
        <a:defRPr sz="2000" kern="1200">
          <a:solidFill>
            <a:srgbClr val="262626"/>
          </a:solidFill>
          <a:latin typeface="Arial" pitchFamily="34" charset="0"/>
          <a:ea typeface="+mn-ea"/>
          <a:cs typeface="Arial" pitchFamily="34" charset="0"/>
        </a:defRPr>
      </a:lvl2pPr>
      <a:lvl3pPr marL="541338" indent="-276225" algn="l" rtl="0" eaLnBrk="0" fontAlgn="base" hangingPunct="0">
        <a:spcBef>
          <a:spcPts val="600"/>
        </a:spcBef>
        <a:spcAft>
          <a:spcPct val="0"/>
        </a:spcAft>
        <a:buClr>
          <a:srgbClr val="00B3DF"/>
        </a:buClr>
        <a:buSzPct val="80000"/>
        <a:buFont typeface="Wingdings" pitchFamily="2" charset="2"/>
        <a:buChar char="n"/>
        <a:defRPr sz="2000" kern="1200">
          <a:solidFill>
            <a:srgbClr val="262626"/>
          </a:solidFill>
          <a:latin typeface="Arial" pitchFamily="34" charset="0"/>
          <a:ea typeface="+mn-ea"/>
          <a:cs typeface="Arial" pitchFamily="34" charset="0"/>
        </a:defRPr>
      </a:lvl3pPr>
      <a:lvl4pPr marL="627063" indent="-177800" algn="l" rtl="0" eaLnBrk="0" fontAlgn="base" hangingPunct="0">
        <a:spcBef>
          <a:spcPts val="600"/>
        </a:spcBef>
        <a:spcAft>
          <a:spcPct val="0"/>
        </a:spcAft>
        <a:buClr>
          <a:srgbClr val="00B3DF"/>
        </a:buClr>
        <a:buSzPct val="80000"/>
        <a:buFont typeface="Wingdings" pitchFamily="2" charset="2"/>
        <a:buChar char="n"/>
        <a:defRPr lang="de-DE" sz="1400" kern="1200" dirty="0">
          <a:solidFill>
            <a:srgbClr val="262626"/>
          </a:solidFill>
          <a:latin typeface="+mn-lt"/>
          <a:ea typeface="+mn-ea"/>
          <a:cs typeface="+mn-cs"/>
        </a:defRPr>
      </a:lvl4pPr>
      <a:lvl5pPr marL="627063" indent="176213" algn="l" rtl="0" eaLnBrk="0" fontAlgn="base" hangingPunct="0">
        <a:spcBef>
          <a:spcPts val="600"/>
        </a:spcBef>
        <a:spcAft>
          <a:spcPct val="0"/>
        </a:spcAft>
        <a:buClr>
          <a:srgbClr val="00B3DF"/>
        </a:buClr>
        <a:buSzPct val="80000"/>
        <a:buFont typeface="Wingdings" pitchFamily="2" charset="2"/>
        <a:buChar char="n"/>
        <a:defRPr sz="14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87462"/>
            <a:ext cx="8991600"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b="1" dirty="0" smtClean="0">
              <a:solidFill>
                <a:schemeClr val="tx2"/>
              </a:solidFill>
            </a:endParaRPr>
          </a:p>
          <a:p>
            <a:pPr>
              <a:defRPr/>
            </a:pPr>
            <a:r>
              <a:rPr lang="en-US" altLang="en-US" sz="1600" b="1" dirty="0" smtClean="0">
                <a:solidFill>
                  <a:schemeClr val="tx2"/>
                </a:solidFill>
              </a:rPr>
              <a:t>Submission </a:t>
            </a:r>
            <a:r>
              <a:rPr lang="en-US" altLang="en-US" sz="1600" b="1" dirty="0">
                <a:solidFill>
                  <a:schemeClr val="tx2"/>
                </a:solidFill>
              </a:rPr>
              <a:t>Title:</a:t>
            </a:r>
            <a:r>
              <a:rPr lang="en-US" altLang="en-US" sz="1600" dirty="0">
                <a:solidFill>
                  <a:schemeClr val="tx2"/>
                </a:solidFill>
              </a:rPr>
              <a:t> </a:t>
            </a:r>
            <a:r>
              <a:rPr lang="en-US" altLang="en-US" sz="1600" dirty="0" smtClean="0">
                <a:solidFill>
                  <a:schemeClr val="tx2"/>
                </a:solidFill>
              </a:rPr>
              <a:t>MAC </a:t>
            </a:r>
            <a:r>
              <a:rPr lang="de-DE" sz="1600" dirty="0" err="1" smtClean="0"/>
              <a:t>Proposal</a:t>
            </a:r>
            <a:r>
              <a:rPr lang="de-DE" sz="1600" dirty="0" smtClean="0"/>
              <a:t> </a:t>
            </a:r>
            <a:r>
              <a:rPr lang="de-DE" sz="1600" dirty="0" err="1" smtClean="0"/>
              <a:t>for</a:t>
            </a:r>
            <a:r>
              <a:rPr lang="de-DE" sz="1600" dirty="0" smtClean="0"/>
              <a:t> TG7r1 High-rate PD Communications</a:t>
            </a:r>
            <a:endParaRPr lang="en-US" sz="1600" dirty="0"/>
          </a:p>
          <a:p>
            <a:pPr>
              <a:defRPr/>
            </a:pPr>
            <a:r>
              <a:rPr lang="en-US" altLang="en-US" sz="1600" b="1" dirty="0">
                <a:solidFill>
                  <a:schemeClr val="tx2"/>
                </a:solidFill>
              </a:rPr>
              <a:t>Date Submitted: </a:t>
            </a:r>
            <a:r>
              <a:rPr lang="en-US" sz="1600" dirty="0" smtClean="0"/>
              <a:t>17, Mai </a:t>
            </a:r>
            <a:r>
              <a:rPr lang="en-US" sz="1600" dirty="0" smtClean="0"/>
              <a:t>2016 </a:t>
            </a:r>
            <a:r>
              <a:rPr lang="en-US" sz="1600" dirty="0"/>
              <a:t>	</a:t>
            </a:r>
          </a:p>
          <a:p>
            <a:pPr>
              <a:defRPr/>
            </a:pPr>
            <a:r>
              <a:rPr lang="en-US" altLang="en-US" sz="1600" b="1" dirty="0">
                <a:solidFill>
                  <a:schemeClr val="tx2"/>
                </a:solidFill>
              </a:rPr>
              <a:t>Source: </a:t>
            </a:r>
            <a:r>
              <a:rPr lang="de-DE" sz="1600" dirty="0" smtClean="0"/>
              <a:t>Volker Jungnickel, John </a:t>
            </a:r>
            <a:r>
              <a:rPr lang="de-DE" sz="1600" dirty="0" err="1" smtClean="0"/>
              <a:t>Liquian</a:t>
            </a:r>
            <a:r>
              <a:rPr lang="de-DE" sz="1600" dirty="0"/>
              <a:t>, </a:t>
            </a:r>
            <a:r>
              <a:rPr lang="de-DE" sz="1600" dirty="0" smtClean="0"/>
              <a:t>Marcos </a:t>
            </a:r>
            <a:r>
              <a:rPr lang="de-DE" sz="1600" dirty="0"/>
              <a:t>Martinez Vazquez, </a:t>
            </a:r>
            <a:r>
              <a:rPr lang="de-DE" sz="1600" dirty="0" smtClean="0"/>
              <a:t>Salvador </a:t>
            </a:r>
            <a:r>
              <a:rPr lang="de-DE" sz="1600" dirty="0" err="1"/>
              <a:t>Iranzo</a:t>
            </a:r>
            <a:r>
              <a:rPr lang="de-DE" sz="1600" dirty="0"/>
              <a:t> </a:t>
            </a:r>
            <a:r>
              <a:rPr lang="de-DE" sz="1600" dirty="0" err="1" smtClean="0"/>
              <a:t>Molinero</a:t>
            </a:r>
            <a:endParaRPr lang="de-DE" sz="1600" dirty="0"/>
          </a:p>
          <a:p>
            <a:pPr>
              <a:defRPr/>
            </a:pPr>
            <a:r>
              <a:rPr lang="en-US" altLang="en-US" sz="1600" b="1" dirty="0" smtClean="0">
                <a:solidFill>
                  <a:schemeClr val="tx2"/>
                </a:solidFill>
              </a:rPr>
              <a:t>Companies:</a:t>
            </a:r>
            <a:r>
              <a:rPr lang="en-US" altLang="en-US" sz="1600" dirty="0" smtClean="0">
                <a:solidFill>
                  <a:schemeClr val="tx2"/>
                </a:solidFill>
              </a:rPr>
              <a:t> </a:t>
            </a:r>
            <a:r>
              <a:rPr lang="en-US" altLang="en-US" sz="1600" dirty="0" err="1" smtClean="0">
                <a:solidFill>
                  <a:schemeClr val="tx2"/>
                </a:solidFill>
              </a:rPr>
              <a:t>Fraunhofer</a:t>
            </a:r>
            <a:r>
              <a:rPr lang="en-US" altLang="en-US" sz="1600" dirty="0" smtClean="0">
                <a:solidFill>
                  <a:schemeClr val="tx2"/>
                </a:solidFill>
              </a:rPr>
              <a:t> HHI, Huawei, Marvell</a:t>
            </a:r>
            <a:endParaRPr lang="en-US" sz="1600" dirty="0" smtClean="0"/>
          </a:p>
          <a:p>
            <a:r>
              <a:rPr lang="en-US" altLang="en-US" sz="1600" dirty="0" smtClean="0">
                <a:solidFill>
                  <a:schemeClr val="tx2"/>
                </a:solidFill>
              </a:rPr>
              <a:t>Voice</a:t>
            </a:r>
            <a:r>
              <a:rPr lang="en-US" altLang="en-US" sz="1600" dirty="0">
                <a:solidFill>
                  <a:schemeClr val="tx2"/>
                </a:solidFill>
              </a:rPr>
              <a:t>: </a:t>
            </a:r>
            <a:r>
              <a:rPr lang="en-US" sz="1600" dirty="0"/>
              <a:t>:+49 30 31002 768, +49 162 255 2756, E-Mail: volker.jungnickel@hhi.fraunhofer.de</a:t>
            </a:r>
            <a:endParaRPr lang="en-US" altLang="en-US" sz="1600" dirty="0">
              <a:solidFill>
                <a:schemeClr val="tx2"/>
              </a:solidFill>
            </a:endParaRP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Request by the Technical Editor regarding the 802.15.7r1 MAC</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sz="1600" dirty="0" smtClean="0">
                <a:solidFill>
                  <a:srgbClr val="000000"/>
                </a:solidFill>
                <a:ea typeface="Calibri"/>
                <a:cs typeface="Calibri"/>
              </a:rPr>
              <a:t>This </a:t>
            </a:r>
            <a:r>
              <a:rPr lang="en-US" sz="1600" dirty="0">
                <a:solidFill>
                  <a:srgbClr val="000000"/>
                </a:solidFill>
                <a:ea typeface="Calibri"/>
                <a:cs typeface="Calibri"/>
              </a:rPr>
              <a:t>document describes a </a:t>
            </a:r>
            <a:r>
              <a:rPr lang="en-US" sz="1600" dirty="0" smtClean="0">
                <a:solidFill>
                  <a:srgbClr val="000000"/>
                </a:solidFill>
                <a:ea typeface="Calibri"/>
                <a:cs typeface="Calibri"/>
              </a:rPr>
              <a:t>network architecture and proposed technologies </a:t>
            </a:r>
            <a:r>
              <a:rPr lang="en-US" sz="1600" dirty="0">
                <a:solidFill>
                  <a:srgbClr val="000000"/>
                </a:solidFill>
                <a:ea typeface="Calibri"/>
                <a:cs typeface="Calibri"/>
              </a:rPr>
              <a:t>how to address </a:t>
            </a:r>
            <a:r>
              <a:rPr lang="en-US" sz="1600" dirty="0" smtClean="0">
                <a:solidFill>
                  <a:srgbClr val="000000"/>
                </a:solidFill>
                <a:ea typeface="Calibri"/>
                <a:cs typeface="Calibri"/>
              </a:rPr>
              <a:t>mandatory </a:t>
            </a:r>
            <a:r>
              <a:rPr lang="en-US" sz="1600" dirty="0">
                <a:solidFill>
                  <a:srgbClr val="000000"/>
                </a:solidFill>
                <a:ea typeface="Calibri"/>
                <a:cs typeface="Calibri"/>
              </a:rPr>
              <a:t>and optional features </a:t>
            </a:r>
            <a:r>
              <a:rPr lang="en-US" sz="1600" dirty="0" smtClean="0">
                <a:solidFill>
                  <a:srgbClr val="000000"/>
                </a:solidFill>
                <a:ea typeface="Calibri"/>
                <a:cs typeface="Calibri"/>
              </a:rPr>
              <a:t>of the </a:t>
            </a:r>
            <a:r>
              <a:rPr lang="en-US" sz="1600" dirty="0">
                <a:solidFill>
                  <a:srgbClr val="000000"/>
                </a:solidFill>
                <a:ea typeface="Calibri"/>
                <a:cs typeface="Calibri"/>
              </a:rPr>
              <a:t>High-rate PD </a:t>
            </a:r>
            <a:r>
              <a:rPr lang="en-US" sz="1600" dirty="0" smtClean="0">
                <a:solidFill>
                  <a:srgbClr val="000000"/>
                </a:solidFill>
                <a:ea typeface="Calibri"/>
                <a:cs typeface="Calibri"/>
              </a:rPr>
              <a:t>Communications in </a:t>
            </a:r>
            <a:r>
              <a:rPr lang="en-US" sz="1600" dirty="0">
                <a:solidFill>
                  <a:srgbClr val="000000"/>
                </a:solidFill>
                <a:ea typeface="Calibri"/>
                <a:cs typeface="Calibri"/>
              </a:rPr>
              <a:t>the TG7r1 TCD</a:t>
            </a:r>
            <a:r>
              <a:rPr lang="en-US" sz="1600" dirty="0" smtClean="0">
                <a:solidFill>
                  <a:srgbClr val="000000"/>
                </a:solidFill>
                <a:ea typeface="Calibri"/>
                <a:cs typeface="Calibri"/>
              </a:rPr>
              <a:t>. </a:t>
            </a:r>
          </a:p>
          <a:p>
            <a:pPr>
              <a:spcBef>
                <a:spcPts val="600"/>
              </a:spcBef>
              <a:spcAft>
                <a:spcPts val="600"/>
              </a:spcAft>
            </a:pPr>
            <a:r>
              <a:rPr lang="en-US" altLang="en-US" sz="1600" b="1" dirty="0" smtClean="0">
                <a:solidFill>
                  <a:schemeClr val="tx2"/>
                </a:solidFill>
              </a:rPr>
              <a:t>Purpose</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Proposal submission </a:t>
            </a:r>
          </a:p>
          <a:p>
            <a:pPr>
              <a:spcBef>
                <a:spcPts val="600"/>
              </a:spcBef>
              <a:spcAft>
                <a:spcPts val="600"/>
              </a:spcAft>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smtClean="0">
                <a:solidFill>
                  <a:schemeClr val="tx2"/>
                </a:solidFill>
              </a:rPr>
              <a:t>Release</a:t>
            </a:r>
            <a:r>
              <a:rPr lang="en-US" altLang="en-US" sz="1600" b="1" dirty="0">
                <a:solidFill>
                  <a:schemeClr val="tx2"/>
                </a:solidFill>
              </a:rPr>
              <a:t>:</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815789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0254" y="780336"/>
            <a:ext cx="8229600" cy="11430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ＭＳ Ｐゴシック" charset="0"/>
              </a:defRPr>
            </a:lvl1pPr>
            <a:lvl2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a:lstStyle>
          <a:p>
            <a:r>
              <a:rPr lang="en-GB" sz="2800" kern="0" dirty="0" smtClean="0"/>
              <a:t>Outline</a:t>
            </a:r>
            <a:endParaRPr lang="en-GB" sz="2800" kern="0" dirty="0"/>
          </a:p>
        </p:txBody>
      </p:sp>
      <p:sp>
        <p:nvSpPr>
          <p:cNvPr id="3" name="Content Placeholder 1"/>
          <p:cNvSpPr txBox="1">
            <a:spLocks/>
          </p:cNvSpPr>
          <p:nvPr/>
        </p:nvSpPr>
        <p:spPr>
          <a:xfrm>
            <a:off x="612329" y="1556792"/>
            <a:ext cx="8424167" cy="4516455"/>
          </a:xfrm>
          <a:prstGeom prst="rect">
            <a:avLst/>
          </a:prstGeom>
        </p:spPr>
        <p:txBody>
          <a:bodyPr/>
          <a:lstStyle>
            <a:lvl1pPr marL="287338" indent="-287338" algn="l" rtl="0" eaLnBrk="1" fontAlgn="base" hangingPunct="1">
              <a:spcBef>
                <a:spcPts val="600"/>
              </a:spcBef>
              <a:spcAft>
                <a:spcPct val="0"/>
              </a:spcAft>
              <a:buClr>
                <a:srgbClr val="6D6E71"/>
              </a:buClr>
              <a:buSzPct val="80000"/>
              <a:buFont typeface="Wingdings" pitchFamily="2" charset="2"/>
              <a:defRPr sz="2000" b="1" kern="1200">
                <a:solidFill>
                  <a:srgbClr val="262626"/>
                </a:solidFill>
                <a:latin typeface="Arial" pitchFamily="34" charset="0"/>
                <a:ea typeface="+mn-ea"/>
                <a:cs typeface="Arial" pitchFamily="34" charset="0"/>
              </a:defRPr>
            </a:lvl1pPr>
            <a:lvl2pPr marL="263525" indent="-263525" algn="l" rtl="0" eaLnBrk="1" fontAlgn="base" hangingPunct="1">
              <a:spcBef>
                <a:spcPts val="600"/>
              </a:spcBef>
              <a:spcAft>
                <a:spcPct val="0"/>
              </a:spcAft>
              <a:buClr>
                <a:srgbClr val="6D6E71"/>
              </a:buClr>
              <a:buSzPct val="80000"/>
              <a:buFont typeface="Wingdings" pitchFamily="2" charset="2"/>
              <a:buChar char=""/>
              <a:defRPr sz="2000" kern="1200">
                <a:solidFill>
                  <a:srgbClr val="262626"/>
                </a:solidFill>
                <a:latin typeface="Arial" pitchFamily="34" charset="0"/>
                <a:ea typeface="+mn-ea"/>
                <a:cs typeface="Arial" pitchFamily="34" charset="0"/>
              </a:defRPr>
            </a:lvl2pPr>
            <a:lvl3pPr marL="541338" marR="0" indent="-276225" algn="l" defTabSz="914400" rtl="0" eaLnBrk="1" fontAlgn="base" latinLnBrk="0" hangingPunct="1">
              <a:lnSpc>
                <a:spcPct val="100000"/>
              </a:lnSpc>
              <a:spcBef>
                <a:spcPts val="600"/>
              </a:spcBef>
              <a:spcAft>
                <a:spcPct val="0"/>
              </a:spcAft>
              <a:buClr>
                <a:srgbClr val="6D6E71"/>
              </a:buClr>
              <a:buSzPct val="80000"/>
              <a:buFont typeface="Wingdings" pitchFamily="2" charset="2"/>
              <a:buChar char="n"/>
              <a:tabLst/>
              <a:defRPr sz="2000" kern="1200">
                <a:solidFill>
                  <a:srgbClr val="262626"/>
                </a:solidFill>
                <a:latin typeface="Arial" pitchFamily="34" charset="0"/>
                <a:ea typeface="+mn-ea"/>
                <a:cs typeface="+mn-cs"/>
              </a:defRPr>
            </a:lvl3pPr>
            <a:lvl4pPr marL="627063" marR="0" indent="-177800" algn="ctr" defTabSz="914400" rtl="0" eaLnBrk="1" fontAlgn="base" latinLnBrk="0" hangingPunct="1">
              <a:lnSpc>
                <a:spcPct val="100000"/>
              </a:lnSpc>
              <a:spcBef>
                <a:spcPts val="600"/>
              </a:spcBef>
              <a:spcAft>
                <a:spcPct val="0"/>
              </a:spcAft>
              <a:buClr>
                <a:srgbClr val="6D6E71"/>
              </a:buClr>
              <a:buSzPct val="80000"/>
              <a:buFont typeface="Wingdings" pitchFamily="2" charset="2"/>
              <a:buNone/>
              <a:tabLst/>
              <a:defRPr lang="de-DE" sz="2000" kern="1200">
                <a:solidFill>
                  <a:srgbClr val="262626"/>
                </a:solidFill>
                <a:latin typeface="+mn-lt"/>
                <a:ea typeface="+mn-ea"/>
                <a:cs typeface="+mn-cs"/>
              </a:defRPr>
            </a:lvl4pPr>
            <a:lvl5pPr marL="627063" indent="176213" algn="l" rtl="0" eaLnBrk="1" fontAlgn="base" hangingPunct="1">
              <a:spcBef>
                <a:spcPts val="600"/>
              </a:spcBef>
              <a:spcAft>
                <a:spcPct val="0"/>
              </a:spcAft>
              <a:buClr>
                <a:srgbClr val="6D6E71"/>
              </a:buClr>
              <a:buSzPct val="80000"/>
              <a:buFont typeface="Wingdings" pitchFamily="2" charset="2"/>
              <a:buChar char="n"/>
              <a:defRPr sz="14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indent="-342900">
              <a:buClr>
                <a:srgbClr val="00B0F0"/>
              </a:buClr>
              <a:buFont typeface="Wingdings" pitchFamily="2" charset="2"/>
              <a:buChar char="§"/>
            </a:pPr>
            <a:r>
              <a:rPr lang="en-US" sz="2400" b="0" dirty="0" smtClean="0"/>
              <a:t>Introduction</a:t>
            </a:r>
          </a:p>
          <a:p>
            <a:pPr marL="342900" indent="-342900">
              <a:buClr>
                <a:srgbClr val="00B0F0"/>
              </a:buClr>
              <a:buFont typeface="Wingdings" pitchFamily="2" charset="2"/>
              <a:buChar char="§"/>
            </a:pPr>
            <a:endParaRPr lang="en-US" sz="800" b="0" dirty="0" smtClean="0"/>
          </a:p>
          <a:p>
            <a:pPr marL="342900" indent="-342900">
              <a:buClr>
                <a:srgbClr val="00B0F0"/>
              </a:buClr>
              <a:buFont typeface="Wingdings" pitchFamily="2" charset="2"/>
              <a:buChar char="§"/>
            </a:pPr>
            <a:r>
              <a:rPr lang="en-US" sz="2400" b="0" dirty="0" smtClean="0"/>
              <a:t>Proposed way forward</a:t>
            </a:r>
            <a:endParaRPr lang="en-US" b="0" dirty="0" smtClean="0"/>
          </a:p>
          <a:p>
            <a:pPr marL="342900" indent="-342900">
              <a:buClr>
                <a:srgbClr val="00B0F0"/>
              </a:buClr>
              <a:buFont typeface="Wingdings" pitchFamily="2" charset="2"/>
              <a:buChar char="§"/>
            </a:pPr>
            <a:endParaRPr lang="en-US" b="0" dirty="0" smtClean="0"/>
          </a:p>
          <a:p>
            <a:pPr marL="342900" indent="-342900">
              <a:buClr>
                <a:srgbClr val="00B0F0"/>
              </a:buClr>
              <a:buFont typeface="Wingdings" pitchFamily="2" charset="2"/>
              <a:buChar char="§"/>
            </a:pPr>
            <a:endParaRPr lang="en-US" b="0" dirty="0" smtClean="0"/>
          </a:p>
        </p:txBody>
      </p:sp>
    </p:spTree>
    <p:extLst>
      <p:ext uri="{BB962C8B-B14F-4D97-AF65-F5344CB8AC3E}">
        <p14:creationId xmlns:p14="http://schemas.microsoft.com/office/powerpoint/2010/main" val="1069276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0254" y="780336"/>
            <a:ext cx="8229600" cy="11430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ＭＳ Ｐゴシック" charset="0"/>
              </a:defRPr>
            </a:lvl1pPr>
            <a:lvl2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a:lstStyle>
          <a:p>
            <a:r>
              <a:rPr lang="en-GB" sz="2800" kern="0" dirty="0" smtClean="0"/>
              <a:t>Introduction</a:t>
            </a:r>
            <a:endParaRPr lang="en-GB" sz="2800" kern="0" dirty="0"/>
          </a:p>
        </p:txBody>
      </p:sp>
      <p:sp>
        <p:nvSpPr>
          <p:cNvPr id="3" name="Content Placeholder 1"/>
          <p:cNvSpPr txBox="1">
            <a:spLocks/>
          </p:cNvSpPr>
          <p:nvPr/>
        </p:nvSpPr>
        <p:spPr>
          <a:xfrm>
            <a:off x="395537" y="1432825"/>
            <a:ext cx="8640960" cy="4516455"/>
          </a:xfrm>
          <a:prstGeom prst="rect">
            <a:avLst/>
          </a:prstGeom>
        </p:spPr>
        <p:txBody>
          <a:bodyPr/>
          <a:lstStyle>
            <a:lvl1pPr marL="287338" indent="-287338" algn="l" rtl="0" eaLnBrk="1" fontAlgn="base" hangingPunct="1">
              <a:spcBef>
                <a:spcPts val="600"/>
              </a:spcBef>
              <a:spcAft>
                <a:spcPct val="0"/>
              </a:spcAft>
              <a:buClr>
                <a:srgbClr val="6D6E71"/>
              </a:buClr>
              <a:buSzPct val="80000"/>
              <a:buFont typeface="Wingdings" pitchFamily="2" charset="2"/>
              <a:defRPr sz="2000" b="1" kern="1200">
                <a:solidFill>
                  <a:srgbClr val="262626"/>
                </a:solidFill>
                <a:latin typeface="Arial" pitchFamily="34" charset="0"/>
                <a:ea typeface="+mn-ea"/>
                <a:cs typeface="Arial" pitchFamily="34" charset="0"/>
              </a:defRPr>
            </a:lvl1pPr>
            <a:lvl2pPr marL="263525" indent="-263525" algn="l" rtl="0" eaLnBrk="1" fontAlgn="base" hangingPunct="1">
              <a:spcBef>
                <a:spcPts val="600"/>
              </a:spcBef>
              <a:spcAft>
                <a:spcPct val="0"/>
              </a:spcAft>
              <a:buClr>
                <a:srgbClr val="6D6E71"/>
              </a:buClr>
              <a:buSzPct val="80000"/>
              <a:buFont typeface="Wingdings" pitchFamily="2" charset="2"/>
              <a:buChar char=""/>
              <a:defRPr sz="2000" kern="1200">
                <a:solidFill>
                  <a:srgbClr val="262626"/>
                </a:solidFill>
                <a:latin typeface="Arial" pitchFamily="34" charset="0"/>
                <a:ea typeface="+mn-ea"/>
                <a:cs typeface="Arial" pitchFamily="34" charset="0"/>
              </a:defRPr>
            </a:lvl2pPr>
            <a:lvl3pPr marL="541338" marR="0" indent="-276225" algn="l" defTabSz="914400" rtl="0" eaLnBrk="1" fontAlgn="base" latinLnBrk="0" hangingPunct="1">
              <a:lnSpc>
                <a:spcPct val="100000"/>
              </a:lnSpc>
              <a:spcBef>
                <a:spcPts val="600"/>
              </a:spcBef>
              <a:spcAft>
                <a:spcPct val="0"/>
              </a:spcAft>
              <a:buClr>
                <a:srgbClr val="6D6E71"/>
              </a:buClr>
              <a:buSzPct val="80000"/>
              <a:buFont typeface="Wingdings" pitchFamily="2" charset="2"/>
              <a:buChar char="n"/>
              <a:tabLst/>
              <a:defRPr sz="2000" kern="1200">
                <a:solidFill>
                  <a:srgbClr val="262626"/>
                </a:solidFill>
                <a:latin typeface="Arial" pitchFamily="34" charset="0"/>
                <a:ea typeface="+mn-ea"/>
                <a:cs typeface="+mn-cs"/>
              </a:defRPr>
            </a:lvl3pPr>
            <a:lvl4pPr marL="627063" marR="0" indent="-177800" algn="ctr" defTabSz="914400" rtl="0" eaLnBrk="1" fontAlgn="base" latinLnBrk="0" hangingPunct="1">
              <a:lnSpc>
                <a:spcPct val="100000"/>
              </a:lnSpc>
              <a:spcBef>
                <a:spcPts val="600"/>
              </a:spcBef>
              <a:spcAft>
                <a:spcPct val="0"/>
              </a:spcAft>
              <a:buClr>
                <a:srgbClr val="6D6E71"/>
              </a:buClr>
              <a:buSzPct val="80000"/>
              <a:buFont typeface="Wingdings" pitchFamily="2" charset="2"/>
              <a:buNone/>
              <a:tabLst/>
              <a:defRPr lang="de-DE" sz="2000" kern="1200">
                <a:solidFill>
                  <a:srgbClr val="262626"/>
                </a:solidFill>
                <a:latin typeface="+mn-lt"/>
                <a:ea typeface="+mn-ea"/>
                <a:cs typeface="+mn-cs"/>
              </a:defRPr>
            </a:lvl4pPr>
            <a:lvl5pPr marL="627063" indent="176213" algn="l" rtl="0" eaLnBrk="1" fontAlgn="base" hangingPunct="1">
              <a:spcBef>
                <a:spcPts val="600"/>
              </a:spcBef>
              <a:spcAft>
                <a:spcPct val="0"/>
              </a:spcAft>
              <a:buClr>
                <a:srgbClr val="6D6E71"/>
              </a:buClr>
              <a:buSzPct val="80000"/>
              <a:buFont typeface="Wingdings" pitchFamily="2" charset="2"/>
              <a:buChar char="n"/>
              <a:defRPr sz="14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indent="-342900">
              <a:spcBef>
                <a:spcPts val="300"/>
              </a:spcBef>
              <a:buClr>
                <a:srgbClr val="00B0F0"/>
              </a:buClr>
              <a:buFont typeface="Wingdings" pitchFamily="2" charset="2"/>
              <a:buChar char="§"/>
            </a:pPr>
            <a:r>
              <a:rPr lang="en-US" b="0" dirty="0" err="1" smtClean="0"/>
              <a:t>Fraunhofer</a:t>
            </a:r>
            <a:r>
              <a:rPr lang="en-US" b="0" dirty="0" smtClean="0"/>
              <a:t> integrated text input from various sources before the deadline to provide an initial draft D0 for TG7r1 as document number 16-15-0356-00 and </a:t>
            </a:r>
            <a:r>
              <a:rPr lang="en-US" b="0" dirty="0" err="1" smtClean="0"/>
              <a:t>privided</a:t>
            </a:r>
            <a:r>
              <a:rPr lang="en-US" b="0" dirty="0" smtClean="0"/>
              <a:t> an updated version with graphics included in </a:t>
            </a:r>
            <a:r>
              <a:rPr lang="en-US" b="0" dirty="0"/>
              <a:t>document number </a:t>
            </a:r>
            <a:r>
              <a:rPr lang="en-US" b="0" dirty="0" smtClean="0"/>
              <a:t>16-15-0356-01.</a:t>
            </a:r>
            <a:endParaRPr lang="en-US" b="0" dirty="0" smtClean="0"/>
          </a:p>
          <a:p>
            <a:pPr marL="342900" indent="-342900">
              <a:spcBef>
                <a:spcPts val="300"/>
              </a:spcBef>
              <a:buClr>
                <a:srgbClr val="00B0F0"/>
              </a:buClr>
              <a:buFont typeface="Wingdings" pitchFamily="2" charset="2"/>
              <a:buChar char="§"/>
            </a:pPr>
            <a:endParaRPr lang="en-US" b="0" dirty="0"/>
          </a:p>
          <a:p>
            <a:pPr marL="342900" indent="-342900">
              <a:spcBef>
                <a:spcPts val="300"/>
              </a:spcBef>
              <a:buClr>
                <a:srgbClr val="00B0F0"/>
              </a:buClr>
              <a:buFont typeface="Wingdings" pitchFamily="2" charset="2"/>
              <a:buChar char="§"/>
            </a:pPr>
            <a:r>
              <a:rPr lang="en-US" b="0" dirty="0" smtClean="0"/>
              <a:t>However, the draft contained only a preliminary version of the MAC originally contributed by Huawei.</a:t>
            </a:r>
          </a:p>
          <a:p>
            <a:pPr marL="342900" indent="-342900">
              <a:spcBef>
                <a:spcPts val="300"/>
              </a:spcBef>
              <a:buClr>
                <a:srgbClr val="00B0F0"/>
              </a:buClr>
              <a:buFont typeface="Wingdings" pitchFamily="2" charset="2"/>
              <a:buChar char="§"/>
            </a:pPr>
            <a:endParaRPr lang="en-US" b="0" dirty="0"/>
          </a:p>
          <a:p>
            <a:pPr marL="342900" indent="-342900">
              <a:spcBef>
                <a:spcPts val="300"/>
              </a:spcBef>
              <a:buClr>
                <a:srgbClr val="00B0F0"/>
              </a:buClr>
              <a:buFont typeface="Wingdings" pitchFamily="2" charset="2"/>
              <a:buChar char="§"/>
            </a:pPr>
            <a:r>
              <a:rPr lang="en-US" b="0" dirty="0" smtClean="0"/>
              <a:t>Huawei submitted an updated MAC in </a:t>
            </a:r>
            <a:r>
              <a:rPr lang="en-US" b="0" dirty="0"/>
              <a:t>document number </a:t>
            </a:r>
            <a:r>
              <a:rPr lang="en-US" b="0" dirty="0" smtClean="0"/>
              <a:t>16-15-0360-01 </a:t>
            </a:r>
            <a:r>
              <a:rPr lang="en-US" b="0" dirty="0" smtClean="0"/>
              <a:t>that was intended to, but could not be integrated, before the deadline with the high-bandwidth PHY.</a:t>
            </a:r>
          </a:p>
          <a:p>
            <a:pPr marL="342900" indent="-342900">
              <a:spcBef>
                <a:spcPts val="300"/>
              </a:spcBef>
              <a:buClr>
                <a:srgbClr val="00B0F0"/>
              </a:buClr>
              <a:buFont typeface="Wingdings" pitchFamily="2" charset="2"/>
              <a:buChar char="§"/>
            </a:pPr>
            <a:endParaRPr lang="en-US" b="0" dirty="0"/>
          </a:p>
          <a:p>
            <a:pPr marL="342900" indent="-342900">
              <a:spcBef>
                <a:spcPts val="300"/>
              </a:spcBef>
              <a:buClr>
                <a:srgbClr val="00B0F0"/>
              </a:buClr>
              <a:buFont typeface="Wingdings" pitchFamily="2" charset="2"/>
              <a:buChar char="§"/>
            </a:pPr>
            <a:r>
              <a:rPr lang="en-US" b="0" dirty="0" smtClean="0"/>
              <a:t>This document is intended to clarify that input documents shall be used to generate the draft D0 and to </a:t>
            </a:r>
            <a:r>
              <a:rPr lang="en-US" b="0" dirty="0" smtClean="0"/>
              <a:t>discuss </a:t>
            </a:r>
            <a:r>
              <a:rPr lang="en-US" b="0" dirty="0" smtClean="0"/>
              <a:t>the way forward. </a:t>
            </a:r>
            <a:r>
              <a:rPr lang="en-US" b="0" dirty="0" smtClean="0"/>
              <a:t>These are 16-15-0356-01 for the PHY and 16-15-0360-01 for the MAC.</a:t>
            </a:r>
            <a:endParaRPr lang="en-US" b="0" dirty="0" smtClean="0"/>
          </a:p>
          <a:p>
            <a:pPr marL="342900" indent="-342900">
              <a:spcBef>
                <a:spcPts val="300"/>
              </a:spcBef>
              <a:buClr>
                <a:srgbClr val="00B0F0"/>
              </a:buClr>
              <a:buFont typeface="Wingdings" pitchFamily="2" charset="2"/>
              <a:buChar char="§"/>
            </a:pPr>
            <a:endParaRPr lang="en-US" sz="800" b="0" dirty="0" smtClean="0"/>
          </a:p>
          <a:p>
            <a:pPr marL="342900" indent="-342900">
              <a:spcBef>
                <a:spcPts val="300"/>
              </a:spcBef>
              <a:buClr>
                <a:srgbClr val="00B0F0"/>
              </a:buClr>
              <a:buFont typeface="Wingdings" pitchFamily="2" charset="2"/>
              <a:buChar char="§"/>
            </a:pPr>
            <a:endParaRPr lang="en-US" sz="800" b="0" dirty="0" smtClean="0">
              <a:solidFill>
                <a:schemeClr val="tx1"/>
              </a:solidFill>
            </a:endParaRPr>
          </a:p>
          <a:p>
            <a:pPr marL="342900" indent="-342900">
              <a:spcBef>
                <a:spcPts val="300"/>
              </a:spcBef>
              <a:buClr>
                <a:srgbClr val="00B0F0"/>
              </a:buClr>
              <a:buFont typeface="Wingdings" pitchFamily="2" charset="2"/>
              <a:buChar char="§"/>
            </a:pPr>
            <a:endParaRPr lang="en-US" b="0" dirty="0" smtClean="0"/>
          </a:p>
        </p:txBody>
      </p:sp>
    </p:spTree>
    <p:extLst>
      <p:ext uri="{BB962C8B-B14F-4D97-AF65-F5344CB8AC3E}">
        <p14:creationId xmlns:p14="http://schemas.microsoft.com/office/powerpoint/2010/main" val="2000233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0254" y="780336"/>
            <a:ext cx="8229600" cy="11430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ＭＳ Ｐゴシック" charset="0"/>
              </a:defRPr>
            </a:lvl1pPr>
            <a:lvl2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a:lstStyle>
          <a:p>
            <a:r>
              <a:rPr lang="en-GB" sz="2800" kern="0" dirty="0" smtClean="0"/>
              <a:t>The high-bandwidth PHY mode for D0…</a:t>
            </a:r>
            <a:endParaRPr lang="en-GB" sz="2800" kern="0" dirty="0"/>
          </a:p>
        </p:txBody>
      </p:sp>
      <p:sp>
        <p:nvSpPr>
          <p:cNvPr id="3" name="Content Placeholder 1"/>
          <p:cNvSpPr txBox="1">
            <a:spLocks/>
          </p:cNvSpPr>
          <p:nvPr/>
        </p:nvSpPr>
        <p:spPr>
          <a:xfrm>
            <a:off x="323528" y="1504833"/>
            <a:ext cx="8640960" cy="4516455"/>
          </a:xfrm>
          <a:prstGeom prst="rect">
            <a:avLst/>
          </a:prstGeom>
        </p:spPr>
        <p:txBody>
          <a:bodyPr/>
          <a:lstStyle>
            <a:lvl1pPr marL="287338" indent="-287338" algn="l" rtl="0" eaLnBrk="1" fontAlgn="base" hangingPunct="1">
              <a:spcBef>
                <a:spcPts val="600"/>
              </a:spcBef>
              <a:spcAft>
                <a:spcPct val="0"/>
              </a:spcAft>
              <a:buClr>
                <a:srgbClr val="6D6E71"/>
              </a:buClr>
              <a:buSzPct val="80000"/>
              <a:buFont typeface="Wingdings" pitchFamily="2" charset="2"/>
              <a:defRPr sz="2000" b="1" kern="1200">
                <a:solidFill>
                  <a:srgbClr val="262626"/>
                </a:solidFill>
                <a:latin typeface="Arial" pitchFamily="34" charset="0"/>
                <a:ea typeface="+mn-ea"/>
                <a:cs typeface="Arial" pitchFamily="34" charset="0"/>
              </a:defRPr>
            </a:lvl1pPr>
            <a:lvl2pPr marL="263525" indent="-263525" algn="l" rtl="0" eaLnBrk="1" fontAlgn="base" hangingPunct="1">
              <a:spcBef>
                <a:spcPts val="600"/>
              </a:spcBef>
              <a:spcAft>
                <a:spcPct val="0"/>
              </a:spcAft>
              <a:buClr>
                <a:srgbClr val="6D6E71"/>
              </a:buClr>
              <a:buSzPct val="80000"/>
              <a:buFont typeface="Wingdings" pitchFamily="2" charset="2"/>
              <a:buChar char=""/>
              <a:defRPr sz="2000" kern="1200">
                <a:solidFill>
                  <a:srgbClr val="262626"/>
                </a:solidFill>
                <a:latin typeface="Arial" pitchFamily="34" charset="0"/>
                <a:ea typeface="+mn-ea"/>
                <a:cs typeface="Arial" pitchFamily="34" charset="0"/>
              </a:defRPr>
            </a:lvl2pPr>
            <a:lvl3pPr marL="541338" marR="0" indent="-276225" algn="l" defTabSz="914400" rtl="0" eaLnBrk="1" fontAlgn="base" latinLnBrk="0" hangingPunct="1">
              <a:lnSpc>
                <a:spcPct val="100000"/>
              </a:lnSpc>
              <a:spcBef>
                <a:spcPts val="600"/>
              </a:spcBef>
              <a:spcAft>
                <a:spcPct val="0"/>
              </a:spcAft>
              <a:buClr>
                <a:srgbClr val="6D6E71"/>
              </a:buClr>
              <a:buSzPct val="80000"/>
              <a:buFont typeface="Wingdings" pitchFamily="2" charset="2"/>
              <a:buChar char="n"/>
              <a:tabLst/>
              <a:defRPr sz="2000" kern="1200">
                <a:solidFill>
                  <a:srgbClr val="262626"/>
                </a:solidFill>
                <a:latin typeface="Arial" pitchFamily="34" charset="0"/>
                <a:ea typeface="+mn-ea"/>
                <a:cs typeface="+mn-cs"/>
              </a:defRPr>
            </a:lvl3pPr>
            <a:lvl4pPr marL="627063" marR="0" indent="-177800" algn="ctr" defTabSz="914400" rtl="0" eaLnBrk="1" fontAlgn="base" latinLnBrk="0" hangingPunct="1">
              <a:lnSpc>
                <a:spcPct val="100000"/>
              </a:lnSpc>
              <a:spcBef>
                <a:spcPts val="600"/>
              </a:spcBef>
              <a:spcAft>
                <a:spcPct val="0"/>
              </a:spcAft>
              <a:buClr>
                <a:srgbClr val="6D6E71"/>
              </a:buClr>
              <a:buSzPct val="80000"/>
              <a:buFont typeface="Wingdings" pitchFamily="2" charset="2"/>
              <a:buNone/>
              <a:tabLst/>
              <a:defRPr lang="de-DE" sz="2000" kern="1200">
                <a:solidFill>
                  <a:srgbClr val="262626"/>
                </a:solidFill>
                <a:latin typeface="+mn-lt"/>
                <a:ea typeface="+mn-ea"/>
                <a:cs typeface="+mn-cs"/>
              </a:defRPr>
            </a:lvl4pPr>
            <a:lvl5pPr marL="627063" indent="176213" algn="l" rtl="0" eaLnBrk="1" fontAlgn="base" hangingPunct="1">
              <a:spcBef>
                <a:spcPts val="600"/>
              </a:spcBef>
              <a:spcAft>
                <a:spcPct val="0"/>
              </a:spcAft>
              <a:buClr>
                <a:srgbClr val="6D6E71"/>
              </a:buClr>
              <a:buSzPct val="80000"/>
              <a:buFont typeface="Wingdings" pitchFamily="2" charset="2"/>
              <a:buChar char="n"/>
              <a:defRPr sz="14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indent="-342900">
              <a:buClr>
                <a:srgbClr val="00B0F0"/>
              </a:buClr>
              <a:buFont typeface="Wingdings" pitchFamily="2" charset="2"/>
              <a:buChar char="§"/>
            </a:pPr>
            <a:r>
              <a:rPr lang="en-US" b="0" dirty="0" smtClean="0"/>
              <a:t>is based on the PHY recommended by the ITU-T in G.996x-2015 (also known as G.hn) for fixed networking over coax. It contains also a number of primitives not yet included in G.hn that support the efficient implementation of new technologies and topologies, like MIMO, coordinated wireless network and wireless relaying.</a:t>
            </a:r>
          </a:p>
          <a:p>
            <a:pPr marL="342900" indent="-342900">
              <a:buClr>
                <a:srgbClr val="00B0F0"/>
              </a:buClr>
              <a:buFont typeface="Wingdings" pitchFamily="2" charset="2"/>
              <a:buChar char="§"/>
            </a:pPr>
            <a:r>
              <a:rPr lang="en-US" b="0" dirty="0" smtClean="0"/>
              <a:t>has chosen G.hn as it addresses already major requirements in the TCD, such as very low latency and superior error correction that are required for the use together with DCO-OFDM in use cases B2-B4. Moreover, scalability towards </a:t>
            </a:r>
            <a:r>
              <a:rPr lang="en-US" b="0" dirty="0"/>
              <a:t>10G </a:t>
            </a:r>
            <a:r>
              <a:rPr lang="en-US" b="0" dirty="0" smtClean="0"/>
              <a:t>is already discussed within the ITU-T, what is consistent with the data rate requirements in the TCD. </a:t>
            </a:r>
          </a:p>
          <a:p>
            <a:pPr marL="342900" indent="-342900">
              <a:buClr>
                <a:srgbClr val="00B0F0"/>
              </a:buClr>
              <a:buFont typeface="Wingdings" pitchFamily="2" charset="2"/>
              <a:buChar char="§"/>
            </a:pPr>
            <a:r>
              <a:rPr lang="en-US" b="0" dirty="0" smtClean="0"/>
              <a:t>notes that the existing G.hn MAC was designed for fixed networking and will not be applicable </a:t>
            </a:r>
            <a:r>
              <a:rPr lang="en-US" b="0" dirty="0"/>
              <a:t>immediately </a:t>
            </a:r>
            <a:r>
              <a:rPr lang="en-US" b="0" dirty="0" smtClean="0"/>
              <a:t>to wireless networking, except for use case B4 (OWC backhaul).</a:t>
            </a:r>
          </a:p>
          <a:p>
            <a:pPr marL="342900" indent="-342900">
              <a:spcBef>
                <a:spcPts val="300"/>
              </a:spcBef>
              <a:buClr>
                <a:srgbClr val="00B0F0"/>
              </a:buClr>
              <a:buFont typeface="Wingdings" pitchFamily="2" charset="2"/>
              <a:buChar char="§"/>
            </a:pPr>
            <a:endParaRPr lang="en-US" sz="800" dirty="0" smtClean="0"/>
          </a:p>
        </p:txBody>
      </p:sp>
    </p:spTree>
    <p:extLst>
      <p:ext uri="{BB962C8B-B14F-4D97-AF65-F5344CB8AC3E}">
        <p14:creationId xmlns:p14="http://schemas.microsoft.com/office/powerpoint/2010/main" val="3431380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0254" y="780336"/>
            <a:ext cx="8229600" cy="11430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ＭＳ Ｐゴシック" charset="0"/>
              </a:defRPr>
            </a:lvl1pPr>
            <a:lvl2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a:lstStyle>
          <a:p>
            <a:r>
              <a:rPr lang="en-GB" sz="2800" kern="0" dirty="0" smtClean="0"/>
              <a:t>Proposed way forward: Two options</a:t>
            </a:r>
            <a:endParaRPr lang="en-GB" sz="2800" kern="0" dirty="0"/>
          </a:p>
        </p:txBody>
      </p:sp>
      <p:sp>
        <p:nvSpPr>
          <p:cNvPr id="3" name="Content Placeholder 1"/>
          <p:cNvSpPr txBox="1">
            <a:spLocks/>
          </p:cNvSpPr>
          <p:nvPr/>
        </p:nvSpPr>
        <p:spPr>
          <a:xfrm>
            <a:off x="323528" y="1504833"/>
            <a:ext cx="8640960" cy="4516455"/>
          </a:xfrm>
          <a:prstGeom prst="rect">
            <a:avLst/>
          </a:prstGeom>
        </p:spPr>
        <p:txBody>
          <a:bodyPr/>
          <a:lstStyle>
            <a:lvl1pPr marL="287338" indent="-287338" algn="l" rtl="0" eaLnBrk="1" fontAlgn="base" hangingPunct="1">
              <a:spcBef>
                <a:spcPts val="600"/>
              </a:spcBef>
              <a:spcAft>
                <a:spcPct val="0"/>
              </a:spcAft>
              <a:buClr>
                <a:srgbClr val="6D6E71"/>
              </a:buClr>
              <a:buSzPct val="80000"/>
              <a:buFont typeface="Wingdings" pitchFamily="2" charset="2"/>
              <a:defRPr sz="2000" b="1" kern="1200">
                <a:solidFill>
                  <a:srgbClr val="262626"/>
                </a:solidFill>
                <a:latin typeface="Arial" pitchFamily="34" charset="0"/>
                <a:ea typeface="+mn-ea"/>
                <a:cs typeface="Arial" pitchFamily="34" charset="0"/>
              </a:defRPr>
            </a:lvl1pPr>
            <a:lvl2pPr marL="263525" indent="-263525" algn="l" rtl="0" eaLnBrk="1" fontAlgn="base" hangingPunct="1">
              <a:spcBef>
                <a:spcPts val="600"/>
              </a:spcBef>
              <a:spcAft>
                <a:spcPct val="0"/>
              </a:spcAft>
              <a:buClr>
                <a:srgbClr val="6D6E71"/>
              </a:buClr>
              <a:buSzPct val="80000"/>
              <a:buFont typeface="Wingdings" pitchFamily="2" charset="2"/>
              <a:buChar char=""/>
              <a:defRPr sz="2000" kern="1200">
                <a:solidFill>
                  <a:srgbClr val="262626"/>
                </a:solidFill>
                <a:latin typeface="Arial" pitchFamily="34" charset="0"/>
                <a:ea typeface="+mn-ea"/>
                <a:cs typeface="Arial" pitchFamily="34" charset="0"/>
              </a:defRPr>
            </a:lvl2pPr>
            <a:lvl3pPr marL="541338" marR="0" indent="-276225" algn="l" defTabSz="914400" rtl="0" eaLnBrk="1" fontAlgn="base" latinLnBrk="0" hangingPunct="1">
              <a:lnSpc>
                <a:spcPct val="100000"/>
              </a:lnSpc>
              <a:spcBef>
                <a:spcPts val="600"/>
              </a:spcBef>
              <a:spcAft>
                <a:spcPct val="0"/>
              </a:spcAft>
              <a:buClr>
                <a:srgbClr val="6D6E71"/>
              </a:buClr>
              <a:buSzPct val="80000"/>
              <a:buFont typeface="Wingdings" pitchFamily="2" charset="2"/>
              <a:buChar char="n"/>
              <a:tabLst/>
              <a:defRPr sz="2000" kern="1200">
                <a:solidFill>
                  <a:srgbClr val="262626"/>
                </a:solidFill>
                <a:latin typeface="Arial" pitchFamily="34" charset="0"/>
                <a:ea typeface="+mn-ea"/>
                <a:cs typeface="+mn-cs"/>
              </a:defRPr>
            </a:lvl3pPr>
            <a:lvl4pPr marL="627063" marR="0" indent="-177800" algn="ctr" defTabSz="914400" rtl="0" eaLnBrk="1" fontAlgn="base" latinLnBrk="0" hangingPunct="1">
              <a:lnSpc>
                <a:spcPct val="100000"/>
              </a:lnSpc>
              <a:spcBef>
                <a:spcPts val="600"/>
              </a:spcBef>
              <a:spcAft>
                <a:spcPct val="0"/>
              </a:spcAft>
              <a:buClr>
                <a:srgbClr val="6D6E71"/>
              </a:buClr>
              <a:buSzPct val="80000"/>
              <a:buFont typeface="Wingdings" pitchFamily="2" charset="2"/>
              <a:buNone/>
              <a:tabLst/>
              <a:defRPr lang="de-DE" sz="2000" kern="1200">
                <a:solidFill>
                  <a:srgbClr val="262626"/>
                </a:solidFill>
                <a:latin typeface="+mn-lt"/>
                <a:ea typeface="+mn-ea"/>
                <a:cs typeface="+mn-cs"/>
              </a:defRPr>
            </a:lvl4pPr>
            <a:lvl5pPr marL="627063" indent="176213" algn="l" rtl="0" eaLnBrk="1" fontAlgn="base" hangingPunct="1">
              <a:spcBef>
                <a:spcPts val="600"/>
              </a:spcBef>
              <a:spcAft>
                <a:spcPct val="0"/>
              </a:spcAft>
              <a:buClr>
                <a:srgbClr val="6D6E71"/>
              </a:buClr>
              <a:buSzPct val="80000"/>
              <a:buFont typeface="Wingdings" pitchFamily="2" charset="2"/>
              <a:buChar char="n"/>
              <a:defRPr sz="14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Clr>
                <a:srgbClr val="00B0F0"/>
              </a:buClr>
              <a:buFont typeface="+mj-lt"/>
              <a:buAutoNum type="arabicPeriod"/>
            </a:pPr>
            <a:r>
              <a:rPr lang="en-US" dirty="0" smtClean="0"/>
              <a:t>Adapt the MAC from G.hn</a:t>
            </a:r>
          </a:p>
          <a:p>
            <a:pPr marL="711200" lvl="2" indent="-457200">
              <a:buClr>
                <a:srgbClr val="00B0F0"/>
              </a:buClr>
              <a:buFont typeface="Arial" panose="020B0604020202020204" pitchFamily="34" charset="0"/>
              <a:buChar char="•"/>
            </a:pPr>
            <a:r>
              <a:rPr lang="en-US" dirty="0" smtClean="0"/>
              <a:t>Probably the simplest and most efficient way for P2P (B4)</a:t>
            </a:r>
          </a:p>
          <a:p>
            <a:pPr marL="711200" lvl="2" indent="-457200">
              <a:buClr>
                <a:srgbClr val="00B0F0"/>
              </a:buClr>
              <a:buFont typeface="Arial" panose="020B0604020202020204" pitchFamily="34" charset="0"/>
              <a:buChar char="•"/>
            </a:pPr>
            <a:r>
              <a:rPr lang="en-US" b="1" dirty="0" smtClean="0"/>
              <a:t>Needs revisions</a:t>
            </a:r>
            <a:r>
              <a:rPr lang="en-US" dirty="0" smtClean="0"/>
              <a:t> in G.hn </a:t>
            </a:r>
            <a:r>
              <a:rPr lang="en-US" b="1" dirty="0" smtClean="0"/>
              <a:t>to allow wireless operation</a:t>
            </a:r>
          </a:p>
          <a:p>
            <a:pPr marL="711200" lvl="2" indent="-457200">
              <a:buClr>
                <a:srgbClr val="00B0F0"/>
              </a:buClr>
              <a:buFont typeface="Arial" panose="020B0604020202020204" pitchFamily="34" charset="0"/>
              <a:buChar char="•"/>
            </a:pPr>
            <a:r>
              <a:rPr lang="en-US" dirty="0" smtClean="0"/>
              <a:t>Needs a new method for heterogeneous optical/RF operation</a:t>
            </a:r>
          </a:p>
          <a:p>
            <a:pPr marL="711200" lvl="2" indent="-457200">
              <a:buClr>
                <a:srgbClr val="00B0F0"/>
              </a:buClr>
              <a:buFont typeface="Arial" panose="020B0604020202020204" pitchFamily="34" charset="0"/>
              <a:buChar char="•"/>
            </a:pPr>
            <a:r>
              <a:rPr lang="en-US" b="0" dirty="0" smtClean="0"/>
              <a:t>However it needs almost zero interaction with IEEE 802.15.7r1</a:t>
            </a:r>
          </a:p>
          <a:p>
            <a:pPr marL="254000" lvl="2" indent="0">
              <a:buClr>
                <a:srgbClr val="00B0F0"/>
              </a:buClr>
              <a:buNone/>
            </a:pPr>
            <a:endParaRPr lang="en-US" b="0" dirty="0" smtClean="0"/>
          </a:p>
          <a:p>
            <a:pPr marL="433387" lvl="1" indent="-457200">
              <a:buClr>
                <a:srgbClr val="00B0F0"/>
              </a:buClr>
              <a:buFont typeface="+mj-lt"/>
              <a:buAutoNum type="arabicPeriod" startAt="2"/>
            </a:pPr>
            <a:r>
              <a:rPr lang="en-US" b="1" dirty="0" smtClean="0"/>
              <a:t>Define a new MAC in IEEE 802.15.7r1 (preferred for High BW)</a:t>
            </a:r>
          </a:p>
          <a:p>
            <a:pPr marL="711200" lvl="2" indent="-457200">
              <a:buClr>
                <a:srgbClr val="00B0F0"/>
              </a:buClr>
              <a:buFont typeface="Arial" panose="020B0604020202020204" pitchFamily="34" charset="0"/>
              <a:buChar char="•"/>
            </a:pPr>
            <a:r>
              <a:rPr lang="en-US" b="0" dirty="0" smtClean="0"/>
              <a:t>enables own footprint </a:t>
            </a:r>
            <a:r>
              <a:rPr lang="en-US" dirty="0" smtClean="0"/>
              <a:t>of </a:t>
            </a:r>
            <a:r>
              <a:rPr lang="en-US" dirty="0"/>
              <a:t>high-bandwidth </a:t>
            </a:r>
            <a:r>
              <a:rPr lang="en-US" dirty="0" smtClean="0"/>
              <a:t>OWC inside 802.15.7</a:t>
            </a:r>
            <a:endParaRPr lang="en-US" b="0" dirty="0" smtClean="0"/>
          </a:p>
          <a:p>
            <a:pPr marL="711200" lvl="2" indent="-457200">
              <a:buClr>
                <a:srgbClr val="00B0F0"/>
              </a:buClr>
              <a:buFont typeface="Arial" panose="020B0604020202020204" pitchFamily="34" charset="0"/>
              <a:buChar char="•"/>
            </a:pPr>
            <a:r>
              <a:rPr lang="en-US" dirty="0" smtClean="0"/>
              <a:t>may be aligned with the PHY related work in ITU-T</a:t>
            </a:r>
          </a:p>
          <a:p>
            <a:pPr marL="711200" lvl="2" indent="-457200">
              <a:buClr>
                <a:srgbClr val="00B0F0"/>
              </a:buClr>
              <a:buFont typeface="Arial" panose="020B0604020202020204" pitchFamily="34" charset="0"/>
              <a:buChar char="•"/>
            </a:pPr>
            <a:r>
              <a:rPr lang="en-US" b="0" dirty="0" smtClean="0"/>
              <a:t>can be compatible and extend the existing 802.15.7-2011 standard</a:t>
            </a:r>
          </a:p>
          <a:p>
            <a:pPr marL="711200" lvl="2" indent="-457200">
              <a:buClr>
                <a:srgbClr val="00B0F0"/>
              </a:buClr>
              <a:buFont typeface="Arial" panose="020B0604020202020204" pitchFamily="34" charset="0"/>
              <a:buChar char="•"/>
            </a:pPr>
            <a:r>
              <a:rPr lang="en-US" dirty="0" smtClean="0"/>
              <a:t>idea is to combine G.hn PHY with 802.15.7r1 MAC</a:t>
            </a:r>
            <a:r>
              <a:rPr lang="en-US" b="0" dirty="0" smtClean="0"/>
              <a:t> using an intermediate adaptation layer </a:t>
            </a:r>
          </a:p>
          <a:p>
            <a:pPr marL="342900" indent="-342900">
              <a:spcBef>
                <a:spcPts val="300"/>
              </a:spcBef>
              <a:buClr>
                <a:srgbClr val="00B0F0"/>
              </a:buClr>
              <a:buFont typeface="+mj-lt"/>
              <a:buAutoNum type="arabicPeriod"/>
            </a:pPr>
            <a:endParaRPr lang="en-US" sz="800" dirty="0" smtClean="0"/>
          </a:p>
        </p:txBody>
      </p:sp>
    </p:spTree>
    <p:extLst>
      <p:ext uri="{BB962C8B-B14F-4D97-AF65-F5344CB8AC3E}">
        <p14:creationId xmlns:p14="http://schemas.microsoft.com/office/powerpoint/2010/main" val="2295881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0254" y="780336"/>
            <a:ext cx="8229600" cy="11430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ＭＳ Ｐゴシック" charset="0"/>
              </a:defRPr>
            </a:lvl1pPr>
            <a:lvl2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a:lstStyle>
          <a:p>
            <a:r>
              <a:rPr lang="en-GB" sz="2800" kern="0" dirty="0" smtClean="0"/>
              <a:t>Implementation of 1.</a:t>
            </a:r>
            <a:endParaRPr lang="en-GB" sz="2800" kern="0" dirty="0"/>
          </a:p>
        </p:txBody>
      </p:sp>
      <p:sp>
        <p:nvSpPr>
          <p:cNvPr id="3" name="Content Placeholder 1"/>
          <p:cNvSpPr txBox="1">
            <a:spLocks/>
          </p:cNvSpPr>
          <p:nvPr/>
        </p:nvSpPr>
        <p:spPr>
          <a:xfrm>
            <a:off x="395537" y="1432825"/>
            <a:ext cx="8640960" cy="4516455"/>
          </a:xfrm>
          <a:prstGeom prst="rect">
            <a:avLst/>
          </a:prstGeom>
        </p:spPr>
        <p:txBody>
          <a:bodyPr/>
          <a:lstStyle>
            <a:lvl1pPr marL="287338" indent="-287338" algn="l" rtl="0" eaLnBrk="1" fontAlgn="base" hangingPunct="1">
              <a:spcBef>
                <a:spcPts val="600"/>
              </a:spcBef>
              <a:spcAft>
                <a:spcPct val="0"/>
              </a:spcAft>
              <a:buClr>
                <a:srgbClr val="6D6E71"/>
              </a:buClr>
              <a:buSzPct val="80000"/>
              <a:buFont typeface="Wingdings" pitchFamily="2" charset="2"/>
              <a:defRPr sz="2000" b="1" kern="1200">
                <a:solidFill>
                  <a:srgbClr val="262626"/>
                </a:solidFill>
                <a:latin typeface="Arial" pitchFamily="34" charset="0"/>
                <a:ea typeface="+mn-ea"/>
                <a:cs typeface="Arial" pitchFamily="34" charset="0"/>
              </a:defRPr>
            </a:lvl1pPr>
            <a:lvl2pPr marL="263525" indent="-263525" algn="l" rtl="0" eaLnBrk="1" fontAlgn="base" hangingPunct="1">
              <a:spcBef>
                <a:spcPts val="600"/>
              </a:spcBef>
              <a:spcAft>
                <a:spcPct val="0"/>
              </a:spcAft>
              <a:buClr>
                <a:srgbClr val="6D6E71"/>
              </a:buClr>
              <a:buSzPct val="80000"/>
              <a:buFont typeface="Wingdings" pitchFamily="2" charset="2"/>
              <a:buChar char=""/>
              <a:defRPr sz="2000" kern="1200">
                <a:solidFill>
                  <a:srgbClr val="262626"/>
                </a:solidFill>
                <a:latin typeface="Arial" pitchFamily="34" charset="0"/>
                <a:ea typeface="+mn-ea"/>
                <a:cs typeface="Arial" pitchFamily="34" charset="0"/>
              </a:defRPr>
            </a:lvl2pPr>
            <a:lvl3pPr marL="541338" marR="0" indent="-276225" algn="l" defTabSz="914400" rtl="0" eaLnBrk="1" fontAlgn="base" latinLnBrk="0" hangingPunct="1">
              <a:lnSpc>
                <a:spcPct val="100000"/>
              </a:lnSpc>
              <a:spcBef>
                <a:spcPts val="600"/>
              </a:spcBef>
              <a:spcAft>
                <a:spcPct val="0"/>
              </a:spcAft>
              <a:buClr>
                <a:srgbClr val="6D6E71"/>
              </a:buClr>
              <a:buSzPct val="80000"/>
              <a:buFont typeface="Wingdings" pitchFamily="2" charset="2"/>
              <a:buChar char="n"/>
              <a:tabLst/>
              <a:defRPr sz="2000" kern="1200">
                <a:solidFill>
                  <a:srgbClr val="262626"/>
                </a:solidFill>
                <a:latin typeface="Arial" pitchFamily="34" charset="0"/>
                <a:ea typeface="+mn-ea"/>
                <a:cs typeface="+mn-cs"/>
              </a:defRPr>
            </a:lvl3pPr>
            <a:lvl4pPr marL="627063" marR="0" indent="-177800" algn="ctr" defTabSz="914400" rtl="0" eaLnBrk="1" fontAlgn="base" latinLnBrk="0" hangingPunct="1">
              <a:lnSpc>
                <a:spcPct val="100000"/>
              </a:lnSpc>
              <a:spcBef>
                <a:spcPts val="600"/>
              </a:spcBef>
              <a:spcAft>
                <a:spcPct val="0"/>
              </a:spcAft>
              <a:buClr>
                <a:srgbClr val="6D6E71"/>
              </a:buClr>
              <a:buSzPct val="80000"/>
              <a:buFont typeface="Wingdings" pitchFamily="2" charset="2"/>
              <a:buNone/>
              <a:tabLst/>
              <a:defRPr lang="de-DE" sz="2000" kern="1200">
                <a:solidFill>
                  <a:srgbClr val="262626"/>
                </a:solidFill>
                <a:latin typeface="+mn-lt"/>
                <a:ea typeface="+mn-ea"/>
                <a:cs typeface="+mn-cs"/>
              </a:defRPr>
            </a:lvl4pPr>
            <a:lvl5pPr marL="627063" indent="176213" algn="l" rtl="0" eaLnBrk="1" fontAlgn="base" hangingPunct="1">
              <a:spcBef>
                <a:spcPts val="600"/>
              </a:spcBef>
              <a:spcAft>
                <a:spcPct val="0"/>
              </a:spcAft>
              <a:buClr>
                <a:srgbClr val="6D6E71"/>
              </a:buClr>
              <a:buSzPct val="80000"/>
              <a:buFont typeface="Wingdings" pitchFamily="2" charset="2"/>
              <a:buChar char="n"/>
              <a:defRPr sz="14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spcBef>
                <a:spcPts val="300"/>
              </a:spcBef>
              <a:buClr>
                <a:srgbClr val="00B0F0"/>
              </a:buClr>
              <a:buFont typeface="+mj-lt"/>
              <a:buAutoNum type="arabicPeriod"/>
            </a:pPr>
            <a:r>
              <a:rPr lang="en-US" dirty="0" smtClean="0"/>
              <a:t>Adapt the MAC from G.hn </a:t>
            </a:r>
            <a:endParaRPr lang="en-US" b="0" dirty="0" smtClean="0"/>
          </a:p>
          <a:p>
            <a:pPr marL="711200" lvl="2" indent="-457200">
              <a:spcBef>
                <a:spcPts val="300"/>
              </a:spcBef>
              <a:buClr>
                <a:srgbClr val="00B0F0"/>
              </a:buClr>
              <a:buFont typeface="Arial" panose="020B0604020202020204" pitchFamily="34" charset="0"/>
              <a:buChar char="•"/>
            </a:pPr>
            <a:r>
              <a:rPr lang="en-US" dirty="0" smtClean="0"/>
              <a:t>802.15.7 </a:t>
            </a:r>
            <a:r>
              <a:rPr lang="en-US" dirty="0"/>
              <a:t>MAC is bypassed </a:t>
            </a:r>
            <a:endParaRPr lang="en-US" dirty="0" smtClean="0"/>
          </a:p>
          <a:p>
            <a:pPr marL="711200" lvl="2" indent="-457200">
              <a:spcBef>
                <a:spcPts val="300"/>
              </a:spcBef>
              <a:buClr>
                <a:srgbClr val="00B0F0"/>
              </a:buClr>
              <a:buFont typeface="Arial" panose="020B0604020202020204" pitchFamily="34" charset="0"/>
              <a:buChar char="•"/>
            </a:pPr>
            <a:r>
              <a:rPr lang="en-US" dirty="0" smtClean="0"/>
              <a:t>Use the Frame </a:t>
            </a:r>
            <a:r>
              <a:rPr lang="en-US" dirty="0"/>
              <a:t>V</a:t>
            </a:r>
            <a:r>
              <a:rPr lang="en-US" dirty="0" smtClean="0"/>
              <a:t>ersion field in the Frame Control Field</a:t>
            </a:r>
          </a:p>
          <a:p>
            <a:pPr marL="711200" lvl="2" indent="-457200">
              <a:spcBef>
                <a:spcPts val="300"/>
              </a:spcBef>
              <a:buClr>
                <a:srgbClr val="00B0F0"/>
              </a:buClr>
              <a:buFont typeface="Arial" panose="020B0604020202020204" pitchFamily="34" charset="0"/>
              <a:buChar char="•"/>
            </a:pPr>
            <a:r>
              <a:rPr lang="en-US" dirty="0" smtClean="0"/>
              <a:t>“</a:t>
            </a:r>
            <a:r>
              <a:rPr lang="en-US" b="0" dirty="0" smtClean="0"/>
              <a:t>The </a:t>
            </a:r>
            <a:r>
              <a:rPr lang="en-US" b="0" dirty="0"/>
              <a:t>Frame Version subfield specifies the version number corresponding to the frame. This subfield shall </a:t>
            </a:r>
            <a:r>
              <a:rPr lang="en-US" b="0" dirty="0" smtClean="0"/>
              <a:t>be set </a:t>
            </a:r>
            <a:r>
              <a:rPr lang="en-US" b="0" dirty="0"/>
              <a:t>to 0b00 to indicate a frame compatible with IEEE </a:t>
            </a:r>
            <a:r>
              <a:rPr lang="en-US" b="0" dirty="0" err="1"/>
              <a:t>Std</a:t>
            </a:r>
            <a:r>
              <a:rPr lang="en-US" b="0" dirty="0"/>
              <a:t> 802.15.7. All other subfield values shall </a:t>
            </a:r>
            <a:r>
              <a:rPr lang="en-US" b="0" dirty="0" smtClean="0"/>
              <a:t>be </a:t>
            </a:r>
            <a:r>
              <a:rPr lang="de-DE" b="1" dirty="0" err="1" smtClean="0"/>
              <a:t>reserved</a:t>
            </a:r>
            <a:r>
              <a:rPr lang="de-DE" b="1" dirty="0" smtClean="0"/>
              <a:t> </a:t>
            </a:r>
            <a:r>
              <a:rPr lang="de-DE" b="1" dirty="0" err="1"/>
              <a:t>for</a:t>
            </a:r>
            <a:r>
              <a:rPr lang="de-DE" b="1" dirty="0"/>
              <a:t> </a:t>
            </a:r>
            <a:r>
              <a:rPr lang="de-DE" b="1" dirty="0" err="1"/>
              <a:t>future</a:t>
            </a:r>
            <a:r>
              <a:rPr lang="de-DE" b="1" dirty="0"/>
              <a:t> </a:t>
            </a:r>
            <a:r>
              <a:rPr lang="de-DE" b="1" dirty="0" err="1" smtClean="0"/>
              <a:t>use</a:t>
            </a:r>
            <a:r>
              <a:rPr lang="de-DE" dirty="0" smtClean="0"/>
              <a:t>“</a:t>
            </a:r>
          </a:p>
          <a:p>
            <a:pPr marL="711200" lvl="2" indent="-457200">
              <a:spcBef>
                <a:spcPts val="300"/>
              </a:spcBef>
              <a:buClr>
                <a:srgbClr val="00B0F0"/>
              </a:buClr>
              <a:buFont typeface="Arial" panose="020B0604020202020204" pitchFamily="34" charset="0"/>
              <a:buChar char="•"/>
            </a:pPr>
            <a:r>
              <a:rPr lang="de-DE" dirty="0" err="1" smtClean="0"/>
              <a:t>There</a:t>
            </a:r>
            <a:r>
              <a:rPr lang="de-DE" dirty="0" smtClean="0"/>
              <a:t> </a:t>
            </a:r>
            <a:r>
              <a:rPr lang="de-DE" dirty="0" err="1" smtClean="0"/>
              <a:t>are</a:t>
            </a:r>
            <a:r>
              <a:rPr lang="de-DE" dirty="0" smtClean="0"/>
              <a:t> </a:t>
            </a:r>
            <a:r>
              <a:rPr lang="de-DE" dirty="0" err="1" smtClean="0"/>
              <a:t>further</a:t>
            </a:r>
            <a:r>
              <a:rPr lang="de-DE" dirty="0" smtClean="0"/>
              <a:t> </a:t>
            </a:r>
            <a:r>
              <a:rPr lang="de-DE" dirty="0" err="1" smtClean="0"/>
              <a:t>reserved</a:t>
            </a:r>
            <a:r>
              <a:rPr lang="de-DE" dirty="0" smtClean="0"/>
              <a:t> </a:t>
            </a:r>
            <a:r>
              <a:rPr lang="de-DE" dirty="0" err="1" smtClean="0"/>
              <a:t>bits</a:t>
            </a:r>
            <a:r>
              <a:rPr lang="de-DE" dirty="0" smtClean="0"/>
              <a:t> </a:t>
            </a:r>
            <a:r>
              <a:rPr lang="de-DE" dirty="0" err="1" smtClean="0"/>
              <a:t>that</a:t>
            </a:r>
            <a:r>
              <a:rPr lang="de-DE" dirty="0" smtClean="0"/>
              <a:t> </a:t>
            </a:r>
            <a:r>
              <a:rPr lang="de-DE" dirty="0" err="1" smtClean="0"/>
              <a:t>could</a:t>
            </a:r>
            <a:r>
              <a:rPr lang="de-DE" dirty="0" smtClean="0"/>
              <a:t> </a:t>
            </a:r>
            <a:r>
              <a:rPr lang="de-DE" dirty="0" err="1" smtClean="0"/>
              <a:t>be</a:t>
            </a:r>
            <a:r>
              <a:rPr lang="de-DE" dirty="0" smtClean="0"/>
              <a:t> </a:t>
            </a:r>
            <a:r>
              <a:rPr lang="de-DE" dirty="0" err="1" smtClean="0"/>
              <a:t>used</a:t>
            </a:r>
            <a:r>
              <a:rPr lang="de-DE" dirty="0" smtClean="0"/>
              <a:t>. </a:t>
            </a:r>
          </a:p>
          <a:p>
            <a:pPr marL="711200" lvl="2" indent="-457200">
              <a:spcBef>
                <a:spcPts val="300"/>
              </a:spcBef>
              <a:buClr>
                <a:srgbClr val="00B0F0"/>
              </a:buClr>
              <a:buFont typeface="Arial" panose="020B0604020202020204" pitchFamily="34" charset="0"/>
              <a:buChar char="•"/>
            </a:pPr>
            <a:r>
              <a:rPr lang="de-DE" dirty="0" smtClean="0"/>
              <a:t>Same </a:t>
            </a:r>
            <a:r>
              <a:rPr lang="de-DE" dirty="0" err="1" smtClean="0"/>
              <a:t>as</a:t>
            </a:r>
            <a:r>
              <a:rPr lang="de-DE" dirty="0" smtClean="0"/>
              <a:t> </a:t>
            </a:r>
            <a:r>
              <a:rPr lang="de-DE" dirty="0" err="1" smtClean="0"/>
              <a:t>proposed</a:t>
            </a:r>
            <a:r>
              <a:rPr lang="de-DE" dirty="0" smtClean="0"/>
              <a:t> </a:t>
            </a:r>
            <a:r>
              <a:rPr lang="de-DE" dirty="0" err="1" smtClean="0"/>
              <a:t>for</a:t>
            </a:r>
            <a:r>
              <a:rPr lang="de-DE" dirty="0" smtClean="0"/>
              <a:t> </a:t>
            </a:r>
            <a:r>
              <a:rPr lang="de-DE" dirty="0" err="1" smtClean="0"/>
              <a:t>low-bandwidth</a:t>
            </a:r>
            <a:r>
              <a:rPr lang="de-DE" dirty="0" smtClean="0"/>
              <a:t> </a:t>
            </a:r>
            <a:r>
              <a:rPr lang="de-DE" dirty="0" err="1" smtClean="0"/>
              <a:t>high-speed</a:t>
            </a:r>
            <a:r>
              <a:rPr lang="de-DE" dirty="0" smtClean="0"/>
              <a:t> PD PHY.</a:t>
            </a:r>
            <a:r>
              <a:rPr lang="en-US" dirty="0" smtClean="0"/>
              <a:t> </a:t>
            </a:r>
            <a:endParaRPr lang="en-US" b="0" dirty="0" smtClean="0"/>
          </a:p>
          <a:p>
            <a:pPr marL="0" indent="0">
              <a:spcBef>
                <a:spcPts val="300"/>
              </a:spcBef>
              <a:buClr>
                <a:srgbClr val="00B0F0"/>
              </a:buClr>
            </a:pPr>
            <a:endParaRPr lang="en-US" b="0" dirty="0"/>
          </a:p>
          <a:p>
            <a:pPr marL="342900" indent="-342900">
              <a:spcBef>
                <a:spcPts val="300"/>
              </a:spcBef>
              <a:buClr>
                <a:srgbClr val="00B0F0"/>
              </a:buClr>
              <a:buFont typeface="Wingdings" pitchFamily="2" charset="2"/>
              <a:buChar char="§"/>
            </a:pPr>
            <a:endParaRPr lang="en-US" sz="900" b="0" dirty="0"/>
          </a:p>
          <a:p>
            <a:pPr marL="342900" indent="-342900">
              <a:spcBef>
                <a:spcPts val="300"/>
              </a:spcBef>
              <a:buClr>
                <a:srgbClr val="00B0F0"/>
              </a:buClr>
              <a:buFont typeface="Wingdings" pitchFamily="2" charset="2"/>
              <a:buChar char="§"/>
            </a:pPr>
            <a:endParaRPr lang="en-US" b="0" dirty="0"/>
          </a:p>
        </p:txBody>
      </p:sp>
      <p:grpSp>
        <p:nvGrpSpPr>
          <p:cNvPr id="4" name="Gruppieren 3"/>
          <p:cNvGrpSpPr/>
          <p:nvPr/>
        </p:nvGrpSpPr>
        <p:grpSpPr>
          <a:xfrm>
            <a:off x="1043608" y="4797152"/>
            <a:ext cx="6965950" cy="1460500"/>
            <a:chOff x="1043608" y="4221088"/>
            <a:chExt cx="6965950" cy="146050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4221088"/>
              <a:ext cx="6965950" cy="1460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hteck 1"/>
            <p:cNvSpPr/>
            <p:nvPr/>
          </p:nvSpPr>
          <p:spPr>
            <a:xfrm>
              <a:off x="1043608" y="4797152"/>
              <a:ext cx="1224136" cy="88443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4015454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50254" y="780336"/>
            <a:ext cx="8229600" cy="11430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ＭＳ Ｐゴシック" charset="0"/>
              </a:defRPr>
            </a:lvl1pPr>
            <a:lvl2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cs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a:lstStyle>
          <a:p>
            <a:r>
              <a:rPr lang="en-GB" sz="2800" kern="0" dirty="0" smtClean="0"/>
              <a:t>Implementation of 2.</a:t>
            </a:r>
            <a:endParaRPr lang="en-GB" sz="2800" kern="0" dirty="0"/>
          </a:p>
        </p:txBody>
      </p:sp>
      <p:sp>
        <p:nvSpPr>
          <p:cNvPr id="3" name="Content Placeholder 1"/>
          <p:cNvSpPr txBox="1">
            <a:spLocks/>
          </p:cNvSpPr>
          <p:nvPr/>
        </p:nvSpPr>
        <p:spPr>
          <a:xfrm>
            <a:off x="395537" y="1432825"/>
            <a:ext cx="8640960" cy="4516455"/>
          </a:xfrm>
          <a:prstGeom prst="rect">
            <a:avLst/>
          </a:prstGeom>
        </p:spPr>
        <p:txBody>
          <a:bodyPr/>
          <a:lstStyle>
            <a:lvl1pPr marL="287338" indent="-287338" algn="l" rtl="0" eaLnBrk="1" fontAlgn="base" hangingPunct="1">
              <a:spcBef>
                <a:spcPts val="600"/>
              </a:spcBef>
              <a:spcAft>
                <a:spcPct val="0"/>
              </a:spcAft>
              <a:buClr>
                <a:srgbClr val="6D6E71"/>
              </a:buClr>
              <a:buSzPct val="80000"/>
              <a:buFont typeface="Wingdings" pitchFamily="2" charset="2"/>
              <a:defRPr sz="2000" b="1" kern="1200">
                <a:solidFill>
                  <a:srgbClr val="262626"/>
                </a:solidFill>
                <a:latin typeface="Arial" pitchFamily="34" charset="0"/>
                <a:ea typeface="+mn-ea"/>
                <a:cs typeface="Arial" pitchFamily="34" charset="0"/>
              </a:defRPr>
            </a:lvl1pPr>
            <a:lvl2pPr marL="263525" indent="-263525" algn="l" rtl="0" eaLnBrk="1" fontAlgn="base" hangingPunct="1">
              <a:spcBef>
                <a:spcPts val="600"/>
              </a:spcBef>
              <a:spcAft>
                <a:spcPct val="0"/>
              </a:spcAft>
              <a:buClr>
                <a:srgbClr val="6D6E71"/>
              </a:buClr>
              <a:buSzPct val="80000"/>
              <a:buFont typeface="Wingdings" pitchFamily="2" charset="2"/>
              <a:buChar char=""/>
              <a:defRPr sz="2000" kern="1200">
                <a:solidFill>
                  <a:srgbClr val="262626"/>
                </a:solidFill>
                <a:latin typeface="Arial" pitchFamily="34" charset="0"/>
                <a:ea typeface="+mn-ea"/>
                <a:cs typeface="Arial" pitchFamily="34" charset="0"/>
              </a:defRPr>
            </a:lvl2pPr>
            <a:lvl3pPr marL="541338" marR="0" indent="-276225" algn="l" defTabSz="914400" rtl="0" eaLnBrk="1" fontAlgn="base" latinLnBrk="0" hangingPunct="1">
              <a:lnSpc>
                <a:spcPct val="100000"/>
              </a:lnSpc>
              <a:spcBef>
                <a:spcPts val="600"/>
              </a:spcBef>
              <a:spcAft>
                <a:spcPct val="0"/>
              </a:spcAft>
              <a:buClr>
                <a:srgbClr val="6D6E71"/>
              </a:buClr>
              <a:buSzPct val="80000"/>
              <a:buFont typeface="Wingdings" pitchFamily="2" charset="2"/>
              <a:buChar char="n"/>
              <a:tabLst/>
              <a:defRPr sz="2000" kern="1200">
                <a:solidFill>
                  <a:srgbClr val="262626"/>
                </a:solidFill>
                <a:latin typeface="Arial" pitchFamily="34" charset="0"/>
                <a:ea typeface="+mn-ea"/>
                <a:cs typeface="+mn-cs"/>
              </a:defRPr>
            </a:lvl3pPr>
            <a:lvl4pPr marL="627063" marR="0" indent="-177800" algn="ctr" defTabSz="914400" rtl="0" eaLnBrk="1" fontAlgn="base" latinLnBrk="0" hangingPunct="1">
              <a:lnSpc>
                <a:spcPct val="100000"/>
              </a:lnSpc>
              <a:spcBef>
                <a:spcPts val="600"/>
              </a:spcBef>
              <a:spcAft>
                <a:spcPct val="0"/>
              </a:spcAft>
              <a:buClr>
                <a:srgbClr val="6D6E71"/>
              </a:buClr>
              <a:buSzPct val="80000"/>
              <a:buFont typeface="Wingdings" pitchFamily="2" charset="2"/>
              <a:buNone/>
              <a:tabLst/>
              <a:defRPr lang="de-DE" sz="2000" kern="1200">
                <a:solidFill>
                  <a:srgbClr val="262626"/>
                </a:solidFill>
                <a:latin typeface="+mn-lt"/>
                <a:ea typeface="+mn-ea"/>
                <a:cs typeface="+mn-cs"/>
              </a:defRPr>
            </a:lvl4pPr>
            <a:lvl5pPr marL="627063" indent="176213" algn="l" rtl="0" eaLnBrk="1" fontAlgn="base" hangingPunct="1">
              <a:spcBef>
                <a:spcPts val="600"/>
              </a:spcBef>
              <a:spcAft>
                <a:spcPct val="0"/>
              </a:spcAft>
              <a:buClr>
                <a:srgbClr val="6D6E71"/>
              </a:buClr>
              <a:buSzPct val="80000"/>
              <a:buFont typeface="Wingdings" pitchFamily="2" charset="2"/>
              <a:buChar char="n"/>
              <a:defRPr sz="14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spcBef>
                <a:spcPts val="300"/>
              </a:spcBef>
              <a:buClr>
                <a:srgbClr val="00B0F0"/>
              </a:buClr>
              <a:buFont typeface="+mj-lt"/>
              <a:buAutoNum type="arabicPeriod" startAt="2"/>
            </a:pPr>
            <a:r>
              <a:rPr lang="en-US" dirty="0" smtClean="0"/>
              <a:t>Define a new MAC in 802.15.7r1 (preferred)</a:t>
            </a:r>
          </a:p>
          <a:p>
            <a:pPr marL="711200" lvl="2" indent="-457200">
              <a:spcBef>
                <a:spcPts val="300"/>
              </a:spcBef>
              <a:buClr>
                <a:srgbClr val="00B0F0"/>
              </a:buClr>
              <a:buFont typeface="Arial" panose="020B0604020202020204" pitchFamily="34" charset="0"/>
              <a:buChar char="•"/>
            </a:pPr>
            <a:r>
              <a:rPr lang="en-US" dirty="0" smtClean="0"/>
              <a:t>As suggested by Huawei in document number 16-15-0360-01.</a:t>
            </a:r>
          </a:p>
          <a:p>
            <a:pPr marL="711200" lvl="2" indent="-457200">
              <a:spcBef>
                <a:spcPts val="300"/>
              </a:spcBef>
              <a:buClr>
                <a:srgbClr val="00B0F0"/>
              </a:buClr>
              <a:buFont typeface="Arial" panose="020B0604020202020204" pitchFamily="34" charset="0"/>
              <a:buChar char="•"/>
            </a:pPr>
            <a:r>
              <a:rPr lang="en-US" dirty="0" smtClean="0"/>
              <a:t>For details, please refer for now to that document.</a:t>
            </a:r>
          </a:p>
          <a:p>
            <a:pPr marL="711200" lvl="2" indent="-457200">
              <a:spcBef>
                <a:spcPts val="300"/>
              </a:spcBef>
              <a:buClr>
                <a:srgbClr val="00B0F0"/>
              </a:buClr>
              <a:buFont typeface="Arial" panose="020B0604020202020204" pitchFamily="34" charset="0"/>
              <a:buChar char="•"/>
            </a:pPr>
            <a:r>
              <a:rPr lang="en-US" dirty="0" smtClean="0"/>
              <a:t>The proposal is quite complete already and covers the desired new wireless operation modes.</a:t>
            </a:r>
          </a:p>
          <a:p>
            <a:pPr marL="711200" lvl="2" indent="-457200">
              <a:spcBef>
                <a:spcPts val="300"/>
              </a:spcBef>
              <a:buClr>
                <a:srgbClr val="00B0F0"/>
              </a:buClr>
              <a:buFont typeface="Arial" panose="020B0604020202020204" pitchFamily="34" charset="0"/>
              <a:buChar char="•"/>
            </a:pPr>
            <a:r>
              <a:rPr lang="en-US" dirty="0" smtClean="0"/>
              <a:t>For combination with the G.hn PHY, an adaptation layer needs to be implemented.</a:t>
            </a:r>
          </a:p>
          <a:p>
            <a:pPr marL="711200" lvl="2" indent="-457200">
              <a:spcBef>
                <a:spcPts val="300"/>
              </a:spcBef>
              <a:buClr>
                <a:srgbClr val="00B0F0"/>
              </a:buClr>
              <a:buFont typeface="Arial" panose="020B0604020202020204" pitchFamily="34" charset="0"/>
              <a:buChar char="•"/>
            </a:pPr>
            <a:r>
              <a:rPr lang="en-US" dirty="0" smtClean="0"/>
              <a:t>It translates the MAC layer commands from 802.15.7r1 </a:t>
            </a:r>
            <a:r>
              <a:rPr lang="en-US" dirty="0"/>
              <a:t>t</a:t>
            </a:r>
            <a:r>
              <a:rPr lang="en-US" dirty="0" smtClean="0"/>
              <a:t>o the PHY layer frame types used in G.hn.</a:t>
            </a:r>
          </a:p>
          <a:p>
            <a:pPr marL="711200" lvl="2" indent="-457200">
              <a:spcBef>
                <a:spcPts val="300"/>
              </a:spcBef>
              <a:buClr>
                <a:srgbClr val="00B0F0"/>
              </a:buClr>
              <a:buFont typeface="Arial" panose="020B0604020202020204" pitchFamily="34" charset="0"/>
              <a:buChar char="•"/>
            </a:pPr>
            <a:r>
              <a:rPr lang="en-US" dirty="0" smtClean="0"/>
              <a:t>Both allow similar functionality that is only specified differently.</a:t>
            </a:r>
          </a:p>
          <a:p>
            <a:pPr marL="711200" lvl="2" indent="-457200">
              <a:spcBef>
                <a:spcPts val="300"/>
              </a:spcBef>
              <a:buClr>
                <a:srgbClr val="00B0F0"/>
              </a:buClr>
              <a:buFont typeface="Arial" panose="020B0604020202020204" pitchFamily="34" charset="0"/>
              <a:buChar char="•"/>
            </a:pPr>
            <a:r>
              <a:rPr lang="en-US" dirty="0" smtClean="0"/>
              <a:t>This is considered a viable way forwards within this committee.</a:t>
            </a:r>
          </a:p>
          <a:p>
            <a:pPr marL="711200" lvl="2" indent="-457200">
              <a:spcBef>
                <a:spcPts val="300"/>
              </a:spcBef>
              <a:buClr>
                <a:srgbClr val="00B0F0"/>
              </a:buClr>
              <a:buFont typeface="Arial" panose="020B0604020202020204" pitchFamily="34" charset="0"/>
              <a:buChar char="•"/>
            </a:pPr>
            <a:r>
              <a:rPr lang="en-US" dirty="0" smtClean="0"/>
              <a:t>Further research is needed to ensure that this idea is implementable.</a:t>
            </a:r>
            <a:endParaRPr lang="en-US" b="0" dirty="0" smtClean="0"/>
          </a:p>
          <a:p>
            <a:pPr marL="0" indent="0">
              <a:spcBef>
                <a:spcPts val="300"/>
              </a:spcBef>
              <a:buClr>
                <a:srgbClr val="00B0F0"/>
              </a:buClr>
            </a:pPr>
            <a:endParaRPr lang="en-US" b="0" dirty="0"/>
          </a:p>
          <a:p>
            <a:pPr marL="342900" indent="-342900">
              <a:spcBef>
                <a:spcPts val="300"/>
              </a:spcBef>
              <a:buClr>
                <a:srgbClr val="00B0F0"/>
              </a:buClr>
              <a:buFont typeface="Wingdings" pitchFamily="2" charset="2"/>
              <a:buChar char="§"/>
            </a:pPr>
            <a:endParaRPr lang="en-US" sz="900" b="0" dirty="0"/>
          </a:p>
          <a:p>
            <a:pPr marL="342900" indent="-342900">
              <a:spcBef>
                <a:spcPts val="300"/>
              </a:spcBef>
              <a:buClr>
                <a:srgbClr val="00B0F0"/>
              </a:buClr>
              <a:buFont typeface="Wingdings" pitchFamily="2" charset="2"/>
              <a:buChar char="§"/>
            </a:pPr>
            <a:endParaRPr lang="en-US" b="0" dirty="0"/>
          </a:p>
        </p:txBody>
      </p:sp>
    </p:spTree>
    <p:extLst>
      <p:ext uri="{BB962C8B-B14F-4D97-AF65-F5344CB8AC3E}">
        <p14:creationId xmlns:p14="http://schemas.microsoft.com/office/powerpoint/2010/main" val="3060610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Alle Vorlagen Fraunhofer HHI_united_2007">
  <a:themeElements>
    <a:clrScheme name="Fraunhofer HHI Farbschema">
      <a:dk1>
        <a:sysClr val="windowText" lastClr="000000"/>
      </a:dk1>
      <a:lt1>
        <a:sysClr val="window" lastClr="FFFFFF"/>
      </a:lt1>
      <a:dk2>
        <a:srgbClr val="323232"/>
      </a:dk2>
      <a:lt2>
        <a:srgbClr val="E3DED1"/>
      </a:lt2>
      <a:accent1>
        <a:srgbClr val="808284"/>
      </a:accent1>
      <a:accent2>
        <a:srgbClr val="009879"/>
      </a:accent2>
      <a:accent3>
        <a:srgbClr val="D8400A"/>
      </a:accent3>
      <a:accent4>
        <a:srgbClr val="FFFF00"/>
      </a:accent4>
      <a:accent5>
        <a:srgbClr val="604878"/>
      </a:accent5>
      <a:accent6>
        <a:srgbClr val="00B0F0"/>
      </a:accent6>
      <a:hlink>
        <a:srgbClr val="808285"/>
      </a:hlink>
      <a:folHlink>
        <a:srgbClr val="FFC000"/>
      </a:folHlink>
    </a:clrScheme>
    <a:fontScheme name="4_HHI Master">
      <a:majorFont>
        <a:latin typeface="FrutigerBQ"/>
        <a:ea typeface="Tahoma"/>
        <a:cs typeface="Tahoma"/>
      </a:majorFont>
      <a:minorFont>
        <a:latin typeface="Arial"/>
        <a:ea typeface="Tahoma"/>
        <a:cs typeface="Tahoma"/>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10.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HHI Master">
  <a:themeElements>
    <a:clrScheme name="HHI - Wireless Communication and Networks">
      <a:dk1>
        <a:sysClr val="windowText" lastClr="000000"/>
      </a:dk1>
      <a:lt1>
        <a:sysClr val="window" lastClr="FFFFFF"/>
      </a:lt1>
      <a:dk2>
        <a:srgbClr val="323232"/>
      </a:dk2>
      <a:lt2>
        <a:srgbClr val="E3DED1"/>
      </a:lt2>
      <a:accent1>
        <a:srgbClr val="F21515"/>
      </a:accent1>
      <a:accent2>
        <a:srgbClr val="00BCE1"/>
      </a:accent2>
      <a:accent3>
        <a:srgbClr val="808285"/>
      </a:accent3>
      <a:accent4>
        <a:srgbClr val="FFFF00"/>
      </a:accent4>
      <a:accent5>
        <a:srgbClr val="604878"/>
      </a:accent5>
      <a:accent6>
        <a:srgbClr val="00B0F0"/>
      </a:accent6>
      <a:hlink>
        <a:srgbClr val="808285"/>
      </a:hlink>
      <a:folHlink>
        <a:srgbClr val="FFC000"/>
      </a:folHlink>
    </a:clrScheme>
    <a:fontScheme name="4_HHI Master">
      <a:majorFont>
        <a:latin typeface="FrutigerBQ"/>
        <a:ea typeface="Tahoma"/>
        <a:cs typeface="Tahoma"/>
      </a:majorFont>
      <a:minorFont>
        <a:latin typeface="Arial"/>
        <a:ea typeface="Tahoma"/>
        <a:cs typeface="Tahoma"/>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HHI Master">
  <a:themeElements>
    <a:clrScheme name="HHI - Fibre Optical Sensor Systems">
      <a:dk1>
        <a:sysClr val="windowText" lastClr="000000"/>
      </a:dk1>
      <a:lt1>
        <a:sysClr val="window" lastClr="FFFFFF"/>
      </a:lt1>
      <a:dk2>
        <a:srgbClr val="323232"/>
      </a:dk2>
      <a:lt2>
        <a:srgbClr val="E3DED1"/>
      </a:lt2>
      <a:accent1>
        <a:srgbClr val="0059BE"/>
      </a:accent1>
      <a:accent2>
        <a:srgbClr val="C2D50B"/>
      </a:accent2>
      <a:accent3>
        <a:srgbClr val="808285"/>
      </a:accent3>
      <a:accent4>
        <a:srgbClr val="FFFF00"/>
      </a:accent4>
      <a:accent5>
        <a:srgbClr val="604878"/>
      </a:accent5>
      <a:accent6>
        <a:srgbClr val="00B0F0"/>
      </a:accent6>
      <a:hlink>
        <a:srgbClr val="808285"/>
      </a:hlink>
      <a:folHlink>
        <a:srgbClr val="FFC000"/>
      </a:folHlink>
    </a:clrScheme>
    <a:fontScheme name="4_HHI Master">
      <a:majorFont>
        <a:latin typeface="FrutigerBQ"/>
        <a:ea typeface="Tahoma"/>
        <a:cs typeface="Tahoma"/>
      </a:majorFont>
      <a:minorFont>
        <a:latin typeface="Arial"/>
        <a:ea typeface="Tahoma"/>
        <a:cs typeface="Tahoma"/>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HHI Master">
  <a:themeElements>
    <a:clrScheme name="HHI - High Speed Hardware Architecture">
      <a:dk1>
        <a:sysClr val="windowText" lastClr="000000"/>
      </a:dk1>
      <a:lt1>
        <a:sysClr val="window" lastClr="FFFFFF"/>
      </a:lt1>
      <a:dk2>
        <a:srgbClr val="323232"/>
      </a:dk2>
      <a:lt2>
        <a:srgbClr val="E3DED1"/>
      </a:lt2>
      <a:accent1>
        <a:srgbClr val="00A1A2"/>
      </a:accent1>
      <a:accent2>
        <a:srgbClr val="AD403D"/>
      </a:accent2>
      <a:accent3>
        <a:srgbClr val="808285"/>
      </a:accent3>
      <a:accent4>
        <a:srgbClr val="FFFF00"/>
      </a:accent4>
      <a:accent5>
        <a:srgbClr val="604878"/>
      </a:accent5>
      <a:accent6>
        <a:srgbClr val="00B0F0"/>
      </a:accent6>
      <a:hlink>
        <a:srgbClr val="808285"/>
      </a:hlink>
      <a:folHlink>
        <a:srgbClr val="FFC000"/>
      </a:folHlink>
    </a:clrScheme>
    <a:fontScheme name="4_HHI Master">
      <a:majorFont>
        <a:latin typeface="FrutigerBQ"/>
        <a:ea typeface="Tahoma"/>
        <a:cs typeface="Tahoma"/>
      </a:majorFont>
      <a:minorFont>
        <a:latin typeface="Arial"/>
        <a:ea typeface="Tahoma"/>
        <a:cs typeface="Tahoma"/>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HHI Master">
  <a:themeElements>
    <a:clrScheme name="HHI - Interactive Media - Human Factors">
      <a:dk1>
        <a:sysClr val="windowText" lastClr="000000"/>
      </a:dk1>
      <a:lt1>
        <a:sysClr val="window" lastClr="FFFFFF"/>
      </a:lt1>
      <a:dk2>
        <a:srgbClr val="323232"/>
      </a:dk2>
      <a:lt2>
        <a:srgbClr val="E3DED1"/>
      </a:lt2>
      <a:accent1>
        <a:srgbClr val="D8CD00"/>
      </a:accent1>
      <a:accent2>
        <a:srgbClr val="4045A0"/>
      </a:accent2>
      <a:accent3>
        <a:srgbClr val="808285"/>
      </a:accent3>
      <a:accent4>
        <a:srgbClr val="FFFF00"/>
      </a:accent4>
      <a:accent5>
        <a:srgbClr val="604878"/>
      </a:accent5>
      <a:accent6>
        <a:srgbClr val="00B0F0"/>
      </a:accent6>
      <a:hlink>
        <a:srgbClr val="808285"/>
      </a:hlink>
      <a:folHlink>
        <a:srgbClr val="FFC000"/>
      </a:folHlink>
    </a:clrScheme>
    <a:fontScheme name="4_HHI Master">
      <a:majorFont>
        <a:latin typeface="FrutigerBQ"/>
        <a:ea typeface="Tahoma"/>
        <a:cs typeface="Tahoma"/>
      </a:majorFont>
      <a:minorFont>
        <a:latin typeface="Arial"/>
        <a:ea typeface="Tahoma"/>
        <a:cs typeface="Tahoma"/>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HHI Master">
  <a:themeElements>
    <a:clrScheme name="HHI - Image processing">
      <a:dk1>
        <a:sysClr val="windowText" lastClr="000000"/>
      </a:dk1>
      <a:lt1>
        <a:sysClr val="window" lastClr="FFFFFF"/>
      </a:lt1>
      <a:dk2>
        <a:srgbClr val="323232"/>
      </a:dk2>
      <a:lt2>
        <a:srgbClr val="E3DED1"/>
      </a:lt2>
      <a:accent1>
        <a:srgbClr val="5ABE00"/>
      </a:accent1>
      <a:accent2>
        <a:srgbClr val="D8400A"/>
      </a:accent2>
      <a:accent3>
        <a:srgbClr val="808285"/>
      </a:accent3>
      <a:accent4>
        <a:srgbClr val="FFFF00"/>
      </a:accent4>
      <a:accent5>
        <a:srgbClr val="604878"/>
      </a:accent5>
      <a:accent6>
        <a:srgbClr val="00B0F0"/>
      </a:accent6>
      <a:hlink>
        <a:srgbClr val="808285"/>
      </a:hlink>
      <a:folHlink>
        <a:srgbClr val="FFC000"/>
      </a:folHlink>
    </a:clrScheme>
    <a:fontScheme name="4_HHI Master">
      <a:majorFont>
        <a:latin typeface="FrutigerBQ"/>
        <a:ea typeface="Tahoma"/>
        <a:cs typeface="Tahoma"/>
      </a:majorFont>
      <a:minorFont>
        <a:latin typeface="Arial"/>
        <a:ea typeface="Tahoma"/>
        <a:cs typeface="Tahoma"/>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HHI Master">
  <a:themeElements>
    <a:clrScheme name="HHI - Photonic Components">
      <a:dk1>
        <a:sysClr val="windowText" lastClr="000000"/>
      </a:dk1>
      <a:lt1>
        <a:sysClr val="window" lastClr="FFFFFF"/>
      </a:lt1>
      <a:dk2>
        <a:srgbClr val="323232"/>
      </a:dk2>
      <a:lt2>
        <a:srgbClr val="E3DED1"/>
      </a:lt2>
      <a:accent1>
        <a:srgbClr val="0076B3"/>
      </a:accent1>
      <a:accent2>
        <a:srgbClr val="DECF08"/>
      </a:accent2>
      <a:accent3>
        <a:srgbClr val="808285"/>
      </a:accent3>
      <a:accent4>
        <a:srgbClr val="FFFF00"/>
      </a:accent4>
      <a:accent5>
        <a:srgbClr val="604878"/>
      </a:accent5>
      <a:accent6>
        <a:srgbClr val="00B0F0"/>
      </a:accent6>
      <a:hlink>
        <a:srgbClr val="808285"/>
      </a:hlink>
      <a:folHlink>
        <a:srgbClr val="FFC000"/>
      </a:folHlink>
    </a:clrScheme>
    <a:fontScheme name="4_HHI Master">
      <a:majorFont>
        <a:latin typeface="FrutigerBQ"/>
        <a:ea typeface="Tahoma"/>
        <a:cs typeface="Tahoma"/>
      </a:majorFont>
      <a:minorFont>
        <a:latin typeface="Arial"/>
        <a:ea typeface="Tahoma"/>
        <a:cs typeface="Tahoma"/>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HHI Master">
  <a:themeElements>
    <a:clrScheme name="HHI - Photonic Networks and Systems">
      <a:dk1>
        <a:sysClr val="windowText" lastClr="000000"/>
      </a:dk1>
      <a:lt1>
        <a:sysClr val="window" lastClr="FFFFFF"/>
      </a:lt1>
      <a:dk2>
        <a:srgbClr val="323232"/>
      </a:dk2>
      <a:lt2>
        <a:srgbClr val="E3DED1"/>
      </a:lt2>
      <a:accent1>
        <a:srgbClr val="00B3DF"/>
      </a:accent1>
      <a:accent2>
        <a:srgbClr val="F99D16"/>
      </a:accent2>
      <a:accent3>
        <a:srgbClr val="808285"/>
      </a:accent3>
      <a:accent4>
        <a:srgbClr val="FFFF00"/>
      </a:accent4>
      <a:accent5>
        <a:srgbClr val="604878"/>
      </a:accent5>
      <a:accent6>
        <a:srgbClr val="00B0F0"/>
      </a:accent6>
      <a:hlink>
        <a:srgbClr val="808285"/>
      </a:hlink>
      <a:folHlink>
        <a:srgbClr val="FFC000"/>
      </a:folHlink>
    </a:clrScheme>
    <a:fontScheme name="4_HHI Master">
      <a:majorFont>
        <a:latin typeface="FrutigerBQ"/>
        <a:ea typeface="Tahoma"/>
        <a:cs typeface="Tahoma"/>
      </a:majorFont>
      <a:minorFont>
        <a:latin typeface="Arial"/>
        <a:ea typeface="Tahoma"/>
        <a:cs typeface="Tahoma"/>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Alle Vorlagen Fraunhofer HHI_united_2007</Template>
  <TotalTime>0</TotalTime>
  <Words>627</Words>
  <Application>Microsoft Office PowerPoint</Application>
  <PresentationFormat>Bildschirmpräsentation (4:3)</PresentationFormat>
  <Paragraphs>66</Paragraphs>
  <Slides>7</Slides>
  <Notes>2</Notes>
  <HiddenSlides>0</HiddenSlides>
  <MMClips>0</MMClips>
  <ScaleCrop>false</ScaleCrop>
  <HeadingPairs>
    <vt:vector size="4" baseType="variant">
      <vt:variant>
        <vt:lpstr>Design</vt:lpstr>
      </vt:variant>
      <vt:variant>
        <vt:i4>8</vt:i4>
      </vt:variant>
      <vt:variant>
        <vt:lpstr>Folientitel</vt:lpstr>
      </vt:variant>
      <vt:variant>
        <vt:i4>7</vt:i4>
      </vt:variant>
    </vt:vector>
  </HeadingPairs>
  <TitlesOfParts>
    <vt:vector size="15" baseType="lpstr">
      <vt:lpstr>Alle Vorlagen Fraunhofer HHI_united_2007</vt:lpstr>
      <vt:lpstr>1_HHI Master</vt:lpstr>
      <vt:lpstr>2_HHI Master</vt:lpstr>
      <vt:lpstr>3_HHI Master</vt:lpstr>
      <vt:lpstr>4_HHI Master</vt:lpstr>
      <vt:lpstr>5_HHI Master</vt:lpstr>
      <vt:lpstr>6_HHI Master</vt:lpstr>
      <vt:lpstr>7_HHI Master</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united communications GmbH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PowerPoint-Template für PPT2007</dc:title>
  <dc:creator>Fraunhofer HHI</dc:creator>
  <cp:lastModifiedBy>Jungnickel, Volker</cp:lastModifiedBy>
  <cp:revision>1126</cp:revision>
  <cp:lastPrinted>2015-09-25T16:56:15Z</cp:lastPrinted>
  <dcterms:created xsi:type="dcterms:W3CDTF">2010-10-12T07:03:46Z</dcterms:created>
  <dcterms:modified xsi:type="dcterms:W3CDTF">2016-05-17T21:32:26Z</dcterms:modified>
</cp:coreProperties>
</file>