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9" r:id="rId2"/>
    <p:sldId id="318" r:id="rId3"/>
    <p:sldId id="362" r:id="rId4"/>
    <p:sldId id="372" r:id="rId5"/>
    <p:sldId id="373" r:id="rId6"/>
    <p:sldId id="369" r:id="rId7"/>
    <p:sldId id="363" r:id="rId8"/>
    <p:sldId id="364" r:id="rId9"/>
    <p:sldId id="361" r:id="rId10"/>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Times New Roman" charset="0"/>
        <a:ea typeface="+mn-ea"/>
        <a:cs typeface="+mn-cs"/>
      </a:defRPr>
    </a:lvl6pPr>
    <a:lvl7pPr marL="2743200" algn="l" defTabSz="914400" rtl="0" eaLnBrk="1" latinLnBrk="0" hangingPunct="1">
      <a:defRPr sz="1200" kern="1200">
        <a:solidFill>
          <a:schemeClr val="tx1"/>
        </a:solidFill>
        <a:latin typeface="Times New Roman" charset="0"/>
        <a:ea typeface="+mn-ea"/>
        <a:cs typeface="+mn-cs"/>
      </a:defRPr>
    </a:lvl7pPr>
    <a:lvl8pPr marL="3200400" algn="l" defTabSz="914400" rtl="0" eaLnBrk="1" latinLnBrk="0" hangingPunct="1">
      <a:defRPr sz="1200" kern="1200">
        <a:solidFill>
          <a:schemeClr val="tx1"/>
        </a:solidFill>
        <a:latin typeface="Times New Roman" charset="0"/>
        <a:ea typeface="+mn-ea"/>
        <a:cs typeface="+mn-cs"/>
      </a:defRPr>
    </a:lvl8pPr>
    <a:lvl9pPr marL="3657600" algn="l" defTabSz="9144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3">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EC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991" autoAdjust="0"/>
    <p:restoredTop sz="92652" autoAdjust="0"/>
  </p:normalViewPr>
  <p:slideViewPr>
    <p:cSldViewPr>
      <p:cViewPr varScale="1">
        <p:scale>
          <a:sx n="88" d="100"/>
          <a:sy n="88" d="100"/>
        </p:scale>
        <p:origin x="1104"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0" d="100"/>
          <a:sy n="50" d="100"/>
        </p:scale>
        <p:origin x="-2934" y="-96"/>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handoutMaster" Target="handoutMasters/handoutMaster1.xml"/><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025" y="201613"/>
            <a:ext cx="2759075" cy="2286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8538" eaLnBrk="0" hangingPunct="0">
              <a:defRPr sz="1500" b="1">
                <a:latin typeface="Times New Roman" pitchFamily="18" charset="0"/>
              </a:defRPr>
            </a:lvl1pPr>
          </a:lstStyle>
          <a:p>
            <a:pPr>
              <a:defRPr/>
            </a:pPr>
            <a:r>
              <a:rPr lang="en-US"/>
              <a:t>doc.: IEEE 802.15-&lt;doc#&gt;</a:t>
            </a:r>
          </a:p>
        </p:txBody>
      </p:sp>
      <p:sp>
        <p:nvSpPr>
          <p:cNvPr id="3075" name="Rectangle 3"/>
          <p:cNvSpPr>
            <a:spLocks noGrp="1" noChangeArrowheads="1"/>
          </p:cNvSpPr>
          <p:nvPr>
            <p:ph type="dt" sz="quarter" idx="1"/>
          </p:nvPr>
        </p:nvSpPr>
        <p:spPr bwMode="auto">
          <a:xfrm>
            <a:off x="711200" y="201613"/>
            <a:ext cx="2365375" cy="2286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l" defTabSz="998538" eaLnBrk="0" hangingPunct="0">
              <a:defRPr sz="1500" b="1">
                <a:latin typeface="Times New Roman" pitchFamily="18" charset="0"/>
              </a:defRPr>
            </a:lvl1pPr>
          </a:lstStyle>
          <a:p>
            <a:pPr>
              <a:defRPr/>
            </a:pPr>
            <a:r>
              <a:rPr lang="en-US"/>
              <a:t>&lt;month year&gt;</a:t>
            </a:r>
          </a:p>
        </p:txBody>
      </p:sp>
      <p:sp>
        <p:nvSpPr>
          <p:cNvPr id="3076" name="Rectangle 4"/>
          <p:cNvSpPr>
            <a:spLocks noGrp="1" noChangeArrowheads="1"/>
          </p:cNvSpPr>
          <p:nvPr>
            <p:ph type="ftr" sz="quarter" idx="2"/>
          </p:nvPr>
        </p:nvSpPr>
        <p:spPr bwMode="auto">
          <a:xfrm>
            <a:off x="4259263" y="9906000"/>
            <a:ext cx="2209800" cy="16827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8538" eaLnBrk="0" hangingPunct="0">
              <a:defRPr sz="1100">
                <a:latin typeface="Times New Roman" pitchFamily="18" charset="0"/>
              </a:defRPr>
            </a:lvl1pPr>
          </a:lstStyle>
          <a:p>
            <a:pPr>
              <a:defRPr/>
            </a:pPr>
            <a:r>
              <a:rPr lang="en-US"/>
              <a:t>&lt;author&gt;, &lt;company&gt;</a:t>
            </a:r>
          </a:p>
        </p:txBody>
      </p:sp>
      <p:sp>
        <p:nvSpPr>
          <p:cNvPr id="3077" name="Rectangle 5"/>
          <p:cNvSpPr>
            <a:spLocks noGrp="1" noChangeArrowheads="1"/>
          </p:cNvSpPr>
          <p:nvPr>
            <p:ph type="sldNum" sz="quarter" idx="3"/>
          </p:nvPr>
        </p:nvSpPr>
        <p:spPr bwMode="auto">
          <a:xfrm>
            <a:off x="2760663" y="9906000"/>
            <a:ext cx="1419225" cy="16827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8538" eaLnBrk="0" hangingPunct="0">
              <a:defRPr sz="1100"/>
            </a:lvl1pPr>
          </a:lstStyle>
          <a:p>
            <a:pPr>
              <a:defRPr/>
            </a:pPr>
            <a:r>
              <a:rPr lang="en-US" altLang="en-US"/>
              <a:t>Page </a:t>
            </a:r>
            <a:fld id="{C4BEE94C-2259-8340-B40D-4DF7F1532E6F}" type="slidenum">
              <a:rPr lang="en-US" altLang="en-US"/>
              <a:pPr>
                <a:defRPr/>
              </a:pPr>
              <a:t>‹#›</a:t>
            </a:fld>
            <a:endParaRPr lang="en-US" altLang="en-US"/>
          </a:p>
        </p:txBody>
      </p:sp>
      <p:sp>
        <p:nvSpPr>
          <p:cNvPr id="17414" name="Line 6"/>
          <p:cNvSpPr>
            <a:spLocks noChangeShapeType="1"/>
          </p:cNvSpPr>
          <p:nvPr/>
        </p:nvSpPr>
        <p:spPr bwMode="auto">
          <a:xfrm>
            <a:off x="709613" y="427038"/>
            <a:ext cx="5680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4583" name="Rectangle 7"/>
          <p:cNvSpPr>
            <a:spLocks noChangeArrowheads="1"/>
          </p:cNvSpPr>
          <p:nvPr/>
        </p:nvSpPr>
        <p:spPr bwMode="auto">
          <a:xfrm>
            <a:off x="709613" y="9906000"/>
            <a:ext cx="73025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98538" eaLnBrk="0" hangingPunct="0">
              <a:defRPr sz="1200">
                <a:solidFill>
                  <a:schemeClr val="tx1"/>
                </a:solidFill>
                <a:latin typeface="Times New Roman" pitchFamily="18" charset="0"/>
              </a:defRPr>
            </a:lvl1pPr>
            <a:lvl2pPr marL="742950" indent="-285750" defTabSz="998538" eaLnBrk="0" hangingPunct="0">
              <a:defRPr sz="1200">
                <a:solidFill>
                  <a:schemeClr val="tx1"/>
                </a:solidFill>
                <a:latin typeface="Times New Roman" pitchFamily="18" charset="0"/>
              </a:defRPr>
            </a:lvl2pPr>
            <a:lvl3pPr marL="1143000" indent="-228600" defTabSz="998538" eaLnBrk="0" hangingPunct="0">
              <a:defRPr sz="1200">
                <a:solidFill>
                  <a:schemeClr val="tx1"/>
                </a:solidFill>
                <a:latin typeface="Times New Roman" pitchFamily="18" charset="0"/>
              </a:defRPr>
            </a:lvl3pPr>
            <a:lvl4pPr marL="1600200" indent="-228600" defTabSz="998538" eaLnBrk="0" hangingPunct="0">
              <a:defRPr sz="1200">
                <a:solidFill>
                  <a:schemeClr val="tx1"/>
                </a:solidFill>
                <a:latin typeface="Times New Roman" pitchFamily="18" charset="0"/>
              </a:defRPr>
            </a:lvl4pPr>
            <a:lvl5pPr marL="2057400" indent="-228600" defTabSz="998538" eaLnBrk="0" hangingPunct="0">
              <a:defRPr sz="1200">
                <a:solidFill>
                  <a:schemeClr val="tx1"/>
                </a:solidFill>
                <a:latin typeface="Times New Roman" pitchFamily="18" charset="0"/>
              </a:defRPr>
            </a:lvl5pPr>
            <a:lvl6pPr marL="2514600" indent="-228600" defTabSz="998538" eaLnBrk="0" fontAlgn="base" hangingPunct="0">
              <a:spcBef>
                <a:spcPct val="0"/>
              </a:spcBef>
              <a:spcAft>
                <a:spcPct val="0"/>
              </a:spcAft>
              <a:defRPr sz="1200">
                <a:solidFill>
                  <a:schemeClr val="tx1"/>
                </a:solidFill>
                <a:latin typeface="Times New Roman" pitchFamily="18" charset="0"/>
              </a:defRPr>
            </a:lvl6pPr>
            <a:lvl7pPr marL="2971800" indent="-228600" defTabSz="998538" eaLnBrk="0" fontAlgn="base" hangingPunct="0">
              <a:spcBef>
                <a:spcPct val="0"/>
              </a:spcBef>
              <a:spcAft>
                <a:spcPct val="0"/>
              </a:spcAft>
              <a:defRPr sz="1200">
                <a:solidFill>
                  <a:schemeClr val="tx1"/>
                </a:solidFill>
                <a:latin typeface="Times New Roman" pitchFamily="18" charset="0"/>
              </a:defRPr>
            </a:lvl7pPr>
            <a:lvl8pPr marL="3429000" indent="-228600" defTabSz="998538" eaLnBrk="0" fontAlgn="base" hangingPunct="0">
              <a:spcBef>
                <a:spcPct val="0"/>
              </a:spcBef>
              <a:spcAft>
                <a:spcPct val="0"/>
              </a:spcAft>
              <a:defRPr sz="1200">
                <a:solidFill>
                  <a:schemeClr val="tx1"/>
                </a:solidFill>
                <a:latin typeface="Times New Roman" pitchFamily="18" charset="0"/>
              </a:defRPr>
            </a:lvl8pPr>
            <a:lvl9pPr marL="3886200" indent="-228600" defTabSz="998538"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300" smtClean="0"/>
              <a:t>Submission</a:t>
            </a:r>
          </a:p>
        </p:txBody>
      </p:sp>
      <p:sp>
        <p:nvSpPr>
          <p:cNvPr id="17416"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6721021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15888"/>
            <a:ext cx="2881313" cy="2286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8538" eaLnBrk="0" hangingPunct="0">
              <a:defRPr sz="1500" b="1">
                <a:latin typeface="Times New Roman" pitchFamily="18" charset="0"/>
              </a:defRPr>
            </a:lvl1pPr>
          </a:lstStyle>
          <a:p>
            <a:pPr>
              <a:defRPr/>
            </a:pPr>
            <a:r>
              <a:rPr lang="en-US"/>
              <a:t>doc.: IEEE 802.15-&lt;doc#&gt;</a:t>
            </a:r>
          </a:p>
        </p:txBody>
      </p:sp>
      <p:sp>
        <p:nvSpPr>
          <p:cNvPr id="2051" name="Rectangle 3"/>
          <p:cNvSpPr>
            <a:spLocks noGrp="1" noChangeArrowheads="1"/>
          </p:cNvSpPr>
          <p:nvPr>
            <p:ph type="dt" idx="1"/>
          </p:nvPr>
        </p:nvSpPr>
        <p:spPr bwMode="auto">
          <a:xfrm>
            <a:off x="669925" y="115888"/>
            <a:ext cx="2801938" cy="2286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l" defTabSz="998538" eaLnBrk="0" hangingPunct="0">
              <a:defRPr sz="1500" b="1">
                <a:latin typeface="Times New Roman" pitchFamily="18" charset="0"/>
              </a:defRPr>
            </a:lvl1pPr>
          </a:lstStyle>
          <a:p>
            <a:pPr>
              <a:defRPr/>
            </a:pPr>
            <a:r>
              <a:rPr lang="en-US"/>
              <a:t>&lt;month year&gt;</a:t>
            </a:r>
          </a:p>
        </p:txBody>
      </p:sp>
      <p:sp>
        <p:nvSpPr>
          <p:cNvPr id="16388" name="Rectangle 4"/>
          <p:cNvSpPr>
            <a:spLocks noGrp="1" noRot="1" noChangeAspect="1" noChangeArrowheads="1" noTextEdit="1"/>
          </p:cNvSpPr>
          <p:nvPr>
            <p:ph type="sldImg" idx="2"/>
          </p:nvPr>
        </p:nvSpPr>
        <p:spPr bwMode="auto">
          <a:xfrm>
            <a:off x="1000125" y="773113"/>
            <a:ext cx="5100638" cy="38258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46150" y="4860925"/>
            <a:ext cx="5207000" cy="4606925"/>
          </a:xfrm>
          <a:prstGeom prst="rect">
            <a:avLst/>
          </a:prstGeom>
          <a:noFill/>
          <a:ln w="9525">
            <a:noFill/>
            <a:miter lim="800000"/>
            <a:headEnd/>
            <a:tailEnd/>
          </a:ln>
          <a:effectLst/>
        </p:spPr>
        <p:txBody>
          <a:bodyPr vert="horz" wrap="square" lIns="100117" tIns="49211" rIns="100117" bIns="4921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862388" y="9909175"/>
            <a:ext cx="2568575" cy="19843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950" lvl="4" algn="r" defTabSz="998538" eaLnBrk="0" hangingPunct="0">
              <a:defRPr sz="1300">
                <a:latin typeface="Times New Roman" pitchFamily="18" charset="0"/>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3003550" y="9909175"/>
            <a:ext cx="820738" cy="19843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8538" eaLnBrk="0" hangingPunct="0">
              <a:defRPr sz="1300"/>
            </a:lvl1pPr>
          </a:lstStyle>
          <a:p>
            <a:pPr>
              <a:defRPr/>
            </a:pPr>
            <a:r>
              <a:rPr lang="en-US" altLang="en-US"/>
              <a:t>Page </a:t>
            </a:r>
            <a:fld id="{44C73841-3688-C244-902B-72AE89A96A29}" type="slidenum">
              <a:rPr lang="en-US" altLang="en-US"/>
              <a:pPr>
                <a:defRPr/>
              </a:pPr>
              <a:t>‹#›</a:t>
            </a:fld>
            <a:endParaRPr lang="en-US" altLang="en-US"/>
          </a:p>
        </p:txBody>
      </p:sp>
      <p:sp>
        <p:nvSpPr>
          <p:cNvPr id="19464" name="Rectangle 8"/>
          <p:cNvSpPr>
            <a:spLocks noChangeArrowheads="1"/>
          </p:cNvSpPr>
          <p:nvPr/>
        </p:nvSpPr>
        <p:spPr bwMode="auto">
          <a:xfrm>
            <a:off x="741363" y="9909175"/>
            <a:ext cx="728662" cy="201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77900" eaLnBrk="0" hangingPunct="0">
              <a:defRPr sz="1200">
                <a:solidFill>
                  <a:schemeClr val="tx1"/>
                </a:solidFill>
                <a:latin typeface="Times New Roman" pitchFamily="18" charset="0"/>
              </a:defRPr>
            </a:lvl1pPr>
            <a:lvl2pPr marL="742950" indent="-285750" defTabSz="977900" eaLnBrk="0" hangingPunct="0">
              <a:defRPr sz="1200">
                <a:solidFill>
                  <a:schemeClr val="tx1"/>
                </a:solidFill>
                <a:latin typeface="Times New Roman" pitchFamily="18" charset="0"/>
              </a:defRPr>
            </a:lvl2pPr>
            <a:lvl3pPr marL="1143000" indent="-228600" defTabSz="977900" eaLnBrk="0" hangingPunct="0">
              <a:defRPr sz="1200">
                <a:solidFill>
                  <a:schemeClr val="tx1"/>
                </a:solidFill>
                <a:latin typeface="Times New Roman" pitchFamily="18" charset="0"/>
              </a:defRPr>
            </a:lvl3pPr>
            <a:lvl4pPr marL="1600200" indent="-228600" defTabSz="977900" eaLnBrk="0" hangingPunct="0">
              <a:defRPr sz="1200">
                <a:solidFill>
                  <a:schemeClr val="tx1"/>
                </a:solidFill>
                <a:latin typeface="Times New Roman" pitchFamily="18" charset="0"/>
              </a:defRPr>
            </a:lvl4pPr>
            <a:lvl5pPr marL="2057400" indent="-228600" defTabSz="977900" eaLnBrk="0" hangingPunct="0">
              <a:defRPr sz="1200">
                <a:solidFill>
                  <a:schemeClr val="tx1"/>
                </a:solidFill>
                <a:latin typeface="Times New Roman" pitchFamily="18" charset="0"/>
              </a:defRPr>
            </a:lvl5pPr>
            <a:lvl6pPr marL="2514600" indent="-228600" defTabSz="977900" eaLnBrk="0" fontAlgn="base" hangingPunct="0">
              <a:spcBef>
                <a:spcPct val="0"/>
              </a:spcBef>
              <a:spcAft>
                <a:spcPct val="0"/>
              </a:spcAft>
              <a:defRPr sz="1200">
                <a:solidFill>
                  <a:schemeClr val="tx1"/>
                </a:solidFill>
                <a:latin typeface="Times New Roman" pitchFamily="18" charset="0"/>
              </a:defRPr>
            </a:lvl6pPr>
            <a:lvl7pPr marL="2971800" indent="-228600" defTabSz="977900" eaLnBrk="0" fontAlgn="base" hangingPunct="0">
              <a:spcBef>
                <a:spcPct val="0"/>
              </a:spcBef>
              <a:spcAft>
                <a:spcPct val="0"/>
              </a:spcAft>
              <a:defRPr sz="1200">
                <a:solidFill>
                  <a:schemeClr val="tx1"/>
                </a:solidFill>
                <a:latin typeface="Times New Roman" pitchFamily="18" charset="0"/>
              </a:defRPr>
            </a:lvl7pPr>
            <a:lvl8pPr marL="3429000" indent="-228600" defTabSz="977900" eaLnBrk="0" fontAlgn="base" hangingPunct="0">
              <a:spcBef>
                <a:spcPct val="0"/>
              </a:spcBef>
              <a:spcAft>
                <a:spcPct val="0"/>
              </a:spcAft>
              <a:defRPr sz="1200">
                <a:solidFill>
                  <a:schemeClr val="tx1"/>
                </a:solidFill>
                <a:latin typeface="Times New Roman" pitchFamily="18" charset="0"/>
              </a:defRPr>
            </a:lvl8pPr>
            <a:lvl9pPr marL="3886200" indent="-228600" defTabSz="9779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300" smtClean="0"/>
              <a:t>Submission</a:t>
            </a:r>
          </a:p>
        </p:txBody>
      </p:sp>
      <p:sp>
        <p:nvSpPr>
          <p:cNvPr id="16393"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6394"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9606386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Rot="1" noChangeAspect="1" noChangeArrowheads="1" noTextEdit="1"/>
          </p:cNvSpPr>
          <p:nvPr>
            <p:ph type="sldImg"/>
          </p:nvPr>
        </p:nvSpPr>
        <p:spPr>
          <a:ln/>
        </p:spPr>
      </p:sp>
      <p:sp>
        <p:nvSpPr>
          <p:cNvPr id="1945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tLang="en-US">
              <a:latin typeface="Times New Roman" charset="0"/>
            </a:endParaRPr>
          </a:p>
        </p:txBody>
      </p:sp>
    </p:spTree>
    <p:extLst>
      <p:ext uri="{BB962C8B-B14F-4D97-AF65-F5344CB8AC3E}">
        <p14:creationId xmlns:p14="http://schemas.microsoft.com/office/powerpoint/2010/main" val="2569862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8538">
              <a:spcBef>
                <a:spcPct val="30000"/>
              </a:spcBef>
              <a:defRPr sz="1200">
                <a:solidFill>
                  <a:schemeClr val="tx1"/>
                </a:solidFill>
                <a:latin typeface="Times New Roman" charset="0"/>
              </a:defRPr>
            </a:lvl1pPr>
            <a:lvl2pPr marL="742950" indent="-285750" defTabSz="998538">
              <a:spcBef>
                <a:spcPct val="30000"/>
              </a:spcBef>
              <a:defRPr sz="1200">
                <a:solidFill>
                  <a:schemeClr val="tx1"/>
                </a:solidFill>
                <a:latin typeface="Times New Roman" charset="0"/>
              </a:defRPr>
            </a:lvl2pPr>
            <a:lvl3pPr marL="1143000" indent="-228600" defTabSz="998538">
              <a:spcBef>
                <a:spcPct val="30000"/>
              </a:spcBef>
              <a:defRPr sz="1200">
                <a:solidFill>
                  <a:schemeClr val="tx1"/>
                </a:solidFill>
                <a:latin typeface="Times New Roman" charset="0"/>
              </a:defRPr>
            </a:lvl3pPr>
            <a:lvl4pPr marL="1600200" indent="-228600" defTabSz="998538">
              <a:spcBef>
                <a:spcPct val="30000"/>
              </a:spcBef>
              <a:defRPr sz="1200">
                <a:solidFill>
                  <a:schemeClr val="tx1"/>
                </a:solidFill>
                <a:latin typeface="Times New Roman" charset="0"/>
              </a:defRPr>
            </a:lvl4pPr>
            <a:lvl5pPr marL="2057400" indent="-228600" defTabSz="998538">
              <a:spcBef>
                <a:spcPct val="30000"/>
              </a:spcBef>
              <a:defRPr sz="1200">
                <a:solidFill>
                  <a:schemeClr val="tx1"/>
                </a:solidFill>
                <a:latin typeface="Times New Roman" charset="0"/>
              </a:defRPr>
            </a:lvl5pPr>
            <a:lvl6pPr marL="2514600" indent="-228600" defTabSz="998538" eaLnBrk="0" fontAlgn="base" hangingPunct="0">
              <a:spcBef>
                <a:spcPct val="30000"/>
              </a:spcBef>
              <a:spcAft>
                <a:spcPct val="0"/>
              </a:spcAft>
              <a:defRPr sz="1200">
                <a:solidFill>
                  <a:schemeClr val="tx1"/>
                </a:solidFill>
                <a:latin typeface="Times New Roman" charset="0"/>
              </a:defRPr>
            </a:lvl6pPr>
            <a:lvl7pPr marL="2971800" indent="-228600" defTabSz="998538" eaLnBrk="0" fontAlgn="base" hangingPunct="0">
              <a:spcBef>
                <a:spcPct val="30000"/>
              </a:spcBef>
              <a:spcAft>
                <a:spcPct val="0"/>
              </a:spcAft>
              <a:defRPr sz="1200">
                <a:solidFill>
                  <a:schemeClr val="tx1"/>
                </a:solidFill>
                <a:latin typeface="Times New Roman" charset="0"/>
              </a:defRPr>
            </a:lvl7pPr>
            <a:lvl8pPr marL="3429000" indent="-228600" defTabSz="998538" eaLnBrk="0" fontAlgn="base" hangingPunct="0">
              <a:spcBef>
                <a:spcPct val="30000"/>
              </a:spcBef>
              <a:spcAft>
                <a:spcPct val="0"/>
              </a:spcAft>
              <a:defRPr sz="1200">
                <a:solidFill>
                  <a:schemeClr val="tx1"/>
                </a:solidFill>
                <a:latin typeface="Times New Roman" charset="0"/>
              </a:defRPr>
            </a:lvl8pPr>
            <a:lvl9pPr marL="3886200" indent="-228600" defTabSz="998538" eaLnBrk="0" fontAlgn="base" hangingPunct="0">
              <a:spcBef>
                <a:spcPct val="30000"/>
              </a:spcBef>
              <a:spcAft>
                <a:spcPct val="0"/>
              </a:spcAft>
              <a:defRPr sz="1200">
                <a:solidFill>
                  <a:schemeClr val="tx1"/>
                </a:solidFill>
                <a:latin typeface="Times New Roman" charset="0"/>
              </a:defRPr>
            </a:lvl9pPr>
          </a:lstStyle>
          <a:p>
            <a:pPr>
              <a:spcBef>
                <a:spcPct val="0"/>
              </a:spcBef>
            </a:pPr>
            <a:r>
              <a:rPr lang="en-US" altLang="en-US" sz="1500"/>
              <a:t>doc.: IEEE 802.15-&lt;doc#&gt;</a:t>
            </a:r>
          </a:p>
        </p:txBody>
      </p:sp>
      <p:sp>
        <p:nvSpPr>
          <p:cNvPr id="2150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8538">
              <a:spcBef>
                <a:spcPct val="30000"/>
              </a:spcBef>
              <a:defRPr sz="1200">
                <a:solidFill>
                  <a:schemeClr val="tx1"/>
                </a:solidFill>
                <a:latin typeface="Times New Roman" charset="0"/>
              </a:defRPr>
            </a:lvl1pPr>
            <a:lvl2pPr marL="742950" indent="-285750" defTabSz="998538">
              <a:spcBef>
                <a:spcPct val="30000"/>
              </a:spcBef>
              <a:defRPr sz="1200">
                <a:solidFill>
                  <a:schemeClr val="tx1"/>
                </a:solidFill>
                <a:latin typeface="Times New Roman" charset="0"/>
              </a:defRPr>
            </a:lvl2pPr>
            <a:lvl3pPr marL="1143000" indent="-228600" defTabSz="998538">
              <a:spcBef>
                <a:spcPct val="30000"/>
              </a:spcBef>
              <a:defRPr sz="1200">
                <a:solidFill>
                  <a:schemeClr val="tx1"/>
                </a:solidFill>
                <a:latin typeface="Times New Roman" charset="0"/>
              </a:defRPr>
            </a:lvl3pPr>
            <a:lvl4pPr marL="1600200" indent="-228600" defTabSz="998538">
              <a:spcBef>
                <a:spcPct val="30000"/>
              </a:spcBef>
              <a:defRPr sz="1200">
                <a:solidFill>
                  <a:schemeClr val="tx1"/>
                </a:solidFill>
                <a:latin typeface="Times New Roman" charset="0"/>
              </a:defRPr>
            </a:lvl4pPr>
            <a:lvl5pPr marL="2057400" indent="-228600" defTabSz="998538">
              <a:spcBef>
                <a:spcPct val="30000"/>
              </a:spcBef>
              <a:defRPr sz="1200">
                <a:solidFill>
                  <a:schemeClr val="tx1"/>
                </a:solidFill>
                <a:latin typeface="Times New Roman" charset="0"/>
              </a:defRPr>
            </a:lvl5pPr>
            <a:lvl6pPr marL="2514600" indent="-228600" defTabSz="998538" eaLnBrk="0" fontAlgn="base" hangingPunct="0">
              <a:spcBef>
                <a:spcPct val="30000"/>
              </a:spcBef>
              <a:spcAft>
                <a:spcPct val="0"/>
              </a:spcAft>
              <a:defRPr sz="1200">
                <a:solidFill>
                  <a:schemeClr val="tx1"/>
                </a:solidFill>
                <a:latin typeface="Times New Roman" charset="0"/>
              </a:defRPr>
            </a:lvl6pPr>
            <a:lvl7pPr marL="2971800" indent="-228600" defTabSz="998538" eaLnBrk="0" fontAlgn="base" hangingPunct="0">
              <a:spcBef>
                <a:spcPct val="30000"/>
              </a:spcBef>
              <a:spcAft>
                <a:spcPct val="0"/>
              </a:spcAft>
              <a:defRPr sz="1200">
                <a:solidFill>
                  <a:schemeClr val="tx1"/>
                </a:solidFill>
                <a:latin typeface="Times New Roman" charset="0"/>
              </a:defRPr>
            </a:lvl7pPr>
            <a:lvl8pPr marL="3429000" indent="-228600" defTabSz="998538" eaLnBrk="0" fontAlgn="base" hangingPunct="0">
              <a:spcBef>
                <a:spcPct val="30000"/>
              </a:spcBef>
              <a:spcAft>
                <a:spcPct val="0"/>
              </a:spcAft>
              <a:defRPr sz="1200">
                <a:solidFill>
                  <a:schemeClr val="tx1"/>
                </a:solidFill>
                <a:latin typeface="Times New Roman" charset="0"/>
              </a:defRPr>
            </a:lvl8pPr>
            <a:lvl9pPr marL="3886200" indent="-228600" defTabSz="998538" eaLnBrk="0" fontAlgn="base" hangingPunct="0">
              <a:spcBef>
                <a:spcPct val="30000"/>
              </a:spcBef>
              <a:spcAft>
                <a:spcPct val="0"/>
              </a:spcAft>
              <a:defRPr sz="1200">
                <a:solidFill>
                  <a:schemeClr val="tx1"/>
                </a:solidFill>
                <a:latin typeface="Times New Roman" charset="0"/>
              </a:defRPr>
            </a:lvl9pPr>
          </a:lstStyle>
          <a:p>
            <a:pPr>
              <a:spcBef>
                <a:spcPct val="0"/>
              </a:spcBef>
            </a:pPr>
            <a:r>
              <a:rPr lang="en-US" altLang="en-US" sz="1500"/>
              <a:t>&lt;month year&gt;</a:t>
            </a:r>
          </a:p>
        </p:txBody>
      </p:sp>
      <p:sp>
        <p:nvSpPr>
          <p:cNvPr id="21507"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98538">
              <a:spcBef>
                <a:spcPct val="30000"/>
              </a:spcBef>
              <a:defRPr sz="1200">
                <a:solidFill>
                  <a:schemeClr val="tx1"/>
                </a:solidFill>
                <a:latin typeface="Times New Roman" charset="0"/>
              </a:defRPr>
            </a:lvl1pPr>
            <a:lvl2pPr marL="742950" indent="-285750" defTabSz="998538">
              <a:spcBef>
                <a:spcPct val="30000"/>
              </a:spcBef>
              <a:defRPr sz="1200">
                <a:solidFill>
                  <a:schemeClr val="tx1"/>
                </a:solidFill>
                <a:latin typeface="Times New Roman" charset="0"/>
              </a:defRPr>
            </a:lvl2pPr>
            <a:lvl3pPr marL="1143000" indent="-228600" defTabSz="998538">
              <a:spcBef>
                <a:spcPct val="30000"/>
              </a:spcBef>
              <a:defRPr sz="1200">
                <a:solidFill>
                  <a:schemeClr val="tx1"/>
                </a:solidFill>
                <a:latin typeface="Times New Roman" charset="0"/>
              </a:defRPr>
            </a:lvl3pPr>
            <a:lvl4pPr marL="1600200" indent="-228600" defTabSz="998538">
              <a:spcBef>
                <a:spcPct val="30000"/>
              </a:spcBef>
              <a:defRPr sz="1200">
                <a:solidFill>
                  <a:schemeClr val="tx1"/>
                </a:solidFill>
                <a:latin typeface="Times New Roman" charset="0"/>
              </a:defRPr>
            </a:lvl4pPr>
            <a:lvl5pPr marL="488950" defTabSz="998538">
              <a:spcBef>
                <a:spcPct val="30000"/>
              </a:spcBef>
              <a:defRPr sz="1200">
                <a:solidFill>
                  <a:schemeClr val="tx1"/>
                </a:solidFill>
                <a:latin typeface="Times New Roman" charset="0"/>
              </a:defRPr>
            </a:lvl5pPr>
            <a:lvl6pPr marL="946150" defTabSz="998538" eaLnBrk="0" fontAlgn="base" hangingPunct="0">
              <a:spcBef>
                <a:spcPct val="30000"/>
              </a:spcBef>
              <a:spcAft>
                <a:spcPct val="0"/>
              </a:spcAft>
              <a:defRPr sz="1200">
                <a:solidFill>
                  <a:schemeClr val="tx1"/>
                </a:solidFill>
                <a:latin typeface="Times New Roman" charset="0"/>
              </a:defRPr>
            </a:lvl6pPr>
            <a:lvl7pPr marL="1403350" defTabSz="998538" eaLnBrk="0" fontAlgn="base" hangingPunct="0">
              <a:spcBef>
                <a:spcPct val="30000"/>
              </a:spcBef>
              <a:spcAft>
                <a:spcPct val="0"/>
              </a:spcAft>
              <a:defRPr sz="1200">
                <a:solidFill>
                  <a:schemeClr val="tx1"/>
                </a:solidFill>
                <a:latin typeface="Times New Roman" charset="0"/>
              </a:defRPr>
            </a:lvl7pPr>
            <a:lvl8pPr marL="1860550" defTabSz="998538" eaLnBrk="0" fontAlgn="base" hangingPunct="0">
              <a:spcBef>
                <a:spcPct val="30000"/>
              </a:spcBef>
              <a:spcAft>
                <a:spcPct val="0"/>
              </a:spcAft>
              <a:defRPr sz="1200">
                <a:solidFill>
                  <a:schemeClr val="tx1"/>
                </a:solidFill>
                <a:latin typeface="Times New Roman" charset="0"/>
              </a:defRPr>
            </a:lvl8pPr>
            <a:lvl9pPr marL="2317750" defTabSz="998538" eaLnBrk="0" fontAlgn="base" hangingPunct="0">
              <a:spcBef>
                <a:spcPct val="30000"/>
              </a:spcBef>
              <a:spcAft>
                <a:spcPct val="0"/>
              </a:spcAft>
              <a:defRPr sz="1200">
                <a:solidFill>
                  <a:schemeClr val="tx1"/>
                </a:solidFill>
                <a:latin typeface="Times New Roman" charset="0"/>
              </a:defRPr>
            </a:lvl9pPr>
          </a:lstStyle>
          <a:p>
            <a:pPr lvl="4">
              <a:spcBef>
                <a:spcPct val="0"/>
              </a:spcBef>
            </a:pPr>
            <a:r>
              <a:rPr lang="en-US" altLang="en-US" sz="1300"/>
              <a:t>&lt;author&gt;, &lt;company&gt;</a:t>
            </a:r>
          </a:p>
        </p:txBody>
      </p:sp>
      <p:sp>
        <p:nvSpPr>
          <p:cNvPr id="2150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8538">
              <a:spcBef>
                <a:spcPct val="30000"/>
              </a:spcBef>
              <a:defRPr sz="1200">
                <a:solidFill>
                  <a:schemeClr val="tx1"/>
                </a:solidFill>
                <a:latin typeface="Times New Roman" charset="0"/>
              </a:defRPr>
            </a:lvl1pPr>
            <a:lvl2pPr marL="742950" indent="-285750" defTabSz="998538">
              <a:spcBef>
                <a:spcPct val="30000"/>
              </a:spcBef>
              <a:defRPr sz="1200">
                <a:solidFill>
                  <a:schemeClr val="tx1"/>
                </a:solidFill>
                <a:latin typeface="Times New Roman" charset="0"/>
              </a:defRPr>
            </a:lvl2pPr>
            <a:lvl3pPr marL="1143000" indent="-228600" defTabSz="998538">
              <a:spcBef>
                <a:spcPct val="30000"/>
              </a:spcBef>
              <a:defRPr sz="1200">
                <a:solidFill>
                  <a:schemeClr val="tx1"/>
                </a:solidFill>
                <a:latin typeface="Times New Roman" charset="0"/>
              </a:defRPr>
            </a:lvl3pPr>
            <a:lvl4pPr marL="1600200" indent="-228600" defTabSz="998538">
              <a:spcBef>
                <a:spcPct val="30000"/>
              </a:spcBef>
              <a:defRPr sz="1200">
                <a:solidFill>
                  <a:schemeClr val="tx1"/>
                </a:solidFill>
                <a:latin typeface="Times New Roman" charset="0"/>
              </a:defRPr>
            </a:lvl4pPr>
            <a:lvl5pPr marL="2057400" indent="-228600" defTabSz="998538">
              <a:spcBef>
                <a:spcPct val="30000"/>
              </a:spcBef>
              <a:defRPr sz="1200">
                <a:solidFill>
                  <a:schemeClr val="tx1"/>
                </a:solidFill>
                <a:latin typeface="Times New Roman" charset="0"/>
              </a:defRPr>
            </a:lvl5pPr>
            <a:lvl6pPr marL="2514600" indent="-228600" defTabSz="998538" eaLnBrk="0" fontAlgn="base" hangingPunct="0">
              <a:spcBef>
                <a:spcPct val="30000"/>
              </a:spcBef>
              <a:spcAft>
                <a:spcPct val="0"/>
              </a:spcAft>
              <a:defRPr sz="1200">
                <a:solidFill>
                  <a:schemeClr val="tx1"/>
                </a:solidFill>
                <a:latin typeface="Times New Roman" charset="0"/>
              </a:defRPr>
            </a:lvl6pPr>
            <a:lvl7pPr marL="2971800" indent="-228600" defTabSz="998538" eaLnBrk="0" fontAlgn="base" hangingPunct="0">
              <a:spcBef>
                <a:spcPct val="30000"/>
              </a:spcBef>
              <a:spcAft>
                <a:spcPct val="0"/>
              </a:spcAft>
              <a:defRPr sz="1200">
                <a:solidFill>
                  <a:schemeClr val="tx1"/>
                </a:solidFill>
                <a:latin typeface="Times New Roman" charset="0"/>
              </a:defRPr>
            </a:lvl7pPr>
            <a:lvl8pPr marL="3429000" indent="-228600" defTabSz="998538" eaLnBrk="0" fontAlgn="base" hangingPunct="0">
              <a:spcBef>
                <a:spcPct val="30000"/>
              </a:spcBef>
              <a:spcAft>
                <a:spcPct val="0"/>
              </a:spcAft>
              <a:defRPr sz="1200">
                <a:solidFill>
                  <a:schemeClr val="tx1"/>
                </a:solidFill>
                <a:latin typeface="Times New Roman" charset="0"/>
              </a:defRPr>
            </a:lvl8pPr>
            <a:lvl9pPr marL="3886200" indent="-228600" defTabSz="998538" eaLnBrk="0" fontAlgn="base" hangingPunct="0">
              <a:spcBef>
                <a:spcPct val="30000"/>
              </a:spcBef>
              <a:spcAft>
                <a:spcPct val="0"/>
              </a:spcAft>
              <a:defRPr sz="1200">
                <a:solidFill>
                  <a:schemeClr val="tx1"/>
                </a:solidFill>
                <a:latin typeface="Times New Roman" charset="0"/>
              </a:defRPr>
            </a:lvl9pPr>
          </a:lstStyle>
          <a:p>
            <a:pPr>
              <a:spcBef>
                <a:spcPct val="0"/>
              </a:spcBef>
            </a:pPr>
            <a:r>
              <a:rPr lang="en-US" altLang="en-US" sz="1300"/>
              <a:t>Page </a:t>
            </a:r>
            <a:fld id="{6600FE52-AE6F-484A-84D9-00A78FBB1D12}" type="slidenum">
              <a:rPr lang="en-US" altLang="en-US" sz="1300"/>
              <a:pPr>
                <a:spcBef>
                  <a:spcPct val="0"/>
                </a:spcBef>
              </a:pPr>
              <a:t>2</a:t>
            </a:fld>
            <a:endParaRPr lang="en-US" altLang="en-US" sz="1300"/>
          </a:p>
        </p:txBody>
      </p:sp>
      <p:sp>
        <p:nvSpPr>
          <p:cNvPr id="21509" name="Rectangle 2"/>
          <p:cNvSpPr>
            <a:spLocks noGrp="1" noRot="1" noChangeAspect="1" noChangeArrowheads="1" noTextEdit="1"/>
          </p:cNvSpPr>
          <p:nvPr>
            <p:ph type="sldImg"/>
          </p:nvPr>
        </p:nvSpPr>
        <p:spPr>
          <a:xfrm>
            <a:off x="998538" y="773113"/>
            <a:ext cx="5100637" cy="3825875"/>
          </a:xfrm>
          <a:ln/>
        </p:spPr>
      </p:sp>
      <p:sp>
        <p:nvSpPr>
          <p:cNvPr id="2151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tLang="en-US">
              <a:latin typeface="Times New Roman" charset="0"/>
            </a:endParaRPr>
          </a:p>
        </p:txBody>
      </p:sp>
    </p:spTree>
    <p:extLst>
      <p:ext uri="{BB962C8B-B14F-4D97-AF65-F5344CB8AC3E}">
        <p14:creationId xmlns:p14="http://schemas.microsoft.com/office/powerpoint/2010/main" val="5788946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txBox="1">
            <a:spLocks noGrp="1" noChangeArrowheads="1"/>
          </p:cNvSpPr>
          <p:nvPr/>
        </p:nvSpPr>
        <p:spPr bwMode="auto">
          <a:xfrm>
            <a:off x="3549650" y="115888"/>
            <a:ext cx="28813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98538">
              <a:spcBef>
                <a:spcPct val="30000"/>
              </a:spcBef>
              <a:defRPr sz="1200">
                <a:solidFill>
                  <a:schemeClr val="tx1"/>
                </a:solidFill>
                <a:latin typeface="Times New Roman" charset="0"/>
              </a:defRPr>
            </a:lvl1pPr>
            <a:lvl2pPr marL="742950" indent="-285750" defTabSz="998538">
              <a:spcBef>
                <a:spcPct val="30000"/>
              </a:spcBef>
              <a:defRPr sz="1200">
                <a:solidFill>
                  <a:schemeClr val="tx1"/>
                </a:solidFill>
                <a:latin typeface="Times New Roman" charset="0"/>
              </a:defRPr>
            </a:lvl2pPr>
            <a:lvl3pPr marL="1143000" indent="-228600" defTabSz="998538">
              <a:spcBef>
                <a:spcPct val="30000"/>
              </a:spcBef>
              <a:defRPr sz="1200">
                <a:solidFill>
                  <a:schemeClr val="tx1"/>
                </a:solidFill>
                <a:latin typeface="Times New Roman" charset="0"/>
              </a:defRPr>
            </a:lvl3pPr>
            <a:lvl4pPr marL="1600200" indent="-228600" defTabSz="998538">
              <a:spcBef>
                <a:spcPct val="30000"/>
              </a:spcBef>
              <a:defRPr sz="1200">
                <a:solidFill>
                  <a:schemeClr val="tx1"/>
                </a:solidFill>
                <a:latin typeface="Times New Roman" charset="0"/>
              </a:defRPr>
            </a:lvl4pPr>
            <a:lvl5pPr marL="2057400" indent="-228600" defTabSz="998538">
              <a:spcBef>
                <a:spcPct val="30000"/>
              </a:spcBef>
              <a:defRPr sz="1200">
                <a:solidFill>
                  <a:schemeClr val="tx1"/>
                </a:solidFill>
                <a:latin typeface="Times New Roman" charset="0"/>
              </a:defRPr>
            </a:lvl5pPr>
            <a:lvl6pPr marL="2514600" indent="-228600" defTabSz="998538" eaLnBrk="0" fontAlgn="base" hangingPunct="0">
              <a:spcBef>
                <a:spcPct val="30000"/>
              </a:spcBef>
              <a:spcAft>
                <a:spcPct val="0"/>
              </a:spcAft>
              <a:defRPr sz="1200">
                <a:solidFill>
                  <a:schemeClr val="tx1"/>
                </a:solidFill>
                <a:latin typeface="Times New Roman" charset="0"/>
              </a:defRPr>
            </a:lvl6pPr>
            <a:lvl7pPr marL="2971800" indent="-228600" defTabSz="998538" eaLnBrk="0" fontAlgn="base" hangingPunct="0">
              <a:spcBef>
                <a:spcPct val="30000"/>
              </a:spcBef>
              <a:spcAft>
                <a:spcPct val="0"/>
              </a:spcAft>
              <a:defRPr sz="1200">
                <a:solidFill>
                  <a:schemeClr val="tx1"/>
                </a:solidFill>
                <a:latin typeface="Times New Roman" charset="0"/>
              </a:defRPr>
            </a:lvl7pPr>
            <a:lvl8pPr marL="3429000" indent="-228600" defTabSz="998538" eaLnBrk="0" fontAlgn="base" hangingPunct="0">
              <a:spcBef>
                <a:spcPct val="30000"/>
              </a:spcBef>
              <a:spcAft>
                <a:spcPct val="0"/>
              </a:spcAft>
              <a:defRPr sz="1200">
                <a:solidFill>
                  <a:schemeClr val="tx1"/>
                </a:solidFill>
                <a:latin typeface="Times New Roman" charset="0"/>
              </a:defRPr>
            </a:lvl8pPr>
            <a:lvl9pPr marL="3886200" indent="-228600" defTabSz="998538" eaLnBrk="0" fontAlgn="base" hangingPunct="0">
              <a:spcBef>
                <a:spcPct val="30000"/>
              </a:spcBef>
              <a:spcAft>
                <a:spcPct val="0"/>
              </a:spcAft>
              <a:defRPr sz="1200">
                <a:solidFill>
                  <a:schemeClr val="tx1"/>
                </a:solidFill>
                <a:latin typeface="Times New Roman" charset="0"/>
              </a:defRPr>
            </a:lvl9pPr>
          </a:lstStyle>
          <a:p>
            <a:pPr algn="r">
              <a:spcBef>
                <a:spcPct val="0"/>
              </a:spcBef>
            </a:pPr>
            <a:r>
              <a:rPr lang="en-US" altLang="en-US" sz="1500" b="1"/>
              <a:t>doc.: IEEE 802.15-&lt;doc#&gt;</a:t>
            </a:r>
          </a:p>
        </p:txBody>
      </p:sp>
      <p:sp>
        <p:nvSpPr>
          <p:cNvPr id="28674" name="Rectangle 3"/>
          <p:cNvSpPr txBox="1">
            <a:spLocks noGrp="1" noChangeArrowheads="1"/>
          </p:cNvSpPr>
          <p:nvPr/>
        </p:nvSpPr>
        <p:spPr bwMode="auto">
          <a:xfrm>
            <a:off x="669925" y="115888"/>
            <a:ext cx="280193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98538">
              <a:spcBef>
                <a:spcPct val="30000"/>
              </a:spcBef>
              <a:defRPr sz="1200">
                <a:solidFill>
                  <a:schemeClr val="tx1"/>
                </a:solidFill>
                <a:latin typeface="Times New Roman" charset="0"/>
              </a:defRPr>
            </a:lvl1pPr>
            <a:lvl2pPr marL="742950" indent="-285750" defTabSz="998538">
              <a:spcBef>
                <a:spcPct val="30000"/>
              </a:spcBef>
              <a:defRPr sz="1200">
                <a:solidFill>
                  <a:schemeClr val="tx1"/>
                </a:solidFill>
                <a:latin typeface="Times New Roman" charset="0"/>
              </a:defRPr>
            </a:lvl2pPr>
            <a:lvl3pPr marL="1143000" indent="-228600" defTabSz="998538">
              <a:spcBef>
                <a:spcPct val="30000"/>
              </a:spcBef>
              <a:defRPr sz="1200">
                <a:solidFill>
                  <a:schemeClr val="tx1"/>
                </a:solidFill>
                <a:latin typeface="Times New Roman" charset="0"/>
              </a:defRPr>
            </a:lvl3pPr>
            <a:lvl4pPr marL="1600200" indent="-228600" defTabSz="998538">
              <a:spcBef>
                <a:spcPct val="30000"/>
              </a:spcBef>
              <a:defRPr sz="1200">
                <a:solidFill>
                  <a:schemeClr val="tx1"/>
                </a:solidFill>
                <a:latin typeface="Times New Roman" charset="0"/>
              </a:defRPr>
            </a:lvl4pPr>
            <a:lvl5pPr marL="2057400" indent="-228600" defTabSz="998538">
              <a:spcBef>
                <a:spcPct val="30000"/>
              </a:spcBef>
              <a:defRPr sz="1200">
                <a:solidFill>
                  <a:schemeClr val="tx1"/>
                </a:solidFill>
                <a:latin typeface="Times New Roman" charset="0"/>
              </a:defRPr>
            </a:lvl5pPr>
            <a:lvl6pPr marL="2514600" indent="-228600" defTabSz="998538" eaLnBrk="0" fontAlgn="base" hangingPunct="0">
              <a:spcBef>
                <a:spcPct val="30000"/>
              </a:spcBef>
              <a:spcAft>
                <a:spcPct val="0"/>
              </a:spcAft>
              <a:defRPr sz="1200">
                <a:solidFill>
                  <a:schemeClr val="tx1"/>
                </a:solidFill>
                <a:latin typeface="Times New Roman" charset="0"/>
              </a:defRPr>
            </a:lvl6pPr>
            <a:lvl7pPr marL="2971800" indent="-228600" defTabSz="998538" eaLnBrk="0" fontAlgn="base" hangingPunct="0">
              <a:spcBef>
                <a:spcPct val="30000"/>
              </a:spcBef>
              <a:spcAft>
                <a:spcPct val="0"/>
              </a:spcAft>
              <a:defRPr sz="1200">
                <a:solidFill>
                  <a:schemeClr val="tx1"/>
                </a:solidFill>
                <a:latin typeface="Times New Roman" charset="0"/>
              </a:defRPr>
            </a:lvl7pPr>
            <a:lvl8pPr marL="3429000" indent="-228600" defTabSz="998538" eaLnBrk="0" fontAlgn="base" hangingPunct="0">
              <a:spcBef>
                <a:spcPct val="30000"/>
              </a:spcBef>
              <a:spcAft>
                <a:spcPct val="0"/>
              </a:spcAft>
              <a:defRPr sz="1200">
                <a:solidFill>
                  <a:schemeClr val="tx1"/>
                </a:solidFill>
                <a:latin typeface="Times New Roman" charset="0"/>
              </a:defRPr>
            </a:lvl8pPr>
            <a:lvl9pPr marL="3886200" indent="-228600" defTabSz="998538" eaLnBrk="0" fontAlgn="base" hangingPunct="0">
              <a:spcBef>
                <a:spcPct val="30000"/>
              </a:spcBef>
              <a:spcAft>
                <a:spcPct val="0"/>
              </a:spcAft>
              <a:defRPr sz="1200">
                <a:solidFill>
                  <a:schemeClr val="tx1"/>
                </a:solidFill>
                <a:latin typeface="Times New Roman" charset="0"/>
              </a:defRPr>
            </a:lvl9pPr>
          </a:lstStyle>
          <a:p>
            <a:pPr>
              <a:spcBef>
                <a:spcPct val="0"/>
              </a:spcBef>
            </a:pPr>
            <a:r>
              <a:rPr lang="en-US" altLang="en-US" sz="1500" b="1"/>
              <a:t>&lt;month year&gt;</a:t>
            </a:r>
          </a:p>
        </p:txBody>
      </p:sp>
      <p:sp>
        <p:nvSpPr>
          <p:cNvPr id="28675" name="Rectangle 6"/>
          <p:cNvSpPr txBox="1">
            <a:spLocks noGrp="1" noChangeArrowheads="1"/>
          </p:cNvSpPr>
          <p:nvPr/>
        </p:nvSpPr>
        <p:spPr bwMode="auto">
          <a:xfrm>
            <a:off x="3862388" y="9909175"/>
            <a:ext cx="2568575" cy="19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defTabSz="998538">
              <a:spcBef>
                <a:spcPct val="30000"/>
              </a:spcBef>
              <a:defRPr sz="1200">
                <a:solidFill>
                  <a:schemeClr val="tx1"/>
                </a:solidFill>
                <a:latin typeface="Times New Roman" charset="0"/>
              </a:defRPr>
            </a:lvl1pPr>
            <a:lvl2pPr marL="742950" indent="-285750" defTabSz="998538">
              <a:spcBef>
                <a:spcPct val="30000"/>
              </a:spcBef>
              <a:defRPr sz="1200">
                <a:solidFill>
                  <a:schemeClr val="tx1"/>
                </a:solidFill>
                <a:latin typeface="Times New Roman" charset="0"/>
              </a:defRPr>
            </a:lvl2pPr>
            <a:lvl3pPr marL="1143000" indent="-228600" defTabSz="998538">
              <a:spcBef>
                <a:spcPct val="30000"/>
              </a:spcBef>
              <a:defRPr sz="1200">
                <a:solidFill>
                  <a:schemeClr val="tx1"/>
                </a:solidFill>
                <a:latin typeface="Times New Roman" charset="0"/>
              </a:defRPr>
            </a:lvl3pPr>
            <a:lvl4pPr marL="1600200" indent="-228600" defTabSz="998538">
              <a:spcBef>
                <a:spcPct val="30000"/>
              </a:spcBef>
              <a:defRPr sz="1200">
                <a:solidFill>
                  <a:schemeClr val="tx1"/>
                </a:solidFill>
                <a:latin typeface="Times New Roman" charset="0"/>
              </a:defRPr>
            </a:lvl4pPr>
            <a:lvl5pPr marL="488950" defTabSz="998538">
              <a:spcBef>
                <a:spcPct val="30000"/>
              </a:spcBef>
              <a:defRPr sz="1200">
                <a:solidFill>
                  <a:schemeClr val="tx1"/>
                </a:solidFill>
                <a:latin typeface="Times New Roman" charset="0"/>
              </a:defRPr>
            </a:lvl5pPr>
            <a:lvl6pPr marL="946150" defTabSz="998538" eaLnBrk="0" fontAlgn="base" hangingPunct="0">
              <a:spcBef>
                <a:spcPct val="30000"/>
              </a:spcBef>
              <a:spcAft>
                <a:spcPct val="0"/>
              </a:spcAft>
              <a:defRPr sz="1200">
                <a:solidFill>
                  <a:schemeClr val="tx1"/>
                </a:solidFill>
                <a:latin typeface="Times New Roman" charset="0"/>
              </a:defRPr>
            </a:lvl6pPr>
            <a:lvl7pPr marL="1403350" defTabSz="998538" eaLnBrk="0" fontAlgn="base" hangingPunct="0">
              <a:spcBef>
                <a:spcPct val="30000"/>
              </a:spcBef>
              <a:spcAft>
                <a:spcPct val="0"/>
              </a:spcAft>
              <a:defRPr sz="1200">
                <a:solidFill>
                  <a:schemeClr val="tx1"/>
                </a:solidFill>
                <a:latin typeface="Times New Roman" charset="0"/>
              </a:defRPr>
            </a:lvl7pPr>
            <a:lvl8pPr marL="1860550" defTabSz="998538" eaLnBrk="0" fontAlgn="base" hangingPunct="0">
              <a:spcBef>
                <a:spcPct val="30000"/>
              </a:spcBef>
              <a:spcAft>
                <a:spcPct val="0"/>
              </a:spcAft>
              <a:defRPr sz="1200">
                <a:solidFill>
                  <a:schemeClr val="tx1"/>
                </a:solidFill>
                <a:latin typeface="Times New Roman" charset="0"/>
              </a:defRPr>
            </a:lvl8pPr>
            <a:lvl9pPr marL="2317750" defTabSz="998538" eaLnBrk="0" fontAlgn="base" hangingPunct="0">
              <a:spcBef>
                <a:spcPct val="30000"/>
              </a:spcBef>
              <a:spcAft>
                <a:spcPct val="0"/>
              </a:spcAft>
              <a:defRPr sz="1200">
                <a:solidFill>
                  <a:schemeClr val="tx1"/>
                </a:solidFill>
                <a:latin typeface="Times New Roman" charset="0"/>
              </a:defRPr>
            </a:lvl9pPr>
          </a:lstStyle>
          <a:p>
            <a:pPr lvl="4" algn="r">
              <a:spcBef>
                <a:spcPct val="0"/>
              </a:spcBef>
            </a:pPr>
            <a:r>
              <a:rPr lang="en-US" altLang="en-US" sz="1300"/>
              <a:t>&lt;author&gt;, &lt;company&gt;</a:t>
            </a:r>
          </a:p>
        </p:txBody>
      </p:sp>
      <p:sp>
        <p:nvSpPr>
          <p:cNvPr id="28676" name="Rectangle 7"/>
          <p:cNvSpPr txBox="1">
            <a:spLocks noGrp="1" noChangeArrowheads="1"/>
          </p:cNvSpPr>
          <p:nvPr/>
        </p:nvSpPr>
        <p:spPr bwMode="auto">
          <a:xfrm>
            <a:off x="3003550" y="9909175"/>
            <a:ext cx="820738" cy="19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98538">
              <a:spcBef>
                <a:spcPct val="30000"/>
              </a:spcBef>
              <a:defRPr sz="1200">
                <a:solidFill>
                  <a:schemeClr val="tx1"/>
                </a:solidFill>
                <a:latin typeface="Times New Roman" charset="0"/>
              </a:defRPr>
            </a:lvl1pPr>
            <a:lvl2pPr marL="742950" indent="-285750" defTabSz="998538">
              <a:spcBef>
                <a:spcPct val="30000"/>
              </a:spcBef>
              <a:defRPr sz="1200">
                <a:solidFill>
                  <a:schemeClr val="tx1"/>
                </a:solidFill>
                <a:latin typeface="Times New Roman" charset="0"/>
              </a:defRPr>
            </a:lvl2pPr>
            <a:lvl3pPr marL="1143000" indent="-228600" defTabSz="998538">
              <a:spcBef>
                <a:spcPct val="30000"/>
              </a:spcBef>
              <a:defRPr sz="1200">
                <a:solidFill>
                  <a:schemeClr val="tx1"/>
                </a:solidFill>
                <a:latin typeface="Times New Roman" charset="0"/>
              </a:defRPr>
            </a:lvl3pPr>
            <a:lvl4pPr marL="1600200" indent="-228600" defTabSz="998538">
              <a:spcBef>
                <a:spcPct val="30000"/>
              </a:spcBef>
              <a:defRPr sz="1200">
                <a:solidFill>
                  <a:schemeClr val="tx1"/>
                </a:solidFill>
                <a:latin typeface="Times New Roman" charset="0"/>
              </a:defRPr>
            </a:lvl4pPr>
            <a:lvl5pPr marL="2057400" indent="-228600" defTabSz="998538">
              <a:spcBef>
                <a:spcPct val="30000"/>
              </a:spcBef>
              <a:defRPr sz="1200">
                <a:solidFill>
                  <a:schemeClr val="tx1"/>
                </a:solidFill>
                <a:latin typeface="Times New Roman" charset="0"/>
              </a:defRPr>
            </a:lvl5pPr>
            <a:lvl6pPr marL="2514600" indent="-228600" defTabSz="998538" eaLnBrk="0" fontAlgn="base" hangingPunct="0">
              <a:spcBef>
                <a:spcPct val="30000"/>
              </a:spcBef>
              <a:spcAft>
                <a:spcPct val="0"/>
              </a:spcAft>
              <a:defRPr sz="1200">
                <a:solidFill>
                  <a:schemeClr val="tx1"/>
                </a:solidFill>
                <a:latin typeface="Times New Roman" charset="0"/>
              </a:defRPr>
            </a:lvl6pPr>
            <a:lvl7pPr marL="2971800" indent="-228600" defTabSz="998538" eaLnBrk="0" fontAlgn="base" hangingPunct="0">
              <a:spcBef>
                <a:spcPct val="30000"/>
              </a:spcBef>
              <a:spcAft>
                <a:spcPct val="0"/>
              </a:spcAft>
              <a:defRPr sz="1200">
                <a:solidFill>
                  <a:schemeClr val="tx1"/>
                </a:solidFill>
                <a:latin typeface="Times New Roman" charset="0"/>
              </a:defRPr>
            </a:lvl7pPr>
            <a:lvl8pPr marL="3429000" indent="-228600" defTabSz="998538" eaLnBrk="0" fontAlgn="base" hangingPunct="0">
              <a:spcBef>
                <a:spcPct val="30000"/>
              </a:spcBef>
              <a:spcAft>
                <a:spcPct val="0"/>
              </a:spcAft>
              <a:defRPr sz="1200">
                <a:solidFill>
                  <a:schemeClr val="tx1"/>
                </a:solidFill>
                <a:latin typeface="Times New Roman" charset="0"/>
              </a:defRPr>
            </a:lvl8pPr>
            <a:lvl9pPr marL="3886200" indent="-228600" defTabSz="998538" eaLnBrk="0" fontAlgn="base" hangingPunct="0">
              <a:spcBef>
                <a:spcPct val="30000"/>
              </a:spcBef>
              <a:spcAft>
                <a:spcPct val="0"/>
              </a:spcAft>
              <a:defRPr sz="1200">
                <a:solidFill>
                  <a:schemeClr val="tx1"/>
                </a:solidFill>
                <a:latin typeface="Times New Roman" charset="0"/>
              </a:defRPr>
            </a:lvl9pPr>
          </a:lstStyle>
          <a:p>
            <a:pPr algn="r">
              <a:spcBef>
                <a:spcPct val="0"/>
              </a:spcBef>
            </a:pPr>
            <a:r>
              <a:rPr lang="en-US" altLang="en-US" sz="1300"/>
              <a:t>Page </a:t>
            </a:r>
            <a:fld id="{BF075EF2-442F-824E-A544-AC3A67BAB265}" type="slidenum">
              <a:rPr lang="en-US" altLang="en-US" sz="1300"/>
              <a:pPr algn="r">
                <a:spcBef>
                  <a:spcPct val="0"/>
                </a:spcBef>
              </a:pPr>
              <a:t>9</a:t>
            </a:fld>
            <a:endParaRPr lang="en-US" altLang="en-US" sz="1300"/>
          </a:p>
        </p:txBody>
      </p:sp>
      <p:sp>
        <p:nvSpPr>
          <p:cNvPr id="28677" name="Rectangle 2"/>
          <p:cNvSpPr>
            <a:spLocks noGrp="1" noRot="1" noChangeAspect="1" noChangeArrowheads="1" noTextEdit="1"/>
          </p:cNvSpPr>
          <p:nvPr>
            <p:ph type="sldImg"/>
          </p:nvPr>
        </p:nvSpPr>
        <p:spPr>
          <a:xfrm>
            <a:off x="998538" y="773113"/>
            <a:ext cx="5100637" cy="3825875"/>
          </a:xfrm>
          <a:ln/>
        </p:spPr>
      </p:sp>
      <p:sp>
        <p:nvSpPr>
          <p:cNvPr id="2867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tLang="en-US">
              <a:latin typeface="Times New Roman" charset="0"/>
            </a:endParaRPr>
          </a:p>
        </p:txBody>
      </p:sp>
    </p:spTree>
    <p:extLst>
      <p:ext uri="{BB962C8B-B14F-4D97-AF65-F5344CB8AC3E}">
        <p14:creationId xmlns:p14="http://schemas.microsoft.com/office/powerpoint/2010/main" val="1382049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dirty="0"/>
              <a:t>Kunal Shah </a:t>
            </a:r>
            <a:r>
              <a:rPr lang="en-US" dirty="0" smtClean="0"/>
              <a:t>(</a:t>
            </a:r>
            <a:r>
              <a:rPr lang="en-US" altLang="en-US" sz="1200" dirty="0" smtClean="0">
                <a:latin typeface="Times New Roman" charset="0"/>
              </a:rPr>
              <a:t>Silver Spring Networks</a:t>
            </a:r>
            <a:r>
              <a:rPr lang="en-US" dirty="0" smtClean="0"/>
              <a:t>)</a:t>
            </a:r>
            <a:endParaRPr lang="en-US"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en-US"/>
              <a:t>Slide </a:t>
            </a:r>
            <a:fld id="{EF2E07B6-0DC1-6745-9B83-CA873AEA19C6}" type="slidenum">
              <a:rPr lang="en-US" altLang="en-US"/>
              <a:pPr>
                <a:defRPr/>
              </a:pPr>
              <a:t>‹#›</a:t>
            </a:fld>
            <a:endParaRPr lang="en-US" altLang="en-US"/>
          </a:p>
        </p:txBody>
      </p:sp>
    </p:spTree>
    <p:extLst>
      <p:ext uri="{BB962C8B-B14F-4D97-AF65-F5344CB8AC3E}">
        <p14:creationId xmlns:p14="http://schemas.microsoft.com/office/powerpoint/2010/main" val="121848906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t>Kunal</a:t>
            </a:r>
            <a:r>
              <a:rPr lang="en-US" dirty="0"/>
              <a:t> Shah (Silver Spring Networks)</a:t>
            </a:r>
          </a:p>
        </p:txBody>
      </p:sp>
      <p:sp>
        <p:nvSpPr>
          <p:cNvPr id="6" name="Rectangle 6"/>
          <p:cNvSpPr>
            <a:spLocks noGrp="1" noChangeArrowheads="1"/>
          </p:cNvSpPr>
          <p:nvPr>
            <p:ph type="sldNum" sz="quarter" idx="12"/>
          </p:nvPr>
        </p:nvSpPr>
        <p:spPr/>
        <p:txBody>
          <a:bodyPr/>
          <a:lstStyle>
            <a:lvl1pPr>
              <a:defRPr/>
            </a:lvl1pPr>
          </a:lstStyle>
          <a:p>
            <a:pPr>
              <a:defRPr/>
            </a:pPr>
            <a:r>
              <a:rPr lang="en-US" altLang="en-US"/>
              <a:t>Slide </a:t>
            </a:r>
            <a:fld id="{0D22A6C6-3087-134A-8299-84EED7B86A10}" type="slidenum">
              <a:rPr lang="en-US" altLang="en-US"/>
              <a:pPr>
                <a:defRPr/>
              </a:pPr>
              <a:t>‹#›</a:t>
            </a:fld>
            <a:endParaRPr lang="en-US" altLang="en-US"/>
          </a:p>
        </p:txBody>
      </p:sp>
    </p:spTree>
    <p:extLst>
      <p:ext uri="{BB962C8B-B14F-4D97-AF65-F5344CB8AC3E}">
        <p14:creationId xmlns:p14="http://schemas.microsoft.com/office/powerpoint/2010/main" val="81322066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871AA35-08DD-7747-87F1-7EFE7966EC7D}" type="slidenum">
              <a:rPr lang="en-US" altLang="en-US"/>
              <a:pPr>
                <a:defRPr/>
              </a:pPr>
              <a:t>‹#›</a:t>
            </a:fld>
            <a:endParaRPr lang="en-US" altLang="en-US"/>
          </a:p>
        </p:txBody>
      </p:sp>
    </p:spTree>
    <p:extLst>
      <p:ext uri="{BB962C8B-B14F-4D97-AF65-F5344CB8AC3E}">
        <p14:creationId xmlns:p14="http://schemas.microsoft.com/office/powerpoint/2010/main" val="423604397"/>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685800"/>
            <a:ext cx="7772400" cy="5410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May 2016</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Kunal Shah (Silver Spring Networks)</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EDAAABCD-873D-864F-B26D-6E8012CEEF55}" type="slidenum">
              <a:rPr lang="en-US" altLang="en-US"/>
              <a:pPr>
                <a:defRPr/>
              </a:pPr>
              <a:t>‹#›</a:t>
            </a:fld>
            <a:endParaRPr lang="en-US" altLang="en-US"/>
          </a:p>
        </p:txBody>
      </p:sp>
    </p:spTree>
    <p:extLst>
      <p:ext uri="{BB962C8B-B14F-4D97-AF65-F5344CB8AC3E}">
        <p14:creationId xmlns:p14="http://schemas.microsoft.com/office/powerpoint/2010/main" val="610810574"/>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30A80CB0-E17E-0242-BA23-40345422A424}" type="slidenum">
              <a:rPr lang="en-US" altLang="en-US"/>
              <a:pPr>
                <a:defRPr/>
              </a:pPr>
              <a:t>‹#›</a:t>
            </a:fld>
            <a:endParaRPr lang="en-US" altLang="en-US"/>
          </a:p>
        </p:txBody>
      </p:sp>
    </p:spTree>
    <p:extLst>
      <p:ext uri="{BB962C8B-B14F-4D97-AF65-F5344CB8AC3E}">
        <p14:creationId xmlns:p14="http://schemas.microsoft.com/office/powerpoint/2010/main" val="921484558"/>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able Placeholder 2"/>
          <p:cNvSpPr>
            <a:spLocks noGrp="1"/>
          </p:cNvSpPr>
          <p:nvPr>
            <p:ph type="tbl" idx="1"/>
          </p:nvPr>
        </p:nvSpPr>
        <p:spPr>
          <a:xfrm>
            <a:off x="685800" y="1981200"/>
            <a:ext cx="7772400" cy="4114800"/>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06DC1D1-7722-B446-A506-005673B543C7}" type="slidenum">
              <a:rPr lang="en-US" altLang="en-US"/>
              <a:pPr>
                <a:defRPr/>
              </a:pPr>
              <a:t>‹#›</a:t>
            </a:fld>
            <a:endParaRPr lang="en-US" altLang="en-US"/>
          </a:p>
        </p:txBody>
      </p:sp>
    </p:spTree>
    <p:extLst>
      <p:ext uri="{BB962C8B-B14F-4D97-AF65-F5344CB8AC3E}">
        <p14:creationId xmlns:p14="http://schemas.microsoft.com/office/powerpoint/2010/main" val="188638778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dirty="0"/>
              <a:t>Kunal Shah </a:t>
            </a:r>
            <a:r>
              <a:rPr lang="en-US" dirty="0" smtClean="0"/>
              <a:t>(</a:t>
            </a:r>
            <a:r>
              <a:rPr lang="en-US" altLang="en-US" sz="1200" dirty="0" smtClean="0">
                <a:latin typeface="Times New Roman" charset="0"/>
              </a:rPr>
              <a:t>Silver Spring Networks</a:t>
            </a:r>
            <a:r>
              <a:rPr lang="en-US" dirty="0" smtClean="0"/>
              <a:t>)</a:t>
            </a:r>
            <a:endParaRPr lang="en-US"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en-US"/>
              <a:t>Slide </a:t>
            </a:r>
            <a:fld id="{EADA60BA-089D-EF43-97A7-B5F404F804F0}" type="slidenum">
              <a:rPr lang="en-US" altLang="en-US"/>
              <a:pPr>
                <a:defRPr/>
              </a:pPr>
              <a:t>‹#›</a:t>
            </a:fld>
            <a:endParaRPr lang="en-US" altLang="en-US"/>
          </a:p>
        </p:txBody>
      </p:sp>
    </p:spTree>
    <p:extLst>
      <p:ext uri="{BB962C8B-B14F-4D97-AF65-F5344CB8AC3E}">
        <p14:creationId xmlns:p14="http://schemas.microsoft.com/office/powerpoint/2010/main" val="74160724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dirty="0"/>
              <a:t>Kunal Shah </a:t>
            </a:r>
            <a:r>
              <a:rPr lang="en-US" dirty="0" smtClean="0"/>
              <a:t>(</a:t>
            </a:r>
            <a:r>
              <a:rPr lang="en-US" altLang="en-US" sz="1200" dirty="0" smtClean="0">
                <a:latin typeface="Times New Roman" charset="0"/>
              </a:rPr>
              <a:t>Silver Spring Networks</a:t>
            </a:r>
            <a:r>
              <a:rPr lang="en-US" dirty="0" smtClean="0"/>
              <a:t>)</a:t>
            </a:r>
            <a:endParaRPr lang="en-US"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en-US"/>
              <a:t>Slide </a:t>
            </a:r>
            <a:fld id="{F9FEBFD8-552D-5746-8971-A02037FAF9FE}" type="slidenum">
              <a:rPr lang="en-US" altLang="en-US"/>
              <a:pPr>
                <a:defRPr/>
              </a:pPr>
              <a:t>‹#›</a:t>
            </a:fld>
            <a:endParaRPr lang="en-US" altLang="en-US"/>
          </a:p>
        </p:txBody>
      </p:sp>
    </p:spTree>
    <p:extLst>
      <p:ext uri="{BB962C8B-B14F-4D97-AF65-F5344CB8AC3E}">
        <p14:creationId xmlns:p14="http://schemas.microsoft.com/office/powerpoint/2010/main" val="19782910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p:txBody>
          <a:bodyPr/>
          <a:lstStyle>
            <a:lvl1pPr>
              <a:defRPr/>
            </a:lvl1pPr>
          </a:lstStyle>
          <a:p>
            <a:pPr>
              <a:defRPr/>
            </a:pPr>
            <a:r>
              <a:rPr lang="en-US" dirty="0" smtClean="0"/>
              <a:t>May 2016</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dirty="0" smtClean="0"/>
              <a:t>Kunal Shah (</a:t>
            </a:r>
            <a:r>
              <a:rPr lang="en-US" altLang="en-US" sz="1200" dirty="0" smtClean="0">
                <a:latin typeface="Times New Roman" charset="0"/>
              </a:rPr>
              <a:t>Silver Spring Networks</a:t>
            </a:r>
            <a:r>
              <a:rPr lang="en-US" dirty="0" smtClean="0"/>
              <a:t>)</a:t>
            </a:r>
            <a:endParaRPr lang="en-US" dirty="0"/>
          </a:p>
        </p:txBody>
      </p:sp>
      <p:sp>
        <p:nvSpPr>
          <p:cNvPr id="7" name="Rectangle 6"/>
          <p:cNvSpPr>
            <a:spLocks noGrp="1" noChangeArrowheads="1"/>
          </p:cNvSpPr>
          <p:nvPr>
            <p:ph type="sldNum" sz="quarter" idx="12"/>
          </p:nvPr>
        </p:nvSpPr>
        <p:spPr/>
        <p:txBody>
          <a:bodyPr/>
          <a:lstStyle>
            <a:lvl1pPr>
              <a:defRPr/>
            </a:lvl1pPr>
          </a:lstStyle>
          <a:p>
            <a:pPr>
              <a:defRPr/>
            </a:pPr>
            <a:r>
              <a:rPr lang="en-US" altLang="en-US"/>
              <a:t>Slide </a:t>
            </a:r>
            <a:fld id="{E7708F8D-B405-004C-BC86-86F3F1B150DF}" type="slidenum">
              <a:rPr lang="en-US" altLang="en-US"/>
              <a:pPr>
                <a:defRPr/>
              </a:pPr>
              <a:t>‹#›</a:t>
            </a:fld>
            <a:endParaRPr lang="en-US" altLang="en-US"/>
          </a:p>
        </p:txBody>
      </p:sp>
    </p:spTree>
    <p:extLst>
      <p:ext uri="{BB962C8B-B14F-4D97-AF65-F5344CB8AC3E}">
        <p14:creationId xmlns:p14="http://schemas.microsoft.com/office/powerpoint/2010/main" val="60909898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p:txBody>
          <a:bodyPr/>
          <a:lstStyle>
            <a:lvl1pPr>
              <a:defRPr/>
            </a:lvl1pPr>
          </a:lstStyle>
          <a:p>
            <a:pPr>
              <a:defRPr/>
            </a:pPr>
            <a:r>
              <a:rPr lang="en-US" dirty="0" smtClean="0"/>
              <a:t>May 2016</a:t>
            </a:r>
            <a:endParaRPr lang="en-US" dirty="0"/>
          </a:p>
        </p:txBody>
      </p:sp>
      <p:sp>
        <p:nvSpPr>
          <p:cNvPr id="8" name="Rectangle 5"/>
          <p:cNvSpPr>
            <a:spLocks noGrp="1" noChangeArrowheads="1"/>
          </p:cNvSpPr>
          <p:nvPr>
            <p:ph type="ftr" sz="quarter" idx="11"/>
          </p:nvPr>
        </p:nvSpPr>
        <p:spPr/>
        <p:txBody>
          <a:bodyPr/>
          <a:lstStyle>
            <a:lvl1pPr>
              <a:defRPr/>
            </a:lvl1pPr>
          </a:lstStyle>
          <a:p>
            <a:pPr>
              <a:defRPr/>
            </a:pPr>
            <a:r>
              <a:rPr lang="en-US" dirty="0"/>
              <a:t>Kunal Shah </a:t>
            </a:r>
            <a:r>
              <a:rPr lang="en-US" dirty="0" smtClean="0"/>
              <a:t>(</a:t>
            </a:r>
            <a:r>
              <a:rPr lang="en-US" altLang="en-US" sz="1200" dirty="0" smtClean="0">
                <a:latin typeface="Times New Roman" charset="0"/>
              </a:rPr>
              <a:t>Silver Spring Networks)</a:t>
            </a:r>
            <a:endParaRPr lang="en-US" dirty="0"/>
          </a:p>
        </p:txBody>
      </p:sp>
      <p:sp>
        <p:nvSpPr>
          <p:cNvPr id="9" name="Rectangle 6"/>
          <p:cNvSpPr>
            <a:spLocks noGrp="1" noChangeArrowheads="1"/>
          </p:cNvSpPr>
          <p:nvPr>
            <p:ph type="sldNum" sz="quarter" idx="12"/>
          </p:nvPr>
        </p:nvSpPr>
        <p:spPr/>
        <p:txBody>
          <a:bodyPr/>
          <a:lstStyle>
            <a:lvl1pPr>
              <a:defRPr/>
            </a:lvl1pPr>
          </a:lstStyle>
          <a:p>
            <a:pPr>
              <a:defRPr/>
            </a:pPr>
            <a:r>
              <a:rPr lang="en-US" altLang="en-US"/>
              <a:t>Slide </a:t>
            </a:r>
            <a:fld id="{2A15AE63-18A1-2E4C-87E9-BB5490849613}" type="slidenum">
              <a:rPr lang="en-US" altLang="en-US"/>
              <a:pPr>
                <a:defRPr/>
              </a:pPr>
              <a:t>‹#›</a:t>
            </a:fld>
            <a:endParaRPr lang="en-US" altLang="en-US"/>
          </a:p>
        </p:txBody>
      </p:sp>
    </p:spTree>
    <p:extLst>
      <p:ext uri="{BB962C8B-B14F-4D97-AF65-F5344CB8AC3E}">
        <p14:creationId xmlns:p14="http://schemas.microsoft.com/office/powerpoint/2010/main" val="7211245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May 2016</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Kunal Shah (Silver Spring Networks)</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2EE15A73-0ACF-454C-B801-4BE36FC88FB4}" type="slidenum">
              <a:rPr lang="en-US" altLang="en-US"/>
              <a:pPr>
                <a:defRPr/>
              </a:pPr>
              <a:t>‹#›</a:t>
            </a:fld>
            <a:endParaRPr lang="en-US" altLang="en-US"/>
          </a:p>
        </p:txBody>
      </p:sp>
    </p:spTree>
    <p:extLst>
      <p:ext uri="{BB962C8B-B14F-4D97-AF65-F5344CB8AC3E}">
        <p14:creationId xmlns:p14="http://schemas.microsoft.com/office/powerpoint/2010/main" val="92929124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May 2016</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Kunal Shah (Silver Spring Networks)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8FA19EF2-AF71-8C45-8DAF-AF4DFCD79A18}" type="slidenum">
              <a:rPr lang="en-US" altLang="en-US"/>
              <a:pPr>
                <a:defRPr/>
              </a:pPr>
              <a:t>‹#›</a:t>
            </a:fld>
            <a:endParaRPr lang="en-US" altLang="en-US"/>
          </a:p>
        </p:txBody>
      </p:sp>
    </p:spTree>
    <p:extLst>
      <p:ext uri="{BB962C8B-B14F-4D97-AF65-F5344CB8AC3E}">
        <p14:creationId xmlns:p14="http://schemas.microsoft.com/office/powerpoint/2010/main" val="20968401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D635BA75-AAE2-7F41-855E-16D0653DBF15}" type="slidenum">
              <a:rPr lang="en-US" altLang="en-US"/>
              <a:pPr>
                <a:defRPr/>
              </a:pPr>
              <a:t>‹#›</a:t>
            </a:fld>
            <a:endParaRPr lang="en-US" altLang="en-US"/>
          </a:p>
        </p:txBody>
      </p:sp>
    </p:spTree>
    <p:extLst>
      <p:ext uri="{BB962C8B-B14F-4D97-AF65-F5344CB8AC3E}">
        <p14:creationId xmlns:p14="http://schemas.microsoft.com/office/powerpoint/2010/main" val="138519914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1C6335C5-4112-6D43-B95D-8D9CB9AFED1F}" type="slidenum">
              <a:rPr lang="en-US" altLang="en-US"/>
              <a:pPr>
                <a:defRPr/>
              </a:pPr>
              <a:t>‹#›</a:t>
            </a:fld>
            <a:endParaRPr lang="en-US" altLang="en-US"/>
          </a:p>
        </p:txBody>
      </p:sp>
    </p:spTree>
    <p:extLst>
      <p:ext uri="{BB962C8B-B14F-4D97-AF65-F5344CB8AC3E}">
        <p14:creationId xmlns:p14="http://schemas.microsoft.com/office/powerpoint/2010/main" val="17188011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defRPr>
            </a:lvl1pPr>
          </a:lstStyle>
          <a:p>
            <a:pPr>
              <a:defRPr/>
            </a:pPr>
            <a:r>
              <a:rPr lang="en-US" dirty="0" smtClean="0"/>
              <a:t>May 2016</a:t>
            </a:r>
            <a:endParaRPr lang="en-US"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defRPr>
            </a:lvl1pPr>
          </a:lstStyle>
          <a:p>
            <a:pPr>
              <a:defRPr/>
            </a:pPr>
            <a:r>
              <a:rPr lang="en-US"/>
              <a:t>Kunal Shah (Silver Spring Networks)</a:t>
            </a:r>
          </a:p>
        </p:txBody>
      </p:sp>
      <p:sp>
        <p:nvSpPr>
          <p:cNvPr id="1030" name="Rectangle 6"/>
          <p:cNvSpPr>
            <a:spLocks noGrp="1" noChangeArrowheads="1"/>
          </p:cNvSpPr>
          <p:nvPr>
            <p:ph type="sldNum" sz="quarter" idx="4"/>
          </p:nvPr>
        </p:nvSpPr>
        <p:spPr bwMode="auto">
          <a:xfrm>
            <a:off x="483393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7DB16BDC-26FD-634A-9606-2B635AC11515}" type="slidenum">
              <a:rPr lang="en-US" altLang="en-US"/>
              <a:pPr>
                <a:defRPr/>
              </a:pPr>
              <a:t>‹#›</a:t>
            </a:fld>
            <a:endParaRPr lang="en-US" altLang="en-US"/>
          </a:p>
        </p:txBody>
      </p:sp>
      <p:sp>
        <p:nvSpPr>
          <p:cNvPr id="1031" name="Rectangle 7"/>
          <p:cNvSpPr>
            <a:spLocks noChangeArrowheads="1"/>
          </p:cNvSpPr>
          <p:nvPr/>
        </p:nvSpPr>
        <p:spPr bwMode="auto">
          <a:xfrm>
            <a:off x="3925888" y="393700"/>
            <a:ext cx="48228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342900" indent="-342900"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eaLnBrk="0" hangingPunct="0">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defRPr/>
            </a:pPr>
            <a:r>
              <a:rPr lang="en-US" altLang="en-US" sz="1400" b="1" dirty="0" smtClean="0"/>
              <a:t>doc.: IEEE 802.15-16-0378-00-004v</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815" r:id="rId1"/>
    <p:sldLayoutId id="2147483816" r:id="rId2"/>
    <p:sldLayoutId id="2147483817" r:id="rId3"/>
    <p:sldLayoutId id="2147483818" r:id="rId4"/>
    <p:sldLayoutId id="2147483819" r:id="rId5"/>
    <p:sldLayoutId id="2147483807" r:id="rId6"/>
    <p:sldLayoutId id="2147483808" r:id="rId7"/>
    <p:sldLayoutId id="2147483809" r:id="rId8"/>
    <p:sldLayoutId id="2147483810" r:id="rId9"/>
    <p:sldLayoutId id="2147483820" r:id="rId10"/>
    <p:sldLayoutId id="2147483811" r:id="rId11"/>
    <p:sldLayoutId id="2147483812" r:id="rId12"/>
    <p:sldLayoutId id="2147483813" r:id="rId13"/>
    <p:sldLayoutId id="2147483814" r:id="rId14"/>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400" dirty="0" smtClean="0">
                <a:latin typeface="Times New Roman" charset="0"/>
              </a:rPr>
              <a:t>May 2016</a:t>
            </a:r>
            <a:endParaRPr lang="en-US" altLang="en-US" sz="1400" dirty="0">
              <a:latin typeface="Times New Roman" charset="0"/>
            </a:endParaRPr>
          </a:p>
        </p:txBody>
      </p:sp>
      <p:sp>
        <p:nvSpPr>
          <p:cNvPr id="1843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dirty="0">
                <a:latin typeface="Times New Roman" charset="0"/>
              </a:rPr>
              <a:t>Kunal Shah (Silver Spring Networks)</a:t>
            </a:r>
          </a:p>
        </p:txBody>
      </p:sp>
      <p:sp>
        <p:nvSpPr>
          <p:cNvPr id="1843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a:latin typeface="Times New Roman" charset="0"/>
              </a:rPr>
              <a:t>Slide </a:t>
            </a:r>
            <a:fld id="{2400A5FA-C57C-084B-BAA9-7CEF5598A8F6}" type="slidenum">
              <a:rPr lang="en-US" altLang="en-US" sz="1200">
                <a:latin typeface="Times New Roman" charset="0"/>
              </a:rPr>
              <a:pPr>
                <a:spcBef>
                  <a:spcPct val="0"/>
                </a:spcBef>
                <a:buFontTx/>
                <a:buNone/>
              </a:pPr>
              <a:t>1</a:t>
            </a:fld>
            <a:endParaRPr lang="en-US" altLang="en-US" sz="1200">
              <a:latin typeface="Times New Roman" charset="0"/>
            </a:endParaRPr>
          </a:p>
        </p:txBody>
      </p:sp>
      <p:sp>
        <p:nvSpPr>
          <p:cNvPr id="27651" name="Rectangle 3"/>
          <p:cNvSpPr>
            <a:spLocks noChangeArrowheads="1"/>
          </p:cNvSpPr>
          <p:nvPr/>
        </p:nvSpPr>
        <p:spPr bwMode="auto">
          <a:xfrm>
            <a:off x="179388" y="666750"/>
            <a:ext cx="8820150" cy="4770438"/>
          </a:xfrm>
          <a:prstGeom prst="rect">
            <a:avLst/>
          </a:prstGeom>
          <a:noFill/>
          <a:ln w="12700">
            <a:noFill/>
            <a:miter lim="800000"/>
            <a:headEnd type="none" w="sm" len="sm"/>
            <a:tailEnd type="none" w="sm" len="sm"/>
          </a:ln>
          <a:effectLst/>
        </p:spPr>
        <p:txBody>
          <a:bodyPr>
            <a:spAutoFit/>
          </a:bodyPr>
          <a:lstStyle/>
          <a:p>
            <a:pPr algn="ctr">
              <a:defRPr/>
            </a:pPr>
            <a:r>
              <a:rPr lang="en-US" sz="1800" b="1" u="sng" dirty="0">
                <a:solidFill>
                  <a:schemeClr val="tx2"/>
                </a:solidFill>
                <a:effectLst>
                  <a:outerShdw blurRad="38100" dist="38100" dir="2700000" algn="tl">
                    <a:srgbClr val="C0C0C0"/>
                  </a:outerShdw>
                </a:effectLst>
                <a:latin typeface="Times New Roman" pitchFamily="18" charset="0"/>
              </a:rPr>
              <a:t>Project: IEEE P802.15 Working Group for Wireless Personal Area Networks (WPANs)</a:t>
            </a:r>
            <a:endParaRPr lang="en-US" sz="1600" b="1" dirty="0">
              <a:solidFill>
                <a:schemeClr val="tx2"/>
              </a:solidFill>
              <a:latin typeface="Times New Roman" pitchFamily="18" charset="0"/>
            </a:endParaRPr>
          </a:p>
          <a:p>
            <a:pPr>
              <a:defRPr/>
            </a:pPr>
            <a:endParaRPr lang="en-US" sz="1600" dirty="0">
              <a:solidFill>
                <a:schemeClr val="tx2"/>
              </a:solidFill>
              <a:latin typeface="Times New Roman" pitchFamily="18" charset="0"/>
            </a:endParaRPr>
          </a:p>
          <a:p>
            <a:pPr>
              <a:defRPr/>
            </a:pPr>
            <a:r>
              <a:rPr lang="en-US" sz="1600" b="1" dirty="0">
                <a:solidFill>
                  <a:schemeClr val="tx2"/>
                </a:solidFill>
                <a:latin typeface="Times New Roman" pitchFamily="18" charset="0"/>
              </a:rPr>
              <a:t>Submission Title:</a:t>
            </a:r>
            <a:r>
              <a:rPr lang="en-US" sz="1600" dirty="0">
                <a:solidFill>
                  <a:schemeClr val="tx2"/>
                </a:solidFill>
                <a:latin typeface="Times New Roman" pitchFamily="18" charset="0"/>
              </a:rPr>
              <a:t> [</a:t>
            </a:r>
            <a:r>
              <a:rPr lang="en-US" sz="1600" dirty="0">
                <a:latin typeface="Times New Roman" pitchFamily="18" charset="0"/>
              </a:rPr>
              <a:t>PHY proposal for </a:t>
            </a:r>
            <a:r>
              <a:rPr lang="en-US" sz="1600" dirty="0" smtClean="0">
                <a:latin typeface="Times New Roman" pitchFamily="18" charset="0"/>
              </a:rPr>
              <a:t>existing Sub </a:t>
            </a:r>
            <a:r>
              <a:rPr lang="en-US" sz="1600" dirty="0">
                <a:latin typeface="Times New Roman" pitchFamily="18" charset="0"/>
              </a:rPr>
              <a:t>1-GHz </a:t>
            </a:r>
            <a:r>
              <a:rPr lang="en-US" sz="1600" dirty="0" smtClean="0">
                <a:latin typeface="Times New Roman" pitchFamily="18" charset="0"/>
              </a:rPr>
              <a:t>bands in 15.4</a:t>
            </a:r>
            <a:r>
              <a:rPr lang="en-US" sz="1600" dirty="0" smtClean="0">
                <a:solidFill>
                  <a:schemeClr val="tx2"/>
                </a:solidFill>
                <a:latin typeface="Times New Roman" pitchFamily="18" charset="0"/>
              </a:rPr>
              <a:t>]</a:t>
            </a:r>
            <a:r>
              <a:rPr lang="en-US" sz="1600" dirty="0">
                <a:solidFill>
                  <a:schemeClr val="tx2"/>
                </a:solidFill>
                <a:latin typeface="Times New Roman" pitchFamily="18" charset="0"/>
              </a:rPr>
              <a:t>	</a:t>
            </a:r>
          </a:p>
          <a:p>
            <a:pPr>
              <a:defRPr/>
            </a:pPr>
            <a:r>
              <a:rPr lang="en-US" sz="1600" b="1" dirty="0">
                <a:solidFill>
                  <a:schemeClr val="tx2"/>
                </a:solidFill>
                <a:latin typeface="Times New Roman" pitchFamily="18" charset="0"/>
              </a:rPr>
              <a:t>Date Submitted:   </a:t>
            </a:r>
            <a:r>
              <a:rPr lang="en-US" sz="1600" dirty="0" smtClean="0">
                <a:solidFill>
                  <a:schemeClr val="tx2"/>
                </a:solidFill>
                <a:latin typeface="Times New Roman" pitchFamily="18" charset="0"/>
              </a:rPr>
              <a:t>[</a:t>
            </a:r>
            <a:r>
              <a:rPr lang="en-US" sz="1600" dirty="0" smtClean="0">
                <a:latin typeface="Times New Roman" pitchFamily="18" charset="0"/>
              </a:rPr>
              <a:t>15 </a:t>
            </a:r>
            <a:r>
              <a:rPr lang="en-US" sz="1600" dirty="0">
                <a:latin typeface="Times New Roman" pitchFamily="18" charset="0"/>
              </a:rPr>
              <a:t>May, 2016]	</a:t>
            </a:r>
          </a:p>
          <a:p>
            <a:pPr>
              <a:defRPr/>
            </a:pPr>
            <a:r>
              <a:rPr lang="en-US" sz="1600" b="1" dirty="0">
                <a:latin typeface="Times New Roman" pitchFamily="18" charset="0"/>
              </a:rPr>
              <a:t>Source:</a:t>
            </a:r>
            <a:r>
              <a:rPr lang="en-US" sz="1600" dirty="0">
                <a:latin typeface="Times New Roman" pitchFamily="18" charset="0"/>
              </a:rPr>
              <a:t> 	[Kunal Shah]    		Company [Silver Spring Networks]</a:t>
            </a:r>
          </a:p>
          <a:p>
            <a:pPr>
              <a:defRPr/>
            </a:pPr>
            <a:r>
              <a:rPr lang="en-US" sz="1600" dirty="0">
                <a:latin typeface="Times New Roman" pitchFamily="18" charset="0"/>
              </a:rPr>
              <a:t>	[]    			Company []</a:t>
            </a:r>
          </a:p>
          <a:p>
            <a:pPr>
              <a:defRPr/>
            </a:pPr>
            <a:r>
              <a:rPr lang="en-US" sz="1600" dirty="0">
                <a:solidFill>
                  <a:schemeClr val="tx2"/>
                </a:solidFill>
                <a:latin typeface="Times New Roman" pitchFamily="18" charset="0"/>
              </a:rPr>
              <a:t>Address 	[]  </a:t>
            </a:r>
          </a:p>
          <a:p>
            <a:pPr>
              <a:defRPr/>
            </a:pPr>
            <a:r>
              <a:rPr lang="en-US" sz="1600" dirty="0">
                <a:solidFill>
                  <a:schemeClr val="tx2"/>
                </a:solidFill>
                <a:latin typeface="Times New Roman" pitchFamily="18" charset="0"/>
              </a:rPr>
              <a:t>Voice:	[], E-Mail:[</a:t>
            </a:r>
            <a:r>
              <a:rPr lang="en-US" sz="1600" dirty="0" err="1">
                <a:solidFill>
                  <a:schemeClr val="tx2"/>
                </a:solidFill>
                <a:latin typeface="Times New Roman" pitchFamily="18" charset="0"/>
              </a:rPr>
              <a:t>kshah</a:t>
            </a:r>
            <a:r>
              <a:rPr lang="en-US" sz="1600" dirty="0">
                <a:solidFill>
                  <a:schemeClr val="tx2"/>
                </a:solidFill>
                <a:latin typeface="Times New Roman" pitchFamily="18" charset="0"/>
              </a:rPr>
              <a:t> @ silverspringnet.com]	</a:t>
            </a:r>
          </a:p>
          <a:p>
            <a:pPr>
              <a:spcBef>
                <a:spcPts val="600"/>
              </a:spcBef>
              <a:spcAft>
                <a:spcPts val="600"/>
              </a:spcAft>
              <a:defRPr/>
            </a:pPr>
            <a:r>
              <a:rPr lang="en-US" sz="1600" b="1" dirty="0">
                <a:solidFill>
                  <a:schemeClr val="tx2"/>
                </a:solidFill>
                <a:latin typeface="Times New Roman" pitchFamily="18" charset="0"/>
              </a:rPr>
              <a:t>Re:</a:t>
            </a:r>
            <a:r>
              <a:rPr lang="en-US" sz="1600" dirty="0">
                <a:solidFill>
                  <a:schemeClr val="tx2"/>
                </a:solidFill>
                <a:latin typeface="Times New Roman" pitchFamily="18" charset="0"/>
              </a:rPr>
              <a:t> []</a:t>
            </a:r>
            <a:r>
              <a:rPr lang="en-US" dirty="0">
                <a:solidFill>
                  <a:schemeClr val="accent2"/>
                </a:solidFill>
                <a:latin typeface="Times New Roman" pitchFamily="18" charset="0"/>
              </a:rPr>
              <a:t>	</a:t>
            </a:r>
            <a:endParaRPr lang="en-US" dirty="0">
              <a:solidFill>
                <a:schemeClr val="tx2"/>
              </a:solidFill>
              <a:latin typeface="Times New Roman" pitchFamily="18" charset="0"/>
            </a:endParaRPr>
          </a:p>
          <a:p>
            <a:pPr>
              <a:spcBef>
                <a:spcPts val="600"/>
              </a:spcBef>
              <a:spcAft>
                <a:spcPts val="600"/>
              </a:spcAft>
              <a:defRPr/>
            </a:pPr>
            <a:r>
              <a:rPr lang="en-US" sz="1600" b="1" dirty="0">
                <a:solidFill>
                  <a:schemeClr val="tx2"/>
                </a:solidFill>
                <a:latin typeface="Times New Roman" pitchFamily="18" charset="0"/>
              </a:rPr>
              <a:t>Abstract:</a:t>
            </a:r>
            <a:r>
              <a:rPr lang="en-US" sz="1600" dirty="0">
                <a:solidFill>
                  <a:schemeClr val="tx2"/>
                </a:solidFill>
                <a:latin typeface="Times New Roman" pitchFamily="18" charset="0"/>
              </a:rPr>
              <a:t>	[PHY p</a:t>
            </a:r>
            <a:r>
              <a:rPr lang="en-US" sz="1600" dirty="0">
                <a:latin typeface="Times New Roman" pitchFamily="18" charset="0"/>
              </a:rPr>
              <a:t>roposal to support Sub 1-GHz band]</a:t>
            </a:r>
          </a:p>
          <a:p>
            <a:pPr>
              <a:spcBef>
                <a:spcPts val="600"/>
              </a:spcBef>
              <a:spcAft>
                <a:spcPts val="600"/>
              </a:spcAft>
              <a:defRPr/>
            </a:pPr>
            <a:r>
              <a:rPr lang="en-US" sz="1600" b="1" dirty="0">
                <a:solidFill>
                  <a:schemeClr val="tx2"/>
                </a:solidFill>
                <a:latin typeface="Times New Roman" pitchFamily="18" charset="0"/>
              </a:rPr>
              <a:t>Purpose:</a:t>
            </a:r>
            <a:r>
              <a:rPr lang="en-US" sz="1600" dirty="0">
                <a:solidFill>
                  <a:schemeClr val="tx2"/>
                </a:solidFill>
                <a:latin typeface="Times New Roman" pitchFamily="18" charset="0"/>
              </a:rPr>
              <a:t>	[To be considered in the PHY amendment as part of 802.15.4v]</a:t>
            </a:r>
          </a:p>
          <a:p>
            <a:pPr>
              <a:defRPr/>
            </a:pPr>
            <a:r>
              <a:rPr lang="en-US" sz="1600" b="1" dirty="0">
                <a:solidFill>
                  <a:schemeClr val="tx2"/>
                </a:solidFill>
                <a:latin typeface="Times New Roman" pitchFamily="18" charset="0"/>
              </a:rPr>
              <a:t>Notice:</a:t>
            </a:r>
            <a:r>
              <a:rPr lang="en-US" sz="1600" dirty="0">
                <a:solidFill>
                  <a:schemeClr val="tx2"/>
                </a:solidFill>
                <a:latin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solidFill>
                  <a:schemeClr val="tx2"/>
                </a:solidFill>
                <a:latin typeface="Times New Roman" pitchFamily="18" charset="0"/>
              </a:rPr>
              <a:t>Release:</a:t>
            </a:r>
            <a:r>
              <a:rPr lang="en-US" sz="1600" dirty="0">
                <a:solidFill>
                  <a:schemeClr val="tx2"/>
                </a:solidFill>
                <a:latin typeface="Times New Roman" pitchFamily="18" charset="0"/>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a:latin typeface="Times New Roman" charset="0"/>
              </a:rPr>
              <a:t>Kunal Shah (SSN)</a:t>
            </a:r>
          </a:p>
        </p:txBody>
      </p:sp>
      <p:sp>
        <p:nvSpPr>
          <p:cNvPr id="20482" name="Slide Number Placeholder 5"/>
          <p:cNvSpPr>
            <a:spLocks noGrp="1"/>
          </p:cNvSpPr>
          <p:nvPr>
            <p:ph type="sldNum" sz="quarter" idx="12"/>
          </p:nvPr>
        </p:nvSpPr>
        <p:spPr>
          <a:xfrm>
            <a:off x="4884738" y="6475413"/>
            <a:ext cx="4286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a:latin typeface="Times New Roman" charset="0"/>
              </a:rPr>
              <a:t>Slide </a:t>
            </a:r>
            <a:fld id="{4773AE38-C5B9-6B4C-9E41-747F29D79511}" type="slidenum">
              <a:rPr lang="en-US" altLang="en-US" sz="1200">
                <a:latin typeface="Times New Roman" charset="0"/>
              </a:rPr>
              <a:pPr>
                <a:spcBef>
                  <a:spcPct val="0"/>
                </a:spcBef>
                <a:buFontTx/>
                <a:buNone/>
              </a:pPr>
              <a:t>2</a:t>
            </a:fld>
            <a:endParaRPr lang="en-US" altLang="en-US" sz="1200">
              <a:latin typeface="Times New Roman" charset="0"/>
            </a:endParaRPr>
          </a:p>
        </p:txBody>
      </p:sp>
      <p:sp>
        <p:nvSpPr>
          <p:cNvPr id="16388" name="Rectangle 2"/>
          <p:cNvSpPr>
            <a:spLocks noGrp="1" noChangeArrowheads="1"/>
          </p:cNvSpPr>
          <p:nvPr>
            <p:ph type="body" idx="1"/>
          </p:nvPr>
        </p:nvSpPr>
        <p:spPr>
          <a:xfrm>
            <a:off x="539750" y="1412875"/>
            <a:ext cx="7993063" cy="4824413"/>
          </a:xfrm>
        </p:spPr>
        <p:txBody>
          <a:bodyPr>
            <a:normAutofit fontScale="92500" lnSpcReduction="20000"/>
          </a:bodyPr>
          <a:lstStyle/>
          <a:p>
            <a:pPr>
              <a:lnSpc>
                <a:spcPct val="110000"/>
              </a:lnSpc>
              <a:spcBef>
                <a:spcPct val="0"/>
              </a:spcBef>
              <a:defRPr/>
            </a:pPr>
            <a:r>
              <a:rPr lang="en-US" altLang="en-US" sz="2400" b="1" dirty="0" smtClean="0"/>
              <a:t>Scope of the project:</a:t>
            </a:r>
          </a:p>
          <a:p>
            <a:pPr>
              <a:lnSpc>
                <a:spcPct val="110000"/>
              </a:lnSpc>
              <a:spcBef>
                <a:spcPct val="0"/>
              </a:spcBef>
              <a:defRPr/>
            </a:pPr>
            <a:endParaRPr lang="en-US" altLang="en-US" sz="2400" b="1" dirty="0" smtClean="0"/>
          </a:p>
          <a:p>
            <a:pPr marL="0" indent="0">
              <a:lnSpc>
                <a:spcPct val="110000"/>
              </a:lnSpc>
              <a:spcBef>
                <a:spcPct val="0"/>
              </a:spcBef>
              <a:buFontTx/>
              <a:buNone/>
              <a:defRPr/>
            </a:pPr>
            <a:r>
              <a:rPr lang="en-US" altLang="en-US" sz="2400" dirty="0"/>
              <a:t>“This amendment defines changes to the IEEE </a:t>
            </a:r>
            <a:r>
              <a:rPr lang="en-US" altLang="en-US" sz="2400" dirty="0" err="1"/>
              <a:t>Std</a:t>
            </a:r>
            <a:r>
              <a:rPr lang="en-US" altLang="en-US" sz="2400" dirty="0"/>
              <a:t> 802.15.4-2015 PHY clauses enabling the use of the 870-876 MHz &amp; 915-921 MHz bands </a:t>
            </a:r>
            <a:r>
              <a:rPr lang="en-US" altLang="en-US" sz="2400" dirty="0" smtClean="0"/>
              <a:t>in Europe</a:t>
            </a:r>
            <a:r>
              <a:rPr lang="en-US" altLang="en-US" sz="2400" dirty="0"/>
              <a:t>, the 902-928 MHz band in Mexico, the 902-907.5 MHz &amp; 915-928 MHz bands in Brazil, the 915-928 MHz band in Australia/ </a:t>
            </a:r>
            <a:r>
              <a:rPr lang="en-US" altLang="en-US" sz="2400" dirty="0" smtClean="0"/>
              <a:t>New Zealand </a:t>
            </a:r>
            <a:r>
              <a:rPr lang="en-US" altLang="en-US" sz="2400" dirty="0"/>
              <a:t>and Asian regional frequency bands that are not in IEEE </a:t>
            </a:r>
            <a:r>
              <a:rPr lang="en-US" altLang="en-US" sz="2400" dirty="0" err="1"/>
              <a:t>Std</a:t>
            </a:r>
            <a:r>
              <a:rPr lang="en-US" altLang="en-US" sz="2400" dirty="0"/>
              <a:t> 802.15.4-2015. This amendment also changes the channel parameters </a:t>
            </a:r>
            <a:r>
              <a:rPr lang="en-US" altLang="en-US" sz="2400" dirty="0" smtClean="0"/>
              <a:t>for the </a:t>
            </a:r>
            <a:r>
              <a:rPr lang="en-US" altLang="en-US" sz="2400" dirty="0"/>
              <a:t>470-510 MHz band in China and the 863-870 MHz band in Europe for SUN PHYs, and aligns these channel parameters with </a:t>
            </a:r>
            <a:r>
              <a:rPr lang="en-US" altLang="en-US" sz="2400" dirty="0" smtClean="0"/>
              <a:t>regional requirements</a:t>
            </a:r>
            <a:r>
              <a:rPr lang="en-US" altLang="en-US" sz="2400" dirty="0"/>
              <a:t>. The amendment includes channel access and/or timing changes to the MAC necessary for conformance to regional requirements</a:t>
            </a:r>
          </a:p>
          <a:p>
            <a:pPr marL="0" indent="0">
              <a:lnSpc>
                <a:spcPct val="110000"/>
              </a:lnSpc>
              <a:spcBef>
                <a:spcPct val="0"/>
              </a:spcBef>
              <a:buFontTx/>
              <a:buNone/>
              <a:defRPr/>
            </a:pPr>
            <a:r>
              <a:rPr lang="en-US" altLang="en-US" sz="2400" dirty="0"/>
              <a:t>for these bands.”</a:t>
            </a:r>
          </a:p>
        </p:txBody>
      </p:sp>
      <p:sp>
        <p:nvSpPr>
          <p:cNvPr id="20484" name="Rectangle 3"/>
          <p:cNvSpPr>
            <a:spLocks noChangeArrowheads="1"/>
          </p:cNvSpPr>
          <p:nvPr/>
        </p:nvSpPr>
        <p:spPr bwMode="auto">
          <a:xfrm>
            <a:off x="0" y="620713"/>
            <a:ext cx="9144000"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nb-NO" altLang="en-US" sz="3600" b="1">
                <a:solidFill>
                  <a:schemeClr val="tx2"/>
                </a:solidFill>
              </a:rPr>
              <a:t>Background</a:t>
            </a:r>
            <a:endParaRPr lang="en-US" altLang="en-US" sz="3600" b="1">
              <a:solidFill>
                <a:schemeClr val="tx2"/>
              </a:solidFill>
            </a:endParaRPr>
          </a:p>
        </p:txBody>
      </p:sp>
      <p:sp>
        <p:nvSpPr>
          <p:cNvPr id="20485" name="Date Placeholder 1"/>
          <p:cNvSpPr txBox="1">
            <a:spLocks noGrp="1"/>
          </p:cNvSpPr>
          <p:nvPr/>
        </p:nvSpPr>
        <p:spPr bwMode="auto">
          <a:xfrm>
            <a:off x="685800" y="377825"/>
            <a:ext cx="16002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400" b="1" dirty="0" smtClean="0">
                <a:latin typeface="Times New Roman" charset="0"/>
              </a:rPr>
              <a:t>May 2016</a:t>
            </a:r>
            <a:endParaRPr lang="en-US" altLang="en-US" sz="1400" b="1" dirty="0">
              <a:latin typeface="Times New Roman"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p:txBody>
          <a:bodyPr/>
          <a:lstStyle/>
          <a:p>
            <a:r>
              <a:rPr lang="en-US" altLang="en-US" dirty="0" smtClean="0"/>
              <a:t>Purpose and Objective</a:t>
            </a:r>
            <a:endParaRPr lang="en-US" altLang="en-US" dirty="0"/>
          </a:p>
        </p:txBody>
      </p:sp>
      <p:sp>
        <p:nvSpPr>
          <p:cNvPr id="22530" name="Content Placeholder 2"/>
          <p:cNvSpPr>
            <a:spLocks noGrp="1"/>
          </p:cNvSpPr>
          <p:nvPr>
            <p:ph idx="1"/>
          </p:nvPr>
        </p:nvSpPr>
        <p:spPr>
          <a:xfrm>
            <a:off x="685800" y="1844675"/>
            <a:ext cx="7772400" cy="4464645"/>
          </a:xfrm>
        </p:spPr>
        <p:txBody>
          <a:bodyPr>
            <a:normAutofit/>
          </a:bodyPr>
          <a:lstStyle/>
          <a:p>
            <a:r>
              <a:rPr lang="en-US" altLang="ja-JP" sz="2800" dirty="0">
                <a:solidFill>
                  <a:srgbClr val="000000"/>
                </a:solidFill>
                <a:ea typeface="ＭＳ Ｐゴシック" charset="-128"/>
                <a:cs typeface="ＭＳ Ｐゴシック" charset="-128"/>
              </a:rPr>
              <a:t>PHY parameters as specified </a:t>
            </a:r>
            <a:r>
              <a:rPr lang="en-US" altLang="ja-JP" sz="2800" dirty="0" smtClean="0">
                <a:solidFill>
                  <a:srgbClr val="000000"/>
                </a:solidFill>
                <a:ea typeface="ＭＳ Ｐゴシック" charset="-128"/>
                <a:cs typeface="ＭＳ Ｐゴシック" charset="-128"/>
              </a:rPr>
              <a:t>in 15.4 can </a:t>
            </a:r>
            <a:r>
              <a:rPr lang="en-US" altLang="ja-JP" sz="2800" dirty="0">
                <a:solidFill>
                  <a:srgbClr val="000000"/>
                </a:solidFill>
                <a:ea typeface="ＭＳ Ｐゴシック" charset="-128"/>
                <a:cs typeface="ＭＳ Ｐゴシック" charset="-128"/>
              </a:rPr>
              <a:t>not be operational per regional requirements</a:t>
            </a:r>
          </a:p>
          <a:p>
            <a:pPr>
              <a:defRPr/>
            </a:pPr>
            <a:endParaRPr lang="en-US" sz="2800" dirty="0" smtClean="0"/>
          </a:p>
          <a:p>
            <a:pPr>
              <a:defRPr/>
            </a:pPr>
            <a:endParaRPr lang="en-US" sz="2800" dirty="0"/>
          </a:p>
          <a:p>
            <a:pPr>
              <a:defRPr/>
            </a:pPr>
            <a:r>
              <a:rPr lang="en-US" altLang="ja-JP" sz="2800" dirty="0">
                <a:solidFill>
                  <a:srgbClr val="000000"/>
                </a:solidFill>
                <a:ea typeface="ＭＳ Ｐゴシック" charset="-128"/>
                <a:cs typeface="ＭＳ Ｐゴシック" charset="-128"/>
              </a:rPr>
              <a:t>Specify operational PHY parameters for existing 15.4 regions</a:t>
            </a:r>
          </a:p>
          <a:p>
            <a:pPr>
              <a:defRPr/>
            </a:pPr>
            <a:endParaRPr lang="en-US" sz="2800" dirty="0" smtClean="0"/>
          </a:p>
        </p:txBody>
      </p:sp>
      <p:sp>
        <p:nvSpPr>
          <p:cNvPr id="22531"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400" dirty="0" smtClean="0">
                <a:latin typeface="Times New Roman" charset="0"/>
              </a:rPr>
              <a:t>May 2016</a:t>
            </a:r>
            <a:endParaRPr lang="en-US" altLang="en-US" sz="1400" dirty="0">
              <a:latin typeface="Times New Roman" charset="0"/>
            </a:endParaRPr>
          </a:p>
        </p:txBody>
      </p:sp>
      <p:sp>
        <p:nvSpPr>
          <p:cNvPr id="2253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a:latin typeface="Times New Roman" charset="0"/>
              </a:rPr>
              <a:t>Kunal Shah (SSN)</a:t>
            </a:r>
          </a:p>
        </p:txBody>
      </p:sp>
      <p:sp>
        <p:nvSpPr>
          <p:cNvPr id="2253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a:latin typeface="Times New Roman" charset="0"/>
              </a:rPr>
              <a:t>Slide </a:t>
            </a:r>
            <a:fld id="{EFC41417-2904-5B4D-A607-D3F0695DDC7C}" type="slidenum">
              <a:rPr lang="en-US" altLang="en-US" sz="1200">
                <a:latin typeface="Times New Roman" charset="0"/>
              </a:rPr>
              <a:pPr>
                <a:spcBef>
                  <a:spcPct val="0"/>
                </a:spcBef>
                <a:buFontTx/>
                <a:buNone/>
              </a:pPr>
              <a:t>3</a:t>
            </a:fld>
            <a:endParaRPr lang="en-US" altLang="en-US" sz="1200">
              <a:latin typeface="Times New Roman"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49771"/>
          </a:xfrm>
        </p:spPr>
        <p:txBody>
          <a:bodyPr/>
          <a:lstStyle/>
          <a:p>
            <a:r>
              <a:rPr lang="en-US" dirty="0" smtClean="0"/>
              <a:t>Technical Details (Chinese Band)</a:t>
            </a:r>
            <a:endParaRPr lang="en-US" dirty="0"/>
          </a:p>
        </p:txBody>
      </p:sp>
      <p:sp>
        <p:nvSpPr>
          <p:cNvPr id="4" name="Date Placeholder 3"/>
          <p:cNvSpPr>
            <a:spLocks noGrp="1"/>
          </p:cNvSpPr>
          <p:nvPr>
            <p:ph type="dt" sz="half" idx="10"/>
          </p:nvPr>
        </p:nvSpPr>
        <p:spPr/>
        <p:txBody>
          <a:bodyPr/>
          <a:lstStyle/>
          <a:p>
            <a:pPr>
              <a:defRPr/>
            </a:pPr>
            <a:r>
              <a:rPr lang="en-US" dirty="0" smtClean="0"/>
              <a:t>May 2016</a:t>
            </a:r>
            <a:endParaRPr lang="en-US" dirty="0"/>
          </a:p>
        </p:txBody>
      </p:sp>
      <p:sp>
        <p:nvSpPr>
          <p:cNvPr id="5" name="Footer Placeholder 4"/>
          <p:cNvSpPr>
            <a:spLocks noGrp="1"/>
          </p:cNvSpPr>
          <p:nvPr>
            <p:ph type="ftr" sz="quarter" idx="11"/>
          </p:nvPr>
        </p:nvSpPr>
        <p:spPr/>
        <p:txBody>
          <a:bodyPr/>
          <a:lstStyle/>
          <a:p>
            <a:pPr>
              <a:defRPr/>
            </a:pPr>
            <a:r>
              <a:rPr lang="en-US" smtClean="0"/>
              <a:t>Kunal Shah (</a:t>
            </a:r>
            <a:r>
              <a:rPr lang="en-US" altLang="en-US" sz="1200" smtClean="0">
                <a:latin typeface="Times New Roman" charset="0"/>
              </a:rPr>
              <a:t>Silver Spring Networks</a:t>
            </a:r>
            <a:r>
              <a:rPr lang="en-US" smtClean="0"/>
              <a:t>)</a:t>
            </a:r>
            <a:endParaRPr lang="en-US" dirty="0"/>
          </a:p>
        </p:txBody>
      </p:sp>
      <p:sp>
        <p:nvSpPr>
          <p:cNvPr id="6" name="Slide Number Placeholder 5"/>
          <p:cNvSpPr>
            <a:spLocks noGrp="1"/>
          </p:cNvSpPr>
          <p:nvPr>
            <p:ph type="sldNum" sz="quarter" idx="12"/>
          </p:nvPr>
        </p:nvSpPr>
        <p:spPr/>
        <p:txBody>
          <a:bodyPr/>
          <a:lstStyle/>
          <a:p>
            <a:pPr>
              <a:defRPr/>
            </a:pPr>
            <a:r>
              <a:rPr lang="en-US" altLang="en-US" smtClean="0"/>
              <a:t>Slide </a:t>
            </a:r>
            <a:fld id="{EADA60BA-089D-EF43-97A7-B5F404F804F0}" type="slidenum">
              <a:rPr lang="en-US" altLang="en-US" smtClean="0"/>
              <a:pPr>
                <a:defRPr/>
              </a:pPr>
              <a:t>4</a:t>
            </a:fld>
            <a:endParaRPr lang="en-US" altLang="en-US"/>
          </a:p>
        </p:txBody>
      </p:sp>
      <p:pic>
        <p:nvPicPr>
          <p:cNvPr id="11"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17550" y="1484784"/>
            <a:ext cx="7581900" cy="475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Oval 11"/>
          <p:cNvSpPr/>
          <p:nvPr/>
        </p:nvSpPr>
        <p:spPr bwMode="auto">
          <a:xfrm>
            <a:off x="5652120" y="3428901"/>
            <a:ext cx="2540888" cy="360040"/>
          </a:xfrm>
          <a:prstGeom prst="ellipse">
            <a:avLst/>
          </a:prstGeom>
          <a:noFill/>
          <a:ln w="34925" cap="flat" cmpd="sng" algn="ctr">
            <a:solidFill>
              <a:srgbClr val="FF0000"/>
            </a:solidFill>
            <a:prstDash val="dash"/>
            <a:round/>
            <a:headEnd type="none" w="med" len="med"/>
            <a:tailEnd type="none" w="med" len="med"/>
          </a:ln>
          <a:effectLst>
            <a:softEdge rad="0"/>
          </a:effectLst>
        </p:spPr>
        <p:txBody>
          <a:bodyPr wrap="none" anchor="ctr"/>
          <a:lstStyle/>
          <a:p>
            <a:pPr algn="ctr">
              <a:defRPr/>
            </a:pPr>
            <a:endParaRPr lang="en-US">
              <a:latin typeface="Times New Roman" pitchFamily="18" charset="0"/>
            </a:endParaRPr>
          </a:p>
        </p:txBody>
      </p:sp>
      <p:pic>
        <p:nvPicPr>
          <p:cNvPr id="13" name="Picture 8"/>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261225" y="1787997"/>
            <a:ext cx="1843088" cy="110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4" name="Straight Arrow Connector 10"/>
          <p:cNvCxnSpPr>
            <a:cxnSpLocks noChangeShapeType="1"/>
          </p:cNvCxnSpPr>
          <p:nvPr/>
        </p:nvCxnSpPr>
        <p:spPr bwMode="auto">
          <a:xfrm flipH="1">
            <a:off x="7831138" y="2946872"/>
            <a:ext cx="358775" cy="433387"/>
          </a:xfrm>
          <a:prstGeom prst="straightConnector1">
            <a:avLst/>
          </a:prstGeom>
          <a:noFill/>
          <a:ln w="60325">
            <a:solidFill>
              <a:srgbClr val="FF0000"/>
            </a:solidFill>
            <a:round/>
            <a:headEnd/>
            <a:tailEnd type="triangle"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15593230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49771"/>
          </a:xfrm>
        </p:spPr>
        <p:txBody>
          <a:bodyPr/>
          <a:lstStyle/>
          <a:p>
            <a:r>
              <a:rPr lang="en-US" dirty="0" smtClean="0"/>
              <a:t>Technical Details (European Band)</a:t>
            </a:r>
            <a:endParaRPr lang="en-US" dirty="0"/>
          </a:p>
        </p:txBody>
      </p:sp>
      <p:sp>
        <p:nvSpPr>
          <p:cNvPr id="4" name="Date Placeholder 3"/>
          <p:cNvSpPr>
            <a:spLocks noGrp="1"/>
          </p:cNvSpPr>
          <p:nvPr>
            <p:ph type="dt" sz="half" idx="10"/>
          </p:nvPr>
        </p:nvSpPr>
        <p:spPr/>
        <p:txBody>
          <a:bodyPr/>
          <a:lstStyle/>
          <a:p>
            <a:pPr>
              <a:defRPr/>
            </a:pPr>
            <a:r>
              <a:rPr lang="en-US" dirty="0" smtClean="0"/>
              <a:t>May 2016</a:t>
            </a:r>
            <a:endParaRPr lang="en-US" dirty="0"/>
          </a:p>
        </p:txBody>
      </p:sp>
      <p:sp>
        <p:nvSpPr>
          <p:cNvPr id="5" name="Footer Placeholder 4"/>
          <p:cNvSpPr>
            <a:spLocks noGrp="1"/>
          </p:cNvSpPr>
          <p:nvPr>
            <p:ph type="ftr" sz="quarter" idx="11"/>
          </p:nvPr>
        </p:nvSpPr>
        <p:spPr/>
        <p:txBody>
          <a:bodyPr/>
          <a:lstStyle/>
          <a:p>
            <a:pPr>
              <a:defRPr/>
            </a:pPr>
            <a:r>
              <a:rPr lang="en-US" smtClean="0"/>
              <a:t>Kunal Shah (</a:t>
            </a:r>
            <a:r>
              <a:rPr lang="en-US" altLang="en-US" sz="1200" smtClean="0">
                <a:latin typeface="Times New Roman" charset="0"/>
              </a:rPr>
              <a:t>Silver Spring Networks</a:t>
            </a:r>
            <a:r>
              <a:rPr lang="en-US" smtClean="0"/>
              <a:t>)</a:t>
            </a:r>
            <a:endParaRPr lang="en-US" dirty="0"/>
          </a:p>
        </p:txBody>
      </p:sp>
      <p:sp>
        <p:nvSpPr>
          <p:cNvPr id="6" name="Slide Number Placeholder 5"/>
          <p:cNvSpPr>
            <a:spLocks noGrp="1"/>
          </p:cNvSpPr>
          <p:nvPr>
            <p:ph type="sldNum" sz="quarter" idx="12"/>
          </p:nvPr>
        </p:nvSpPr>
        <p:spPr/>
        <p:txBody>
          <a:bodyPr/>
          <a:lstStyle/>
          <a:p>
            <a:pPr>
              <a:defRPr/>
            </a:pPr>
            <a:r>
              <a:rPr lang="en-US" altLang="en-US" smtClean="0"/>
              <a:t>Slide </a:t>
            </a:r>
            <a:fld id="{EADA60BA-089D-EF43-97A7-B5F404F804F0}" type="slidenum">
              <a:rPr lang="en-US" altLang="en-US" smtClean="0"/>
              <a:pPr>
                <a:defRPr/>
              </a:pPr>
              <a:t>5</a:t>
            </a:fld>
            <a:endParaRPr lang="en-US" altLang="en-US"/>
          </a:p>
        </p:txBody>
      </p:sp>
      <p:pic>
        <p:nvPicPr>
          <p:cNvPr id="10"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17550" y="1484337"/>
            <a:ext cx="7581900" cy="475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Oval 14"/>
          <p:cNvSpPr/>
          <p:nvPr/>
        </p:nvSpPr>
        <p:spPr bwMode="auto">
          <a:xfrm>
            <a:off x="4355976" y="5806487"/>
            <a:ext cx="3834672" cy="430279"/>
          </a:xfrm>
          <a:prstGeom prst="ellipse">
            <a:avLst/>
          </a:prstGeom>
          <a:noFill/>
          <a:ln w="34925" cap="flat" cmpd="sng" algn="ctr">
            <a:solidFill>
              <a:srgbClr val="FF0000"/>
            </a:solidFill>
            <a:prstDash val="dash"/>
            <a:round/>
            <a:headEnd type="none" w="med" len="med"/>
            <a:tailEnd type="none" w="med" len="med"/>
          </a:ln>
          <a:effectLst>
            <a:softEdge rad="0"/>
          </a:effectLst>
        </p:spPr>
        <p:txBody>
          <a:bodyPr wrap="none" anchor="ctr"/>
          <a:lstStyle/>
          <a:p>
            <a:pPr algn="ctr">
              <a:defRPr/>
            </a:pPr>
            <a:endParaRPr lang="en-US">
              <a:latin typeface="Times New Roman" pitchFamily="18" charset="0"/>
            </a:endParaRPr>
          </a:p>
        </p:txBody>
      </p:sp>
      <p:cxnSp>
        <p:nvCxnSpPr>
          <p:cNvPr id="16" name="Straight Arrow Connector 10"/>
          <p:cNvCxnSpPr>
            <a:cxnSpLocks noChangeShapeType="1"/>
          </p:cNvCxnSpPr>
          <p:nvPr/>
        </p:nvCxnSpPr>
        <p:spPr bwMode="auto">
          <a:xfrm flipH="1">
            <a:off x="6654800" y="5070500"/>
            <a:ext cx="360363" cy="661987"/>
          </a:xfrm>
          <a:prstGeom prst="straightConnector1">
            <a:avLst/>
          </a:prstGeom>
          <a:noFill/>
          <a:ln w="60325">
            <a:solidFill>
              <a:srgbClr val="FF0000"/>
            </a:solidFill>
            <a:round/>
            <a:headEnd/>
            <a:tailEnd type="triangle" w="med" len="med"/>
          </a:ln>
          <a:extLst>
            <a:ext uri="{909E8E84-426E-40DD-AFC4-6F175D3DCCD1}">
              <a14:hiddenFill xmlns:a14="http://schemas.microsoft.com/office/drawing/2010/main">
                <a:noFill/>
              </a14:hiddenFill>
            </a:ext>
          </a:extLst>
        </p:spPr>
      </p:cxnSp>
      <p:pic>
        <p:nvPicPr>
          <p:cNvPr id="17" name="Picture 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865688" y="4437087"/>
            <a:ext cx="4300537" cy="56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87896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9776" y="685800"/>
            <a:ext cx="8206680" cy="828701"/>
          </a:xfrm>
        </p:spPr>
        <p:txBody>
          <a:bodyPr/>
          <a:lstStyle/>
          <a:p>
            <a:r>
              <a:rPr lang="en-US" altLang="en-US" sz="3200" dirty="0" smtClean="0"/>
              <a:t>Modulation and Channel Parameters (SUN FSK)</a:t>
            </a:r>
            <a:endParaRPr lang="en-US" sz="3200" dirty="0"/>
          </a:p>
        </p:txBody>
      </p:sp>
      <p:sp>
        <p:nvSpPr>
          <p:cNvPr id="4" name="Date Placeholder 3"/>
          <p:cNvSpPr>
            <a:spLocks noGrp="1"/>
          </p:cNvSpPr>
          <p:nvPr>
            <p:ph type="dt" sz="half" idx="10"/>
          </p:nvPr>
        </p:nvSpPr>
        <p:spPr/>
        <p:txBody>
          <a:bodyPr/>
          <a:lstStyle/>
          <a:p>
            <a:pPr>
              <a:defRPr/>
            </a:pPr>
            <a:r>
              <a:rPr lang="en-US" dirty="0" smtClean="0"/>
              <a:t>May 2016</a:t>
            </a:r>
            <a:endParaRPr lang="en-US" dirty="0"/>
          </a:p>
        </p:txBody>
      </p:sp>
      <p:sp>
        <p:nvSpPr>
          <p:cNvPr id="5" name="Footer Placeholder 4"/>
          <p:cNvSpPr>
            <a:spLocks noGrp="1"/>
          </p:cNvSpPr>
          <p:nvPr>
            <p:ph type="ftr" sz="quarter" idx="11"/>
          </p:nvPr>
        </p:nvSpPr>
        <p:spPr/>
        <p:txBody>
          <a:bodyPr/>
          <a:lstStyle/>
          <a:p>
            <a:pPr>
              <a:defRPr/>
            </a:pPr>
            <a:r>
              <a:rPr lang="en-US" smtClean="0"/>
              <a:t>Kunal Shah (</a:t>
            </a:r>
            <a:r>
              <a:rPr lang="en-US" altLang="en-US" sz="1200" smtClean="0">
                <a:latin typeface="Times New Roman" charset="0"/>
              </a:rPr>
              <a:t>Silver Spring Networks</a:t>
            </a:r>
            <a:r>
              <a:rPr lang="en-US" smtClean="0"/>
              <a:t>)</a:t>
            </a:r>
            <a:endParaRPr lang="en-US" dirty="0"/>
          </a:p>
        </p:txBody>
      </p:sp>
      <p:sp>
        <p:nvSpPr>
          <p:cNvPr id="6" name="Slide Number Placeholder 5"/>
          <p:cNvSpPr>
            <a:spLocks noGrp="1"/>
          </p:cNvSpPr>
          <p:nvPr>
            <p:ph type="sldNum" sz="quarter" idx="12"/>
          </p:nvPr>
        </p:nvSpPr>
        <p:spPr/>
        <p:txBody>
          <a:bodyPr/>
          <a:lstStyle/>
          <a:p>
            <a:pPr>
              <a:defRPr/>
            </a:pPr>
            <a:r>
              <a:rPr lang="en-US" altLang="en-US" smtClean="0"/>
              <a:t>Slide </a:t>
            </a:r>
            <a:fld id="{EADA60BA-089D-EF43-97A7-B5F404F804F0}" type="slidenum">
              <a:rPr lang="en-US" altLang="en-US" smtClean="0"/>
              <a:pPr>
                <a:defRPr/>
              </a:pPr>
              <a:t>6</a:t>
            </a:fld>
            <a:endParaRPr lang="en-US" altLang="en-US"/>
          </a:p>
        </p:txBody>
      </p:sp>
      <p:graphicFrame>
        <p:nvGraphicFramePr>
          <p:cNvPr id="7" name="Group 70"/>
          <p:cNvGraphicFramePr>
            <a:graphicFrameLocks noGrp="1"/>
          </p:cNvGraphicFramePr>
          <p:nvPr>
            <p:extLst>
              <p:ext uri="{D42A27DB-BD31-4B8C-83A1-F6EECF244321}">
                <p14:modId xmlns:p14="http://schemas.microsoft.com/office/powerpoint/2010/main" val="1154828780"/>
              </p:ext>
            </p:extLst>
          </p:nvPr>
        </p:nvGraphicFramePr>
        <p:xfrm>
          <a:off x="323525" y="1700808"/>
          <a:ext cx="8287074" cy="4176460"/>
        </p:xfrm>
        <a:graphic>
          <a:graphicData uri="http://schemas.openxmlformats.org/drawingml/2006/table">
            <a:tbl>
              <a:tblPr/>
              <a:tblGrid>
                <a:gridCol w="1418510"/>
                <a:gridCol w="1598044"/>
                <a:gridCol w="1313632"/>
                <a:gridCol w="1269190"/>
                <a:gridCol w="1343849"/>
                <a:gridCol w="1343849"/>
              </a:tblGrid>
              <a:tr h="517086">
                <a:tc>
                  <a:txBody>
                    <a:bodyPr/>
                    <a:lstStyle>
                      <a:lvl1pPr>
                        <a:spcBef>
                          <a:spcPts val="800"/>
                        </a:spcBef>
                        <a:defRPr sz="2800">
                          <a:solidFill>
                            <a:srgbClr val="000000"/>
                          </a:solidFill>
                          <a:latin typeface="Arial" charset="0"/>
                          <a:ea typeface="Arial Unicode MS" charset="0"/>
                        </a:defRPr>
                      </a:lvl1pPr>
                      <a:lvl2pPr>
                        <a:spcBef>
                          <a:spcPts val="700"/>
                        </a:spcBef>
                        <a:defRPr sz="2400">
                          <a:solidFill>
                            <a:srgbClr val="000000"/>
                          </a:solidFill>
                          <a:latin typeface="Arial" charset="0"/>
                          <a:ea typeface="Arial Unicode MS" charset="0"/>
                        </a:defRPr>
                      </a:lvl2pPr>
                      <a:lvl3pPr>
                        <a:spcBef>
                          <a:spcPts val="600"/>
                        </a:spcBef>
                        <a:defRPr sz="2000">
                          <a:solidFill>
                            <a:srgbClr val="000000"/>
                          </a:solidFill>
                          <a:latin typeface="Arial" charset="0"/>
                          <a:ea typeface="Arial Unicode MS" charset="0"/>
                        </a:defRPr>
                      </a:lvl3pPr>
                      <a:lvl4pPr>
                        <a:spcBef>
                          <a:spcPts val="500"/>
                        </a:spcBef>
                        <a:defRPr>
                          <a:solidFill>
                            <a:srgbClr val="000000"/>
                          </a:solidFill>
                          <a:latin typeface="Arial" charset="0"/>
                          <a:ea typeface="Arial Unicode MS" charset="0"/>
                        </a:defRPr>
                      </a:lvl4pPr>
                      <a:lvl5pPr>
                        <a:spcBef>
                          <a:spcPts val="500"/>
                        </a:spcBef>
                        <a:defRPr>
                          <a:solidFill>
                            <a:srgbClr val="000000"/>
                          </a:solidFill>
                          <a:latin typeface="Arial" charset="0"/>
                          <a:ea typeface="Arial Unicode MS" charset="0"/>
                        </a:defRPr>
                      </a:lvl5pPr>
                      <a:lvl6pPr marL="25146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6pPr>
                      <a:lvl7pPr marL="29718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7pPr>
                      <a:lvl8pPr marL="34290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8pPr>
                      <a:lvl9pPr marL="38862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a:ln>
                            <a:noFill/>
                          </a:ln>
                          <a:solidFill>
                            <a:schemeClr val="tx1"/>
                          </a:solidFill>
                          <a:effectLst/>
                          <a:latin typeface="Arial" charset="0"/>
                          <a:ea typeface="Calibri" charset="0"/>
                          <a:cs typeface="Times New Roman" charset="0"/>
                        </a:rPr>
                        <a:t>Frequency band (MHz)</a:t>
                      </a:r>
                      <a:endParaRPr kumimoji="0" lang="en-US" altLang="en-US" sz="1400" b="0" i="0" u="none" strike="noStrike" cap="none" normalizeH="0" baseline="0">
                        <a:ln>
                          <a:noFill/>
                        </a:ln>
                        <a:solidFill>
                          <a:schemeClr val="tx1"/>
                        </a:solidFill>
                        <a:effectLst/>
                        <a:latin typeface="Arial" charset="0"/>
                        <a:ea typeface="Calibri" charset="0"/>
                        <a:cs typeface="Times New Roman" charset="0"/>
                      </a:endParaRPr>
                    </a:p>
                  </a:txBody>
                  <a:tcPr marL="44335" marR="44335" marT="17857" marB="1785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5">
                        <a:lumMod val="60000"/>
                        <a:lumOff val="40000"/>
                      </a:schemeClr>
                    </a:solidFill>
                  </a:tcPr>
                </a:tc>
                <a:tc>
                  <a:txBody>
                    <a:bodyPr/>
                    <a:lstStyle>
                      <a:lvl1pPr>
                        <a:spcBef>
                          <a:spcPts val="800"/>
                        </a:spcBef>
                        <a:defRPr sz="2800">
                          <a:solidFill>
                            <a:srgbClr val="000000"/>
                          </a:solidFill>
                          <a:latin typeface="Arial" charset="0"/>
                          <a:ea typeface="Arial Unicode MS" charset="0"/>
                        </a:defRPr>
                      </a:lvl1pPr>
                      <a:lvl2pPr>
                        <a:spcBef>
                          <a:spcPts val="700"/>
                        </a:spcBef>
                        <a:defRPr sz="2400">
                          <a:solidFill>
                            <a:srgbClr val="000000"/>
                          </a:solidFill>
                          <a:latin typeface="Arial" charset="0"/>
                          <a:ea typeface="Arial Unicode MS" charset="0"/>
                        </a:defRPr>
                      </a:lvl2pPr>
                      <a:lvl3pPr>
                        <a:spcBef>
                          <a:spcPts val="600"/>
                        </a:spcBef>
                        <a:defRPr sz="2000">
                          <a:solidFill>
                            <a:srgbClr val="000000"/>
                          </a:solidFill>
                          <a:latin typeface="Arial" charset="0"/>
                          <a:ea typeface="Arial Unicode MS" charset="0"/>
                        </a:defRPr>
                      </a:lvl3pPr>
                      <a:lvl4pPr>
                        <a:spcBef>
                          <a:spcPts val="500"/>
                        </a:spcBef>
                        <a:defRPr>
                          <a:solidFill>
                            <a:srgbClr val="000000"/>
                          </a:solidFill>
                          <a:latin typeface="Arial" charset="0"/>
                          <a:ea typeface="Arial Unicode MS" charset="0"/>
                        </a:defRPr>
                      </a:lvl4pPr>
                      <a:lvl5pPr>
                        <a:spcBef>
                          <a:spcPts val="500"/>
                        </a:spcBef>
                        <a:defRPr>
                          <a:solidFill>
                            <a:srgbClr val="000000"/>
                          </a:solidFill>
                          <a:latin typeface="Arial" charset="0"/>
                          <a:ea typeface="Arial Unicode MS" charset="0"/>
                        </a:defRPr>
                      </a:lvl5pPr>
                      <a:lvl6pPr marL="25146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6pPr>
                      <a:lvl7pPr marL="29718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7pPr>
                      <a:lvl8pPr marL="34290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8pPr>
                      <a:lvl9pPr marL="38862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dirty="0">
                          <a:ln>
                            <a:noFill/>
                          </a:ln>
                          <a:solidFill>
                            <a:schemeClr val="tx1"/>
                          </a:solidFill>
                          <a:effectLst/>
                          <a:latin typeface="Arial" charset="0"/>
                          <a:ea typeface="Calibri" charset="0"/>
                          <a:cs typeface="Times New Roman" charset="0"/>
                        </a:rPr>
                        <a:t>Parameter</a:t>
                      </a:r>
                      <a:endParaRPr kumimoji="0" lang="en-US" altLang="en-US" sz="1400" b="0" i="0" u="none" strike="noStrike" cap="none" normalizeH="0" baseline="0" dirty="0">
                        <a:ln>
                          <a:noFill/>
                        </a:ln>
                        <a:solidFill>
                          <a:schemeClr val="tx1"/>
                        </a:solidFill>
                        <a:effectLst/>
                        <a:latin typeface="Arial" charset="0"/>
                        <a:ea typeface="Calibri" charset="0"/>
                        <a:cs typeface="Times New Roman" charset="0"/>
                      </a:endParaRPr>
                    </a:p>
                  </a:txBody>
                  <a:tcPr marL="44335" marR="44335" marT="17857" marB="1785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5">
                        <a:lumMod val="60000"/>
                        <a:lumOff val="40000"/>
                      </a:schemeClr>
                    </a:solidFill>
                  </a:tcPr>
                </a:tc>
                <a:tc>
                  <a:txBody>
                    <a:bodyPr/>
                    <a:lstStyle>
                      <a:lvl1pPr>
                        <a:spcBef>
                          <a:spcPts val="800"/>
                        </a:spcBef>
                        <a:defRPr sz="2800">
                          <a:solidFill>
                            <a:srgbClr val="000000"/>
                          </a:solidFill>
                          <a:latin typeface="Arial" charset="0"/>
                          <a:ea typeface="Arial Unicode MS" charset="0"/>
                        </a:defRPr>
                      </a:lvl1pPr>
                      <a:lvl2pPr marL="457200">
                        <a:spcBef>
                          <a:spcPts val="700"/>
                        </a:spcBef>
                        <a:defRPr sz="2400">
                          <a:solidFill>
                            <a:srgbClr val="000000"/>
                          </a:solidFill>
                          <a:latin typeface="Arial" charset="0"/>
                          <a:ea typeface="Arial Unicode MS" charset="0"/>
                        </a:defRPr>
                      </a:lvl2pPr>
                      <a:lvl3pPr marL="914400">
                        <a:spcBef>
                          <a:spcPts val="600"/>
                        </a:spcBef>
                        <a:defRPr sz="2000">
                          <a:solidFill>
                            <a:srgbClr val="000000"/>
                          </a:solidFill>
                          <a:latin typeface="Arial" charset="0"/>
                          <a:ea typeface="Arial Unicode MS" charset="0"/>
                        </a:defRPr>
                      </a:lvl3pPr>
                      <a:lvl4pPr marL="1371600">
                        <a:spcBef>
                          <a:spcPts val="500"/>
                        </a:spcBef>
                        <a:defRPr>
                          <a:solidFill>
                            <a:srgbClr val="000000"/>
                          </a:solidFill>
                          <a:latin typeface="Arial" charset="0"/>
                          <a:ea typeface="Arial Unicode MS" charset="0"/>
                        </a:defRPr>
                      </a:lvl4pPr>
                      <a:lvl5pPr marL="1828800">
                        <a:spcBef>
                          <a:spcPts val="500"/>
                        </a:spcBef>
                        <a:defRPr>
                          <a:solidFill>
                            <a:srgbClr val="000000"/>
                          </a:solidFill>
                          <a:latin typeface="Arial" charset="0"/>
                          <a:ea typeface="Arial Unicode MS" charset="0"/>
                        </a:defRPr>
                      </a:lvl5pPr>
                      <a:lvl6pPr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6pPr>
                      <a:lvl7pPr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7pPr>
                      <a:lvl8pPr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8pPr>
                      <a:lvl9pPr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chemeClr val="tx1"/>
                          </a:solidFill>
                          <a:effectLst/>
                          <a:latin typeface="Arial" charset="0"/>
                          <a:ea typeface="Calibri" charset="0"/>
                          <a:cs typeface="Times New Roman" charset="0"/>
                        </a:rPr>
                        <a:t>Operating Mode #1</a:t>
                      </a:r>
                      <a:endParaRPr kumimoji="0" lang="en-US" altLang="en-US" sz="1400" b="0" i="0" u="none" strike="noStrike" cap="none" normalizeH="0" baseline="0" dirty="0">
                        <a:ln>
                          <a:noFill/>
                        </a:ln>
                        <a:solidFill>
                          <a:schemeClr val="tx1"/>
                        </a:solidFill>
                        <a:effectLst/>
                        <a:latin typeface="Arial" charset="0"/>
                        <a:ea typeface="Calibri" charset="0"/>
                        <a:cs typeface="Times New Roman" charset="0"/>
                      </a:endParaRPr>
                    </a:p>
                  </a:txBody>
                  <a:tcPr marL="44335" marR="44335" marT="17867" marB="1786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5">
                        <a:lumMod val="60000"/>
                        <a:lumOff val="40000"/>
                      </a:schemeClr>
                    </a:solidFill>
                  </a:tcPr>
                </a:tc>
                <a:tc>
                  <a:txBody>
                    <a:bodyPr/>
                    <a:lstStyle>
                      <a:lvl1pPr>
                        <a:spcBef>
                          <a:spcPts val="800"/>
                        </a:spcBef>
                        <a:defRPr sz="2800">
                          <a:solidFill>
                            <a:srgbClr val="000000"/>
                          </a:solidFill>
                          <a:latin typeface="Arial" charset="0"/>
                          <a:ea typeface="Arial Unicode MS" charset="0"/>
                        </a:defRPr>
                      </a:lvl1pPr>
                      <a:lvl2pPr marL="457200">
                        <a:spcBef>
                          <a:spcPts val="700"/>
                        </a:spcBef>
                        <a:defRPr sz="2400">
                          <a:solidFill>
                            <a:srgbClr val="000000"/>
                          </a:solidFill>
                          <a:latin typeface="Arial" charset="0"/>
                          <a:ea typeface="Arial Unicode MS" charset="0"/>
                        </a:defRPr>
                      </a:lvl2pPr>
                      <a:lvl3pPr marL="914400">
                        <a:spcBef>
                          <a:spcPts val="600"/>
                        </a:spcBef>
                        <a:defRPr sz="2000">
                          <a:solidFill>
                            <a:srgbClr val="000000"/>
                          </a:solidFill>
                          <a:latin typeface="Arial" charset="0"/>
                          <a:ea typeface="Arial Unicode MS" charset="0"/>
                        </a:defRPr>
                      </a:lvl3pPr>
                      <a:lvl4pPr marL="1371600">
                        <a:spcBef>
                          <a:spcPts val="500"/>
                        </a:spcBef>
                        <a:defRPr>
                          <a:solidFill>
                            <a:srgbClr val="000000"/>
                          </a:solidFill>
                          <a:latin typeface="Arial" charset="0"/>
                          <a:ea typeface="Arial Unicode MS" charset="0"/>
                        </a:defRPr>
                      </a:lvl4pPr>
                      <a:lvl5pPr marL="1828800">
                        <a:spcBef>
                          <a:spcPts val="500"/>
                        </a:spcBef>
                        <a:defRPr>
                          <a:solidFill>
                            <a:srgbClr val="000000"/>
                          </a:solidFill>
                          <a:latin typeface="Arial" charset="0"/>
                          <a:ea typeface="Arial Unicode MS" charset="0"/>
                        </a:defRPr>
                      </a:lvl5pPr>
                      <a:lvl6pPr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6pPr>
                      <a:lvl7pPr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7pPr>
                      <a:lvl8pPr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8pPr>
                      <a:lvl9pPr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chemeClr val="tx1"/>
                          </a:solidFill>
                          <a:effectLst/>
                          <a:latin typeface="Arial" charset="0"/>
                          <a:ea typeface="Calibri" charset="0"/>
                          <a:cs typeface="Times New Roman" charset="0"/>
                        </a:rPr>
                        <a:t>Operating Mode #2</a:t>
                      </a:r>
                      <a:endParaRPr kumimoji="0" lang="en-US" altLang="en-US" sz="1400" b="0" i="0" u="none" strike="noStrike" cap="none" normalizeH="0" baseline="0" dirty="0">
                        <a:ln>
                          <a:noFill/>
                        </a:ln>
                        <a:solidFill>
                          <a:schemeClr val="tx1"/>
                        </a:solidFill>
                        <a:effectLst/>
                        <a:latin typeface="Arial" charset="0"/>
                        <a:ea typeface="Calibri" charset="0"/>
                        <a:cs typeface="Times New Roman" charset="0"/>
                      </a:endParaRPr>
                    </a:p>
                  </a:txBody>
                  <a:tcPr marL="44335" marR="44335" marT="17867" marB="1786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5">
                        <a:lumMod val="60000"/>
                        <a:lumOff val="40000"/>
                      </a:schemeClr>
                    </a:solidFill>
                  </a:tcPr>
                </a:tc>
                <a:tc>
                  <a:txBody>
                    <a:bodyPr/>
                    <a:lstStyle>
                      <a:lvl1pPr>
                        <a:spcBef>
                          <a:spcPts val="800"/>
                        </a:spcBef>
                        <a:defRPr sz="2800">
                          <a:solidFill>
                            <a:srgbClr val="000000"/>
                          </a:solidFill>
                          <a:latin typeface="Arial" charset="0"/>
                          <a:ea typeface="Arial Unicode MS" charset="0"/>
                        </a:defRPr>
                      </a:lvl1pPr>
                      <a:lvl2pPr marL="457200">
                        <a:spcBef>
                          <a:spcPts val="700"/>
                        </a:spcBef>
                        <a:defRPr sz="2400">
                          <a:solidFill>
                            <a:srgbClr val="000000"/>
                          </a:solidFill>
                          <a:latin typeface="Arial" charset="0"/>
                          <a:ea typeface="Arial Unicode MS" charset="0"/>
                        </a:defRPr>
                      </a:lvl2pPr>
                      <a:lvl3pPr marL="914400">
                        <a:spcBef>
                          <a:spcPts val="600"/>
                        </a:spcBef>
                        <a:defRPr sz="2000">
                          <a:solidFill>
                            <a:srgbClr val="000000"/>
                          </a:solidFill>
                          <a:latin typeface="Arial" charset="0"/>
                          <a:ea typeface="Arial Unicode MS" charset="0"/>
                        </a:defRPr>
                      </a:lvl3pPr>
                      <a:lvl4pPr marL="1371600">
                        <a:spcBef>
                          <a:spcPts val="500"/>
                        </a:spcBef>
                        <a:defRPr>
                          <a:solidFill>
                            <a:srgbClr val="000000"/>
                          </a:solidFill>
                          <a:latin typeface="Arial" charset="0"/>
                          <a:ea typeface="Arial Unicode MS" charset="0"/>
                        </a:defRPr>
                      </a:lvl4pPr>
                      <a:lvl5pPr marL="1828800">
                        <a:spcBef>
                          <a:spcPts val="500"/>
                        </a:spcBef>
                        <a:defRPr>
                          <a:solidFill>
                            <a:srgbClr val="000000"/>
                          </a:solidFill>
                          <a:latin typeface="Arial" charset="0"/>
                          <a:ea typeface="Arial Unicode MS" charset="0"/>
                        </a:defRPr>
                      </a:lvl5pPr>
                      <a:lvl6pPr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6pPr>
                      <a:lvl7pPr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7pPr>
                      <a:lvl8pPr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8pPr>
                      <a:lvl9pPr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chemeClr val="tx1"/>
                          </a:solidFill>
                          <a:effectLst/>
                          <a:latin typeface="Arial" charset="0"/>
                          <a:ea typeface="Calibri" charset="0"/>
                          <a:cs typeface="Times New Roman" charset="0"/>
                        </a:rPr>
                        <a:t>Operating Mode #3</a:t>
                      </a:r>
                      <a:endParaRPr kumimoji="0" lang="en-US" altLang="en-US" sz="1400" b="0" i="0" u="none" strike="noStrike" cap="none" normalizeH="0" baseline="0" dirty="0">
                        <a:ln>
                          <a:noFill/>
                        </a:ln>
                        <a:solidFill>
                          <a:schemeClr val="tx1"/>
                        </a:solidFill>
                        <a:effectLst/>
                        <a:latin typeface="Arial" charset="0"/>
                        <a:ea typeface="Calibri" charset="0"/>
                        <a:cs typeface="Times New Roman" charset="0"/>
                      </a:endParaRPr>
                    </a:p>
                  </a:txBody>
                  <a:tcPr marL="44335" marR="44335" marT="17867" marB="1786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5">
                        <a:lumMod val="60000"/>
                        <a:lumOff val="4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400" b="1" i="0" u="none" strike="noStrike" cap="none" normalizeH="0" baseline="0" dirty="0" smtClean="0">
                          <a:ln>
                            <a:noFill/>
                          </a:ln>
                          <a:solidFill>
                            <a:schemeClr val="tx1"/>
                          </a:solidFill>
                          <a:effectLst/>
                          <a:latin typeface="Arial" charset="0"/>
                          <a:ea typeface="Calibri" charset="0"/>
                          <a:cs typeface="Times New Roman" charset="0"/>
                        </a:rPr>
                        <a:t>Operating Mode #4</a:t>
                      </a:r>
                      <a:endParaRPr kumimoji="0" lang="en-US" altLang="en-US" sz="1400" b="0" i="0" u="none" strike="noStrike" cap="none" normalizeH="0" baseline="0" dirty="0" smtClean="0">
                        <a:ln>
                          <a:noFill/>
                        </a:ln>
                        <a:solidFill>
                          <a:schemeClr val="tx1"/>
                        </a:solidFill>
                        <a:effectLst/>
                        <a:latin typeface="Arial" charset="0"/>
                        <a:ea typeface="Calibri" charset="0"/>
                        <a:cs typeface="Times New Roman" charset="0"/>
                      </a:endParaRPr>
                    </a:p>
                  </a:txBody>
                  <a:tcPr marL="44335" marR="44335" marT="17867" marB="1786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5">
                        <a:lumMod val="60000"/>
                        <a:lumOff val="40000"/>
                      </a:schemeClr>
                    </a:solidFill>
                  </a:tcPr>
                </a:tc>
              </a:tr>
              <a:tr h="517063">
                <a:tc rowSpan="4">
                  <a:txBody>
                    <a:bodyPr/>
                    <a:lstStyle>
                      <a:lvl1pPr>
                        <a:spcBef>
                          <a:spcPts val="800"/>
                        </a:spcBef>
                        <a:defRPr sz="2800">
                          <a:solidFill>
                            <a:srgbClr val="000000"/>
                          </a:solidFill>
                          <a:latin typeface="Arial" charset="0"/>
                          <a:ea typeface="Arial Unicode MS" charset="0"/>
                        </a:defRPr>
                      </a:lvl1pPr>
                      <a:lvl2pPr>
                        <a:spcBef>
                          <a:spcPts val="700"/>
                        </a:spcBef>
                        <a:defRPr sz="2400">
                          <a:solidFill>
                            <a:srgbClr val="000000"/>
                          </a:solidFill>
                          <a:latin typeface="Arial" charset="0"/>
                          <a:ea typeface="Arial Unicode MS" charset="0"/>
                        </a:defRPr>
                      </a:lvl2pPr>
                      <a:lvl3pPr>
                        <a:spcBef>
                          <a:spcPts val="600"/>
                        </a:spcBef>
                        <a:defRPr sz="2000">
                          <a:solidFill>
                            <a:srgbClr val="000000"/>
                          </a:solidFill>
                          <a:latin typeface="Arial" charset="0"/>
                          <a:ea typeface="Arial Unicode MS" charset="0"/>
                        </a:defRPr>
                      </a:lvl3pPr>
                      <a:lvl4pPr>
                        <a:spcBef>
                          <a:spcPts val="500"/>
                        </a:spcBef>
                        <a:defRPr>
                          <a:solidFill>
                            <a:srgbClr val="000000"/>
                          </a:solidFill>
                          <a:latin typeface="Arial" charset="0"/>
                          <a:ea typeface="Arial Unicode MS" charset="0"/>
                        </a:defRPr>
                      </a:lvl4pPr>
                      <a:lvl5pPr>
                        <a:spcBef>
                          <a:spcPts val="500"/>
                        </a:spcBef>
                        <a:defRPr>
                          <a:solidFill>
                            <a:srgbClr val="000000"/>
                          </a:solidFill>
                          <a:latin typeface="Arial" charset="0"/>
                          <a:ea typeface="Arial Unicode MS" charset="0"/>
                        </a:defRPr>
                      </a:lvl5pPr>
                      <a:lvl6pPr marL="25146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6pPr>
                      <a:lvl7pPr marL="29718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7pPr>
                      <a:lvl8pPr marL="34290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8pPr>
                      <a:lvl9pPr marL="38862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tx1"/>
                          </a:solidFill>
                          <a:effectLst/>
                          <a:latin typeface="Arial" charset="0"/>
                          <a:ea typeface="Calibri" charset="0"/>
                          <a:cs typeface="Times New Roman" charset="0"/>
                        </a:rPr>
                        <a:t>470-510</a:t>
                      </a:r>
                      <a:endParaRPr kumimoji="0" lang="en-US" altLang="en-US" sz="1400" b="0" i="0" u="none" strike="noStrike" cap="none" normalizeH="0" baseline="0" dirty="0">
                        <a:ln>
                          <a:noFill/>
                        </a:ln>
                        <a:solidFill>
                          <a:schemeClr val="tx1"/>
                        </a:solidFill>
                        <a:effectLst/>
                        <a:latin typeface="Arial" charset="0"/>
                        <a:ea typeface="Calibri" charset="0"/>
                        <a:cs typeface="Times New Roman"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charset="0"/>
                          <a:ea typeface="Calibri" charset="0"/>
                          <a:cs typeface="Times New Roman" charset="0"/>
                        </a:rPr>
                        <a:t>  </a:t>
                      </a:r>
                      <a:r>
                        <a:rPr kumimoji="0" lang="en-US" altLang="en-US" sz="1400" b="0" i="0" u="none" strike="noStrike" cap="none" normalizeH="0" baseline="0" dirty="0" smtClean="0">
                          <a:ln>
                            <a:noFill/>
                          </a:ln>
                          <a:solidFill>
                            <a:schemeClr val="tx1"/>
                          </a:solidFill>
                          <a:effectLst/>
                          <a:latin typeface="Arial" charset="0"/>
                          <a:ea typeface="Calibri" charset="0"/>
                          <a:cs typeface="Times New Roman" charset="0"/>
                        </a:rPr>
                        <a:t>(China)</a:t>
                      </a:r>
                      <a:endParaRPr kumimoji="0" lang="en-US" altLang="en-US" sz="1400" b="0" i="0" u="none" strike="noStrike" cap="none" normalizeH="0" baseline="0" dirty="0">
                        <a:ln>
                          <a:noFill/>
                        </a:ln>
                        <a:solidFill>
                          <a:schemeClr val="tx1"/>
                        </a:solidFill>
                        <a:effectLst/>
                        <a:latin typeface="Arial" charset="0"/>
                        <a:ea typeface="Calibri" charset="0"/>
                        <a:cs typeface="Times New Roman" charset="0"/>
                      </a:endParaRPr>
                    </a:p>
                  </a:txBody>
                  <a:tcPr marL="44335" marR="44335" marT="17857" marB="1785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800"/>
                        </a:spcBef>
                        <a:defRPr sz="2800">
                          <a:solidFill>
                            <a:srgbClr val="000000"/>
                          </a:solidFill>
                          <a:latin typeface="Arial" charset="0"/>
                          <a:ea typeface="Arial Unicode MS" charset="0"/>
                        </a:defRPr>
                      </a:lvl1pPr>
                      <a:lvl2pPr>
                        <a:spcBef>
                          <a:spcPts val="700"/>
                        </a:spcBef>
                        <a:defRPr sz="2400">
                          <a:solidFill>
                            <a:srgbClr val="000000"/>
                          </a:solidFill>
                          <a:latin typeface="Arial" charset="0"/>
                          <a:ea typeface="Arial Unicode MS" charset="0"/>
                        </a:defRPr>
                      </a:lvl2pPr>
                      <a:lvl3pPr>
                        <a:spcBef>
                          <a:spcPts val="600"/>
                        </a:spcBef>
                        <a:defRPr sz="2000">
                          <a:solidFill>
                            <a:srgbClr val="000000"/>
                          </a:solidFill>
                          <a:latin typeface="Arial" charset="0"/>
                          <a:ea typeface="Arial Unicode MS" charset="0"/>
                        </a:defRPr>
                      </a:lvl3pPr>
                      <a:lvl4pPr>
                        <a:spcBef>
                          <a:spcPts val="500"/>
                        </a:spcBef>
                        <a:defRPr>
                          <a:solidFill>
                            <a:srgbClr val="000000"/>
                          </a:solidFill>
                          <a:latin typeface="Arial" charset="0"/>
                          <a:ea typeface="Arial Unicode MS" charset="0"/>
                        </a:defRPr>
                      </a:lvl4pPr>
                      <a:lvl5pPr>
                        <a:spcBef>
                          <a:spcPts val="500"/>
                        </a:spcBef>
                        <a:defRPr>
                          <a:solidFill>
                            <a:srgbClr val="000000"/>
                          </a:solidFill>
                          <a:latin typeface="Arial" charset="0"/>
                          <a:ea typeface="Arial Unicode MS" charset="0"/>
                        </a:defRPr>
                      </a:lvl5pPr>
                      <a:lvl6pPr marL="25146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6pPr>
                      <a:lvl7pPr marL="29718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7pPr>
                      <a:lvl8pPr marL="34290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8pPr>
                      <a:lvl9pPr marL="38862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tx1"/>
                          </a:solidFill>
                          <a:effectLst/>
                          <a:latin typeface="Arial" charset="0"/>
                          <a:ea typeface="Calibri" charset="0"/>
                          <a:cs typeface="Times New Roman" charset="0"/>
                        </a:rPr>
                        <a:t>Data Rate (kbps)</a:t>
                      </a:r>
                      <a:endParaRPr kumimoji="0" lang="en-US" altLang="en-US" sz="1400" b="0" i="0" u="none" strike="noStrike" cap="none" normalizeH="0" baseline="0" dirty="0">
                        <a:ln>
                          <a:noFill/>
                        </a:ln>
                        <a:solidFill>
                          <a:schemeClr val="tx1"/>
                        </a:solidFill>
                        <a:effectLst/>
                        <a:latin typeface="Arial" charset="0"/>
                        <a:ea typeface="Calibri" charset="0"/>
                        <a:cs typeface="Times New Roman" charset="0"/>
                      </a:endParaRPr>
                    </a:p>
                  </a:txBody>
                  <a:tcPr marL="44335" marR="44335" marT="17857" marB="1785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800"/>
                        </a:spcBef>
                        <a:defRPr sz="2800">
                          <a:solidFill>
                            <a:srgbClr val="000000"/>
                          </a:solidFill>
                          <a:latin typeface="Arial" charset="0"/>
                          <a:ea typeface="Arial Unicode MS" charset="0"/>
                        </a:defRPr>
                      </a:lvl1pPr>
                      <a:lvl2pPr>
                        <a:spcBef>
                          <a:spcPts val="700"/>
                        </a:spcBef>
                        <a:defRPr sz="2400">
                          <a:solidFill>
                            <a:srgbClr val="000000"/>
                          </a:solidFill>
                          <a:latin typeface="Arial" charset="0"/>
                          <a:ea typeface="Arial Unicode MS" charset="0"/>
                        </a:defRPr>
                      </a:lvl2pPr>
                      <a:lvl3pPr>
                        <a:spcBef>
                          <a:spcPts val="600"/>
                        </a:spcBef>
                        <a:defRPr sz="2000">
                          <a:solidFill>
                            <a:srgbClr val="000000"/>
                          </a:solidFill>
                          <a:latin typeface="Arial" charset="0"/>
                          <a:ea typeface="Arial Unicode MS" charset="0"/>
                        </a:defRPr>
                      </a:lvl3pPr>
                      <a:lvl4pPr>
                        <a:spcBef>
                          <a:spcPts val="500"/>
                        </a:spcBef>
                        <a:defRPr>
                          <a:solidFill>
                            <a:srgbClr val="000000"/>
                          </a:solidFill>
                          <a:latin typeface="Arial" charset="0"/>
                          <a:ea typeface="Arial Unicode MS" charset="0"/>
                        </a:defRPr>
                      </a:lvl4pPr>
                      <a:lvl5pPr>
                        <a:spcBef>
                          <a:spcPts val="500"/>
                        </a:spcBef>
                        <a:defRPr>
                          <a:solidFill>
                            <a:srgbClr val="000000"/>
                          </a:solidFill>
                          <a:latin typeface="Arial" charset="0"/>
                          <a:ea typeface="Arial Unicode MS" charset="0"/>
                        </a:defRPr>
                      </a:lvl5pPr>
                      <a:lvl6pPr marL="25146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6pPr>
                      <a:lvl7pPr marL="29718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7pPr>
                      <a:lvl8pPr marL="34290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8pPr>
                      <a:lvl9pPr marL="38862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tx1"/>
                          </a:solidFill>
                          <a:effectLst/>
                          <a:latin typeface="Arial" charset="0"/>
                          <a:ea typeface="Calibri" charset="0"/>
                          <a:cs typeface="Times New Roman" charset="0"/>
                        </a:rPr>
                        <a:t>50</a:t>
                      </a:r>
                      <a:endParaRPr kumimoji="0" lang="en-US" altLang="en-US" sz="1400" b="0" i="0" u="none" strike="noStrike" cap="none" normalizeH="0" baseline="0" dirty="0">
                        <a:ln>
                          <a:noFill/>
                        </a:ln>
                        <a:solidFill>
                          <a:schemeClr val="tx1"/>
                        </a:solidFill>
                        <a:effectLst/>
                        <a:latin typeface="Arial" charset="0"/>
                        <a:ea typeface="Calibri" charset="0"/>
                        <a:cs typeface="Times New Roman" charset="0"/>
                      </a:endParaRPr>
                    </a:p>
                  </a:txBody>
                  <a:tcPr marL="44335" marR="44335" marT="17857" marB="1785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800"/>
                        </a:spcBef>
                        <a:defRPr sz="2800">
                          <a:solidFill>
                            <a:srgbClr val="000000"/>
                          </a:solidFill>
                          <a:latin typeface="Arial" charset="0"/>
                          <a:ea typeface="Arial Unicode MS" charset="0"/>
                        </a:defRPr>
                      </a:lvl1pPr>
                      <a:lvl2pPr>
                        <a:spcBef>
                          <a:spcPts val="700"/>
                        </a:spcBef>
                        <a:defRPr sz="2400">
                          <a:solidFill>
                            <a:srgbClr val="000000"/>
                          </a:solidFill>
                          <a:latin typeface="Arial" charset="0"/>
                          <a:ea typeface="Arial Unicode MS" charset="0"/>
                        </a:defRPr>
                      </a:lvl2pPr>
                      <a:lvl3pPr>
                        <a:spcBef>
                          <a:spcPts val="600"/>
                        </a:spcBef>
                        <a:defRPr sz="2000">
                          <a:solidFill>
                            <a:srgbClr val="000000"/>
                          </a:solidFill>
                          <a:latin typeface="Arial" charset="0"/>
                          <a:ea typeface="Arial Unicode MS" charset="0"/>
                        </a:defRPr>
                      </a:lvl3pPr>
                      <a:lvl4pPr>
                        <a:spcBef>
                          <a:spcPts val="500"/>
                        </a:spcBef>
                        <a:defRPr>
                          <a:solidFill>
                            <a:srgbClr val="000000"/>
                          </a:solidFill>
                          <a:latin typeface="Arial" charset="0"/>
                          <a:ea typeface="Arial Unicode MS" charset="0"/>
                        </a:defRPr>
                      </a:lvl4pPr>
                      <a:lvl5pPr>
                        <a:spcBef>
                          <a:spcPts val="500"/>
                        </a:spcBef>
                        <a:defRPr>
                          <a:solidFill>
                            <a:srgbClr val="000000"/>
                          </a:solidFill>
                          <a:latin typeface="Arial" charset="0"/>
                          <a:ea typeface="Arial Unicode MS" charset="0"/>
                        </a:defRPr>
                      </a:lvl5pPr>
                      <a:lvl6pPr marL="25146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6pPr>
                      <a:lvl7pPr marL="29718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7pPr>
                      <a:lvl8pPr marL="34290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8pPr>
                      <a:lvl9pPr marL="38862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tx1"/>
                          </a:solidFill>
                          <a:effectLst/>
                          <a:latin typeface="Arial" charset="0"/>
                          <a:ea typeface="Calibri" charset="0"/>
                          <a:cs typeface="Times New Roman" charset="0"/>
                        </a:rPr>
                        <a:t>100</a:t>
                      </a:r>
                      <a:endParaRPr kumimoji="0" lang="en-US" altLang="en-US" sz="1400" b="0" i="0" u="none" strike="noStrike" cap="none" normalizeH="0" baseline="0" dirty="0">
                        <a:ln>
                          <a:noFill/>
                        </a:ln>
                        <a:solidFill>
                          <a:schemeClr val="tx1"/>
                        </a:solidFill>
                        <a:effectLst/>
                        <a:latin typeface="Arial" charset="0"/>
                        <a:ea typeface="Calibri" charset="0"/>
                        <a:cs typeface="Times New Roman" charset="0"/>
                      </a:endParaRPr>
                    </a:p>
                  </a:txBody>
                  <a:tcPr marL="44335" marR="44335" marT="17857" marB="1785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800"/>
                        </a:spcBef>
                        <a:defRPr sz="2800">
                          <a:solidFill>
                            <a:srgbClr val="000000"/>
                          </a:solidFill>
                          <a:latin typeface="Arial" charset="0"/>
                          <a:ea typeface="Arial Unicode MS" charset="0"/>
                        </a:defRPr>
                      </a:lvl1pPr>
                      <a:lvl2pPr>
                        <a:spcBef>
                          <a:spcPts val="700"/>
                        </a:spcBef>
                        <a:defRPr sz="2400">
                          <a:solidFill>
                            <a:srgbClr val="000000"/>
                          </a:solidFill>
                          <a:latin typeface="Arial" charset="0"/>
                          <a:ea typeface="Arial Unicode MS" charset="0"/>
                        </a:defRPr>
                      </a:lvl2pPr>
                      <a:lvl3pPr>
                        <a:spcBef>
                          <a:spcPts val="600"/>
                        </a:spcBef>
                        <a:defRPr sz="2000">
                          <a:solidFill>
                            <a:srgbClr val="000000"/>
                          </a:solidFill>
                          <a:latin typeface="Arial" charset="0"/>
                          <a:ea typeface="Arial Unicode MS" charset="0"/>
                        </a:defRPr>
                      </a:lvl3pPr>
                      <a:lvl4pPr>
                        <a:spcBef>
                          <a:spcPts val="500"/>
                        </a:spcBef>
                        <a:defRPr>
                          <a:solidFill>
                            <a:srgbClr val="000000"/>
                          </a:solidFill>
                          <a:latin typeface="Arial" charset="0"/>
                          <a:ea typeface="Arial Unicode MS" charset="0"/>
                        </a:defRPr>
                      </a:lvl4pPr>
                      <a:lvl5pPr>
                        <a:spcBef>
                          <a:spcPts val="500"/>
                        </a:spcBef>
                        <a:defRPr>
                          <a:solidFill>
                            <a:srgbClr val="000000"/>
                          </a:solidFill>
                          <a:latin typeface="Arial" charset="0"/>
                          <a:ea typeface="Arial Unicode MS" charset="0"/>
                        </a:defRPr>
                      </a:lvl5pPr>
                      <a:lvl6pPr marL="25146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6pPr>
                      <a:lvl7pPr marL="29718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7pPr>
                      <a:lvl8pPr marL="34290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8pPr>
                      <a:lvl9pPr marL="38862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tx1"/>
                          </a:solidFill>
                          <a:effectLst/>
                          <a:latin typeface="Arial" charset="0"/>
                          <a:ea typeface="Calibri" charset="0"/>
                          <a:cs typeface="Times New Roman" charset="0"/>
                        </a:rPr>
                        <a:t>150</a:t>
                      </a:r>
                      <a:endParaRPr kumimoji="0" lang="en-US" altLang="en-US" sz="1400" b="0" i="0" u="none" strike="noStrike" cap="none" normalizeH="0" baseline="0" dirty="0">
                        <a:ln>
                          <a:noFill/>
                        </a:ln>
                        <a:solidFill>
                          <a:schemeClr val="tx1"/>
                        </a:solidFill>
                        <a:effectLst/>
                        <a:latin typeface="Arial" charset="0"/>
                        <a:ea typeface="Calibri" charset="0"/>
                        <a:cs typeface="Times New Roman" charset="0"/>
                      </a:endParaRPr>
                    </a:p>
                  </a:txBody>
                  <a:tcPr marL="44335" marR="44335" marT="17857" marB="1785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tx1"/>
                          </a:solidFill>
                          <a:effectLst/>
                          <a:latin typeface="Arial" charset="0"/>
                          <a:ea typeface="Calibri" charset="0"/>
                          <a:cs typeface="Times New Roman" charset="0"/>
                        </a:rPr>
                        <a:t>100</a:t>
                      </a:r>
                      <a:endParaRPr kumimoji="0" lang="en-US" altLang="en-US" sz="1400" b="0" i="0" u="none" strike="noStrike" cap="none" normalizeH="0" baseline="0" dirty="0">
                        <a:ln>
                          <a:noFill/>
                        </a:ln>
                        <a:solidFill>
                          <a:schemeClr val="tx1"/>
                        </a:solidFill>
                        <a:effectLst/>
                        <a:latin typeface="Arial" charset="0"/>
                        <a:ea typeface="Calibri" charset="0"/>
                        <a:cs typeface="Times New Roman" charset="0"/>
                      </a:endParaRPr>
                    </a:p>
                  </a:txBody>
                  <a:tcPr marL="44335" marR="44335" marT="17857" marB="1785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8498">
                <a:tc vMerge="1">
                  <a:txBody>
                    <a:bodyPr/>
                    <a:lstStyle/>
                    <a:p>
                      <a:endParaRPr lang="en-US"/>
                    </a:p>
                  </a:txBody>
                  <a:tcPr/>
                </a:tc>
                <a:tc>
                  <a:txBody>
                    <a:bodyPr/>
                    <a:lstStyle>
                      <a:lvl1pPr>
                        <a:spcBef>
                          <a:spcPts val="800"/>
                        </a:spcBef>
                        <a:defRPr sz="2800">
                          <a:solidFill>
                            <a:srgbClr val="000000"/>
                          </a:solidFill>
                          <a:latin typeface="Arial" charset="0"/>
                          <a:ea typeface="Arial Unicode MS" charset="0"/>
                        </a:defRPr>
                      </a:lvl1pPr>
                      <a:lvl2pPr>
                        <a:spcBef>
                          <a:spcPts val="700"/>
                        </a:spcBef>
                        <a:defRPr sz="2400">
                          <a:solidFill>
                            <a:srgbClr val="000000"/>
                          </a:solidFill>
                          <a:latin typeface="Arial" charset="0"/>
                          <a:ea typeface="Arial Unicode MS" charset="0"/>
                        </a:defRPr>
                      </a:lvl2pPr>
                      <a:lvl3pPr>
                        <a:spcBef>
                          <a:spcPts val="600"/>
                        </a:spcBef>
                        <a:defRPr sz="2000">
                          <a:solidFill>
                            <a:srgbClr val="000000"/>
                          </a:solidFill>
                          <a:latin typeface="Arial" charset="0"/>
                          <a:ea typeface="Arial Unicode MS" charset="0"/>
                        </a:defRPr>
                      </a:lvl3pPr>
                      <a:lvl4pPr>
                        <a:spcBef>
                          <a:spcPts val="500"/>
                        </a:spcBef>
                        <a:defRPr>
                          <a:solidFill>
                            <a:srgbClr val="000000"/>
                          </a:solidFill>
                          <a:latin typeface="Arial" charset="0"/>
                          <a:ea typeface="Arial Unicode MS" charset="0"/>
                        </a:defRPr>
                      </a:lvl4pPr>
                      <a:lvl5pPr>
                        <a:spcBef>
                          <a:spcPts val="500"/>
                        </a:spcBef>
                        <a:defRPr>
                          <a:solidFill>
                            <a:srgbClr val="000000"/>
                          </a:solidFill>
                          <a:latin typeface="Arial" charset="0"/>
                          <a:ea typeface="Arial Unicode MS" charset="0"/>
                        </a:defRPr>
                      </a:lvl5pPr>
                      <a:lvl6pPr marL="25146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6pPr>
                      <a:lvl7pPr marL="29718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7pPr>
                      <a:lvl8pPr marL="34290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8pPr>
                      <a:lvl9pPr marL="38862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charset="0"/>
                          <a:ea typeface="Calibri" charset="0"/>
                          <a:cs typeface="Times New Roman" charset="0"/>
                        </a:rPr>
                        <a:t>Modulation </a:t>
                      </a:r>
                    </a:p>
                  </a:txBody>
                  <a:tcPr marL="44335" marR="44335" marT="17857" marB="1785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800"/>
                        </a:spcBef>
                        <a:defRPr sz="2800">
                          <a:solidFill>
                            <a:srgbClr val="000000"/>
                          </a:solidFill>
                          <a:latin typeface="Arial" charset="0"/>
                          <a:ea typeface="Arial Unicode MS" charset="0"/>
                        </a:defRPr>
                      </a:lvl1pPr>
                      <a:lvl2pPr>
                        <a:spcBef>
                          <a:spcPts val="700"/>
                        </a:spcBef>
                        <a:defRPr sz="2400">
                          <a:solidFill>
                            <a:srgbClr val="000000"/>
                          </a:solidFill>
                          <a:latin typeface="Arial" charset="0"/>
                          <a:ea typeface="Arial Unicode MS" charset="0"/>
                        </a:defRPr>
                      </a:lvl2pPr>
                      <a:lvl3pPr>
                        <a:spcBef>
                          <a:spcPts val="600"/>
                        </a:spcBef>
                        <a:defRPr sz="2000">
                          <a:solidFill>
                            <a:srgbClr val="000000"/>
                          </a:solidFill>
                          <a:latin typeface="Arial" charset="0"/>
                          <a:ea typeface="Arial Unicode MS" charset="0"/>
                        </a:defRPr>
                      </a:lvl3pPr>
                      <a:lvl4pPr>
                        <a:spcBef>
                          <a:spcPts val="500"/>
                        </a:spcBef>
                        <a:defRPr>
                          <a:solidFill>
                            <a:srgbClr val="000000"/>
                          </a:solidFill>
                          <a:latin typeface="Arial" charset="0"/>
                          <a:ea typeface="Arial Unicode MS" charset="0"/>
                        </a:defRPr>
                      </a:lvl4pPr>
                      <a:lvl5pPr>
                        <a:spcBef>
                          <a:spcPts val="500"/>
                        </a:spcBef>
                        <a:defRPr>
                          <a:solidFill>
                            <a:srgbClr val="000000"/>
                          </a:solidFill>
                          <a:latin typeface="Arial" charset="0"/>
                          <a:ea typeface="Arial Unicode MS" charset="0"/>
                        </a:defRPr>
                      </a:lvl5pPr>
                      <a:lvl6pPr marL="25146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6pPr>
                      <a:lvl7pPr marL="29718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7pPr>
                      <a:lvl8pPr marL="34290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8pPr>
                      <a:lvl9pPr marL="38862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tx1"/>
                          </a:solidFill>
                          <a:effectLst/>
                          <a:latin typeface="Arial" charset="0"/>
                          <a:ea typeface="Calibri" charset="0"/>
                          <a:cs typeface="Times New Roman" charset="0"/>
                        </a:rPr>
                        <a:t>2-FSK</a:t>
                      </a:r>
                      <a:endParaRPr kumimoji="0" lang="en-US" altLang="en-US" sz="1400" b="0" i="0" u="none" strike="noStrike" cap="none" normalizeH="0" baseline="0" dirty="0">
                        <a:ln>
                          <a:noFill/>
                        </a:ln>
                        <a:solidFill>
                          <a:schemeClr val="tx1"/>
                        </a:solidFill>
                        <a:effectLst/>
                        <a:latin typeface="Arial" charset="0"/>
                        <a:ea typeface="Calibri" charset="0"/>
                        <a:cs typeface="Times New Roman" charset="0"/>
                      </a:endParaRPr>
                    </a:p>
                  </a:txBody>
                  <a:tcPr marL="44335" marR="44335" marT="17857" marB="1785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800"/>
                        </a:spcBef>
                        <a:defRPr sz="2800">
                          <a:solidFill>
                            <a:srgbClr val="000000"/>
                          </a:solidFill>
                          <a:latin typeface="Arial" charset="0"/>
                          <a:ea typeface="Arial Unicode MS" charset="0"/>
                        </a:defRPr>
                      </a:lvl1pPr>
                      <a:lvl2pPr>
                        <a:spcBef>
                          <a:spcPts val="700"/>
                        </a:spcBef>
                        <a:defRPr sz="2400">
                          <a:solidFill>
                            <a:srgbClr val="000000"/>
                          </a:solidFill>
                          <a:latin typeface="Arial" charset="0"/>
                          <a:ea typeface="Arial Unicode MS" charset="0"/>
                        </a:defRPr>
                      </a:lvl2pPr>
                      <a:lvl3pPr>
                        <a:spcBef>
                          <a:spcPts val="600"/>
                        </a:spcBef>
                        <a:defRPr sz="2000">
                          <a:solidFill>
                            <a:srgbClr val="000000"/>
                          </a:solidFill>
                          <a:latin typeface="Arial" charset="0"/>
                          <a:ea typeface="Arial Unicode MS" charset="0"/>
                        </a:defRPr>
                      </a:lvl3pPr>
                      <a:lvl4pPr>
                        <a:spcBef>
                          <a:spcPts val="500"/>
                        </a:spcBef>
                        <a:defRPr>
                          <a:solidFill>
                            <a:srgbClr val="000000"/>
                          </a:solidFill>
                          <a:latin typeface="Arial" charset="0"/>
                          <a:ea typeface="Arial Unicode MS" charset="0"/>
                        </a:defRPr>
                      </a:lvl4pPr>
                      <a:lvl5pPr>
                        <a:spcBef>
                          <a:spcPts val="500"/>
                        </a:spcBef>
                        <a:defRPr>
                          <a:solidFill>
                            <a:srgbClr val="000000"/>
                          </a:solidFill>
                          <a:latin typeface="Arial" charset="0"/>
                          <a:ea typeface="Arial Unicode MS" charset="0"/>
                        </a:defRPr>
                      </a:lvl5pPr>
                      <a:lvl6pPr marL="25146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6pPr>
                      <a:lvl7pPr marL="29718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7pPr>
                      <a:lvl8pPr marL="34290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8pPr>
                      <a:lvl9pPr marL="38862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tx1"/>
                          </a:solidFill>
                          <a:effectLst/>
                          <a:latin typeface="Arial" charset="0"/>
                          <a:ea typeface="Calibri" charset="0"/>
                          <a:cs typeface="Times New Roman" charset="0"/>
                        </a:rPr>
                        <a:t>2-FSK</a:t>
                      </a:r>
                      <a:endParaRPr kumimoji="0" lang="en-US" altLang="en-US" sz="1400" b="0" i="0" u="none" strike="noStrike" cap="none" normalizeH="0" baseline="0" dirty="0">
                        <a:ln>
                          <a:noFill/>
                        </a:ln>
                        <a:solidFill>
                          <a:schemeClr val="tx1"/>
                        </a:solidFill>
                        <a:effectLst/>
                        <a:latin typeface="Arial" charset="0"/>
                        <a:ea typeface="Calibri" charset="0"/>
                        <a:cs typeface="Times New Roman" charset="0"/>
                      </a:endParaRPr>
                    </a:p>
                  </a:txBody>
                  <a:tcPr marL="44335" marR="44335" marT="17857" marB="1785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800"/>
                        </a:spcBef>
                        <a:defRPr sz="2800">
                          <a:solidFill>
                            <a:srgbClr val="000000"/>
                          </a:solidFill>
                          <a:latin typeface="Arial" charset="0"/>
                          <a:ea typeface="Arial Unicode MS" charset="0"/>
                        </a:defRPr>
                      </a:lvl1pPr>
                      <a:lvl2pPr>
                        <a:spcBef>
                          <a:spcPts val="700"/>
                        </a:spcBef>
                        <a:defRPr sz="2400">
                          <a:solidFill>
                            <a:srgbClr val="000000"/>
                          </a:solidFill>
                          <a:latin typeface="Arial" charset="0"/>
                          <a:ea typeface="Arial Unicode MS" charset="0"/>
                        </a:defRPr>
                      </a:lvl2pPr>
                      <a:lvl3pPr>
                        <a:spcBef>
                          <a:spcPts val="600"/>
                        </a:spcBef>
                        <a:defRPr sz="2000">
                          <a:solidFill>
                            <a:srgbClr val="000000"/>
                          </a:solidFill>
                          <a:latin typeface="Arial" charset="0"/>
                          <a:ea typeface="Arial Unicode MS" charset="0"/>
                        </a:defRPr>
                      </a:lvl3pPr>
                      <a:lvl4pPr>
                        <a:spcBef>
                          <a:spcPts val="500"/>
                        </a:spcBef>
                        <a:defRPr>
                          <a:solidFill>
                            <a:srgbClr val="000000"/>
                          </a:solidFill>
                          <a:latin typeface="Arial" charset="0"/>
                          <a:ea typeface="Arial Unicode MS" charset="0"/>
                        </a:defRPr>
                      </a:lvl4pPr>
                      <a:lvl5pPr>
                        <a:spcBef>
                          <a:spcPts val="500"/>
                        </a:spcBef>
                        <a:defRPr>
                          <a:solidFill>
                            <a:srgbClr val="000000"/>
                          </a:solidFill>
                          <a:latin typeface="Arial" charset="0"/>
                          <a:ea typeface="Arial Unicode MS" charset="0"/>
                        </a:defRPr>
                      </a:lvl5pPr>
                      <a:lvl6pPr marL="25146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6pPr>
                      <a:lvl7pPr marL="29718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7pPr>
                      <a:lvl8pPr marL="34290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8pPr>
                      <a:lvl9pPr marL="38862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tx1"/>
                          </a:solidFill>
                          <a:effectLst/>
                          <a:latin typeface="Arial" charset="0"/>
                          <a:ea typeface="Calibri" charset="0"/>
                          <a:cs typeface="Times New Roman" charset="0"/>
                        </a:rPr>
                        <a:t>2-FSK</a:t>
                      </a:r>
                      <a:endParaRPr kumimoji="0" lang="en-US" altLang="en-US" sz="1400" b="0" i="0" u="none" strike="noStrike" cap="none" normalizeH="0" baseline="0" dirty="0">
                        <a:ln>
                          <a:noFill/>
                        </a:ln>
                        <a:solidFill>
                          <a:schemeClr val="tx1"/>
                        </a:solidFill>
                        <a:effectLst/>
                        <a:latin typeface="Arial" charset="0"/>
                        <a:ea typeface="Calibri" charset="0"/>
                        <a:cs typeface="Times New Roman" charset="0"/>
                      </a:endParaRPr>
                    </a:p>
                  </a:txBody>
                  <a:tcPr marL="44335" marR="44335" marT="17857" marB="1785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tx1"/>
                          </a:solidFill>
                          <a:effectLst/>
                          <a:latin typeface="Arial" charset="0"/>
                          <a:ea typeface="Calibri" charset="0"/>
                          <a:cs typeface="Times New Roman" charset="0"/>
                        </a:rPr>
                        <a:t>4-FSK</a:t>
                      </a:r>
                      <a:endParaRPr kumimoji="0" lang="en-US" altLang="en-US" sz="1400" b="0" i="0" u="none" strike="noStrike" cap="none" normalizeH="0" baseline="0" dirty="0">
                        <a:ln>
                          <a:noFill/>
                        </a:ln>
                        <a:solidFill>
                          <a:schemeClr val="tx1"/>
                        </a:solidFill>
                        <a:effectLst/>
                        <a:latin typeface="Arial" charset="0"/>
                        <a:ea typeface="Calibri" charset="0"/>
                        <a:cs typeface="Times New Roman" charset="0"/>
                      </a:endParaRPr>
                    </a:p>
                  </a:txBody>
                  <a:tcPr marL="44335" marR="44335" marT="17857" marB="1785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17063">
                <a:tc vMerge="1">
                  <a:txBody>
                    <a:bodyPr/>
                    <a:lstStyle/>
                    <a:p>
                      <a:endParaRPr lang="en-US"/>
                    </a:p>
                  </a:txBody>
                  <a:tcPr/>
                </a:tc>
                <a:tc>
                  <a:txBody>
                    <a:bodyPr/>
                    <a:lstStyle>
                      <a:lvl1pPr>
                        <a:spcBef>
                          <a:spcPts val="800"/>
                        </a:spcBef>
                        <a:defRPr sz="2800">
                          <a:solidFill>
                            <a:srgbClr val="000000"/>
                          </a:solidFill>
                          <a:latin typeface="Arial" charset="0"/>
                          <a:ea typeface="Arial Unicode MS" charset="0"/>
                        </a:defRPr>
                      </a:lvl1pPr>
                      <a:lvl2pPr>
                        <a:spcBef>
                          <a:spcPts val="700"/>
                        </a:spcBef>
                        <a:defRPr sz="2400">
                          <a:solidFill>
                            <a:srgbClr val="000000"/>
                          </a:solidFill>
                          <a:latin typeface="Arial" charset="0"/>
                          <a:ea typeface="Arial Unicode MS" charset="0"/>
                        </a:defRPr>
                      </a:lvl2pPr>
                      <a:lvl3pPr>
                        <a:spcBef>
                          <a:spcPts val="600"/>
                        </a:spcBef>
                        <a:defRPr sz="2000">
                          <a:solidFill>
                            <a:srgbClr val="000000"/>
                          </a:solidFill>
                          <a:latin typeface="Arial" charset="0"/>
                          <a:ea typeface="Arial Unicode MS" charset="0"/>
                        </a:defRPr>
                      </a:lvl3pPr>
                      <a:lvl4pPr>
                        <a:spcBef>
                          <a:spcPts val="500"/>
                        </a:spcBef>
                        <a:defRPr>
                          <a:solidFill>
                            <a:srgbClr val="000000"/>
                          </a:solidFill>
                          <a:latin typeface="Arial" charset="0"/>
                          <a:ea typeface="Arial Unicode MS" charset="0"/>
                        </a:defRPr>
                      </a:lvl4pPr>
                      <a:lvl5pPr>
                        <a:spcBef>
                          <a:spcPts val="500"/>
                        </a:spcBef>
                        <a:defRPr>
                          <a:solidFill>
                            <a:srgbClr val="000000"/>
                          </a:solidFill>
                          <a:latin typeface="Arial" charset="0"/>
                          <a:ea typeface="Arial Unicode MS" charset="0"/>
                        </a:defRPr>
                      </a:lvl5pPr>
                      <a:lvl6pPr marL="25146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6pPr>
                      <a:lvl7pPr marL="29718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7pPr>
                      <a:lvl8pPr marL="34290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8pPr>
                      <a:lvl9pPr marL="38862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Arial" charset="0"/>
                          <a:ea typeface="Calibri" charset="0"/>
                          <a:cs typeface="Times New Roman" charset="0"/>
                        </a:rPr>
                        <a:t>Modulation Index</a:t>
                      </a:r>
                    </a:p>
                  </a:txBody>
                  <a:tcPr marL="44335" marR="44335" marT="17857" marB="1785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800"/>
                        </a:spcBef>
                        <a:defRPr sz="2800">
                          <a:solidFill>
                            <a:srgbClr val="000000"/>
                          </a:solidFill>
                          <a:latin typeface="Arial" charset="0"/>
                          <a:ea typeface="Arial Unicode MS" charset="0"/>
                        </a:defRPr>
                      </a:lvl1pPr>
                      <a:lvl2pPr>
                        <a:spcBef>
                          <a:spcPts val="700"/>
                        </a:spcBef>
                        <a:defRPr sz="2400">
                          <a:solidFill>
                            <a:srgbClr val="000000"/>
                          </a:solidFill>
                          <a:latin typeface="Arial" charset="0"/>
                          <a:ea typeface="Arial Unicode MS" charset="0"/>
                        </a:defRPr>
                      </a:lvl2pPr>
                      <a:lvl3pPr>
                        <a:spcBef>
                          <a:spcPts val="600"/>
                        </a:spcBef>
                        <a:defRPr sz="2000">
                          <a:solidFill>
                            <a:srgbClr val="000000"/>
                          </a:solidFill>
                          <a:latin typeface="Arial" charset="0"/>
                          <a:ea typeface="Arial Unicode MS" charset="0"/>
                        </a:defRPr>
                      </a:lvl3pPr>
                      <a:lvl4pPr>
                        <a:spcBef>
                          <a:spcPts val="500"/>
                        </a:spcBef>
                        <a:defRPr>
                          <a:solidFill>
                            <a:srgbClr val="000000"/>
                          </a:solidFill>
                          <a:latin typeface="Arial" charset="0"/>
                          <a:ea typeface="Arial Unicode MS" charset="0"/>
                        </a:defRPr>
                      </a:lvl4pPr>
                      <a:lvl5pPr>
                        <a:spcBef>
                          <a:spcPts val="500"/>
                        </a:spcBef>
                        <a:defRPr>
                          <a:solidFill>
                            <a:srgbClr val="000000"/>
                          </a:solidFill>
                          <a:latin typeface="Arial" charset="0"/>
                          <a:ea typeface="Arial Unicode MS" charset="0"/>
                        </a:defRPr>
                      </a:lvl5pPr>
                      <a:lvl6pPr marL="25146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6pPr>
                      <a:lvl7pPr marL="29718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7pPr>
                      <a:lvl8pPr marL="34290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8pPr>
                      <a:lvl9pPr marL="38862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charset="0"/>
                          <a:ea typeface="Calibri" charset="0"/>
                          <a:cs typeface="Times New Roman" charset="0"/>
                        </a:rPr>
                        <a:t>1.0</a:t>
                      </a:r>
                    </a:p>
                  </a:txBody>
                  <a:tcPr marL="44335" marR="44335" marT="17857" marB="1785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800"/>
                        </a:spcBef>
                        <a:defRPr sz="2800">
                          <a:solidFill>
                            <a:srgbClr val="000000"/>
                          </a:solidFill>
                          <a:latin typeface="Arial" charset="0"/>
                          <a:ea typeface="Arial Unicode MS" charset="0"/>
                        </a:defRPr>
                      </a:lvl1pPr>
                      <a:lvl2pPr>
                        <a:spcBef>
                          <a:spcPts val="700"/>
                        </a:spcBef>
                        <a:defRPr sz="2400">
                          <a:solidFill>
                            <a:srgbClr val="000000"/>
                          </a:solidFill>
                          <a:latin typeface="Arial" charset="0"/>
                          <a:ea typeface="Arial Unicode MS" charset="0"/>
                        </a:defRPr>
                      </a:lvl2pPr>
                      <a:lvl3pPr>
                        <a:spcBef>
                          <a:spcPts val="600"/>
                        </a:spcBef>
                        <a:defRPr sz="2000">
                          <a:solidFill>
                            <a:srgbClr val="000000"/>
                          </a:solidFill>
                          <a:latin typeface="Arial" charset="0"/>
                          <a:ea typeface="Arial Unicode MS" charset="0"/>
                        </a:defRPr>
                      </a:lvl3pPr>
                      <a:lvl4pPr>
                        <a:spcBef>
                          <a:spcPts val="500"/>
                        </a:spcBef>
                        <a:defRPr>
                          <a:solidFill>
                            <a:srgbClr val="000000"/>
                          </a:solidFill>
                          <a:latin typeface="Arial" charset="0"/>
                          <a:ea typeface="Arial Unicode MS" charset="0"/>
                        </a:defRPr>
                      </a:lvl4pPr>
                      <a:lvl5pPr>
                        <a:spcBef>
                          <a:spcPts val="500"/>
                        </a:spcBef>
                        <a:defRPr>
                          <a:solidFill>
                            <a:srgbClr val="000000"/>
                          </a:solidFill>
                          <a:latin typeface="Arial" charset="0"/>
                          <a:ea typeface="Arial Unicode MS" charset="0"/>
                        </a:defRPr>
                      </a:lvl5pPr>
                      <a:lvl6pPr marL="25146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6pPr>
                      <a:lvl7pPr marL="29718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7pPr>
                      <a:lvl8pPr marL="34290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8pPr>
                      <a:lvl9pPr marL="38862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tx1"/>
                          </a:solidFill>
                          <a:effectLst/>
                          <a:latin typeface="Arial" charset="0"/>
                          <a:ea typeface="Calibri" charset="0"/>
                          <a:cs typeface="Times New Roman" charset="0"/>
                        </a:rPr>
                        <a:t>0.5</a:t>
                      </a:r>
                      <a:endParaRPr kumimoji="0" lang="en-US" altLang="en-US" sz="1400" b="0" i="0" u="none" strike="noStrike" cap="none" normalizeH="0" baseline="0" dirty="0">
                        <a:ln>
                          <a:noFill/>
                        </a:ln>
                        <a:solidFill>
                          <a:schemeClr val="tx1"/>
                        </a:solidFill>
                        <a:effectLst/>
                        <a:latin typeface="Arial" charset="0"/>
                        <a:ea typeface="Calibri" charset="0"/>
                        <a:cs typeface="Times New Roman" charset="0"/>
                      </a:endParaRPr>
                    </a:p>
                  </a:txBody>
                  <a:tcPr marL="44335" marR="44335" marT="17857" marB="1785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800"/>
                        </a:spcBef>
                        <a:defRPr sz="2800">
                          <a:solidFill>
                            <a:srgbClr val="000000"/>
                          </a:solidFill>
                          <a:latin typeface="Arial" charset="0"/>
                          <a:ea typeface="Arial Unicode MS" charset="0"/>
                        </a:defRPr>
                      </a:lvl1pPr>
                      <a:lvl2pPr>
                        <a:spcBef>
                          <a:spcPts val="700"/>
                        </a:spcBef>
                        <a:defRPr sz="2400">
                          <a:solidFill>
                            <a:srgbClr val="000000"/>
                          </a:solidFill>
                          <a:latin typeface="Arial" charset="0"/>
                          <a:ea typeface="Arial Unicode MS" charset="0"/>
                        </a:defRPr>
                      </a:lvl2pPr>
                      <a:lvl3pPr>
                        <a:spcBef>
                          <a:spcPts val="600"/>
                        </a:spcBef>
                        <a:defRPr sz="2000">
                          <a:solidFill>
                            <a:srgbClr val="000000"/>
                          </a:solidFill>
                          <a:latin typeface="Arial" charset="0"/>
                          <a:ea typeface="Arial Unicode MS" charset="0"/>
                        </a:defRPr>
                      </a:lvl3pPr>
                      <a:lvl4pPr>
                        <a:spcBef>
                          <a:spcPts val="500"/>
                        </a:spcBef>
                        <a:defRPr>
                          <a:solidFill>
                            <a:srgbClr val="000000"/>
                          </a:solidFill>
                          <a:latin typeface="Arial" charset="0"/>
                          <a:ea typeface="Arial Unicode MS" charset="0"/>
                        </a:defRPr>
                      </a:lvl4pPr>
                      <a:lvl5pPr>
                        <a:spcBef>
                          <a:spcPts val="500"/>
                        </a:spcBef>
                        <a:defRPr>
                          <a:solidFill>
                            <a:srgbClr val="000000"/>
                          </a:solidFill>
                          <a:latin typeface="Arial" charset="0"/>
                          <a:ea typeface="Arial Unicode MS" charset="0"/>
                        </a:defRPr>
                      </a:lvl5pPr>
                      <a:lvl6pPr marL="25146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6pPr>
                      <a:lvl7pPr marL="29718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7pPr>
                      <a:lvl8pPr marL="34290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8pPr>
                      <a:lvl9pPr marL="38862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tx1"/>
                          </a:solidFill>
                          <a:effectLst/>
                          <a:latin typeface="Arial" charset="0"/>
                          <a:ea typeface="Calibri" charset="0"/>
                          <a:cs typeface="Times New Roman" charset="0"/>
                        </a:rPr>
                        <a:t>0.5</a:t>
                      </a:r>
                      <a:endParaRPr kumimoji="0" lang="en-US" altLang="en-US" sz="1400" b="0" i="0" u="none" strike="noStrike" cap="none" normalizeH="0" baseline="0" dirty="0">
                        <a:ln>
                          <a:noFill/>
                        </a:ln>
                        <a:solidFill>
                          <a:schemeClr val="tx1"/>
                        </a:solidFill>
                        <a:effectLst/>
                        <a:latin typeface="Arial" charset="0"/>
                        <a:ea typeface="Calibri" charset="0"/>
                        <a:cs typeface="Times New Roman" charset="0"/>
                      </a:endParaRPr>
                    </a:p>
                  </a:txBody>
                  <a:tcPr marL="44335" marR="44335" marT="17857" marB="1785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tx1"/>
                          </a:solidFill>
                          <a:effectLst/>
                          <a:latin typeface="Arial" charset="0"/>
                          <a:ea typeface="Calibri" charset="0"/>
                          <a:cs typeface="Times New Roman" charset="0"/>
                        </a:rPr>
                        <a:t>0.33</a:t>
                      </a:r>
                      <a:endParaRPr kumimoji="0" lang="en-US" altLang="en-US" sz="1400" b="0" i="0" u="none" strike="noStrike" cap="none" normalizeH="0" baseline="0" dirty="0">
                        <a:ln>
                          <a:noFill/>
                        </a:ln>
                        <a:solidFill>
                          <a:schemeClr val="tx1"/>
                        </a:solidFill>
                        <a:effectLst/>
                        <a:latin typeface="Arial" charset="0"/>
                        <a:ea typeface="Calibri" charset="0"/>
                        <a:cs typeface="Times New Roman" charset="0"/>
                      </a:endParaRPr>
                    </a:p>
                  </a:txBody>
                  <a:tcPr marL="44335" marR="44335" marT="17857" marB="1785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17063">
                <a:tc vMerge="1">
                  <a:txBody>
                    <a:bodyPr/>
                    <a:lstStyle/>
                    <a:p>
                      <a:endParaRPr lang="en-US"/>
                    </a:p>
                  </a:txBody>
                  <a:tcPr/>
                </a:tc>
                <a:tc>
                  <a:txBody>
                    <a:bodyPr/>
                    <a:lstStyle>
                      <a:lvl1pPr>
                        <a:spcBef>
                          <a:spcPts val="800"/>
                        </a:spcBef>
                        <a:defRPr sz="2800">
                          <a:solidFill>
                            <a:srgbClr val="000000"/>
                          </a:solidFill>
                          <a:latin typeface="Arial" charset="0"/>
                          <a:ea typeface="Arial Unicode MS" charset="0"/>
                        </a:defRPr>
                      </a:lvl1pPr>
                      <a:lvl2pPr>
                        <a:spcBef>
                          <a:spcPts val="700"/>
                        </a:spcBef>
                        <a:defRPr sz="2400">
                          <a:solidFill>
                            <a:srgbClr val="000000"/>
                          </a:solidFill>
                          <a:latin typeface="Arial" charset="0"/>
                          <a:ea typeface="Arial Unicode MS" charset="0"/>
                        </a:defRPr>
                      </a:lvl2pPr>
                      <a:lvl3pPr>
                        <a:spcBef>
                          <a:spcPts val="600"/>
                        </a:spcBef>
                        <a:defRPr sz="2000">
                          <a:solidFill>
                            <a:srgbClr val="000000"/>
                          </a:solidFill>
                          <a:latin typeface="Arial" charset="0"/>
                          <a:ea typeface="Arial Unicode MS" charset="0"/>
                        </a:defRPr>
                      </a:lvl3pPr>
                      <a:lvl4pPr>
                        <a:spcBef>
                          <a:spcPts val="500"/>
                        </a:spcBef>
                        <a:defRPr>
                          <a:solidFill>
                            <a:srgbClr val="000000"/>
                          </a:solidFill>
                          <a:latin typeface="Arial" charset="0"/>
                          <a:ea typeface="Arial Unicode MS" charset="0"/>
                        </a:defRPr>
                      </a:lvl4pPr>
                      <a:lvl5pPr>
                        <a:spcBef>
                          <a:spcPts val="500"/>
                        </a:spcBef>
                        <a:defRPr>
                          <a:solidFill>
                            <a:srgbClr val="000000"/>
                          </a:solidFill>
                          <a:latin typeface="Arial" charset="0"/>
                          <a:ea typeface="Arial Unicode MS" charset="0"/>
                        </a:defRPr>
                      </a:lvl5pPr>
                      <a:lvl6pPr marL="25146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6pPr>
                      <a:lvl7pPr marL="29718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7pPr>
                      <a:lvl8pPr marL="34290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8pPr>
                      <a:lvl9pPr marL="38862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charset="0"/>
                          <a:ea typeface="Calibri" charset="0"/>
                          <a:cs typeface="Times New Roman" charset="0"/>
                        </a:rPr>
                        <a:t>Channel spacing (kHz)</a:t>
                      </a:r>
                    </a:p>
                  </a:txBody>
                  <a:tcPr marL="44335" marR="44335" marT="17857" marB="1785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800"/>
                        </a:spcBef>
                        <a:defRPr sz="2800">
                          <a:solidFill>
                            <a:srgbClr val="000000"/>
                          </a:solidFill>
                          <a:latin typeface="Arial" charset="0"/>
                          <a:ea typeface="Arial Unicode MS" charset="0"/>
                        </a:defRPr>
                      </a:lvl1pPr>
                      <a:lvl2pPr>
                        <a:spcBef>
                          <a:spcPts val="700"/>
                        </a:spcBef>
                        <a:defRPr sz="2400">
                          <a:solidFill>
                            <a:srgbClr val="000000"/>
                          </a:solidFill>
                          <a:latin typeface="Arial" charset="0"/>
                          <a:ea typeface="Arial Unicode MS" charset="0"/>
                        </a:defRPr>
                      </a:lvl2pPr>
                      <a:lvl3pPr>
                        <a:spcBef>
                          <a:spcPts val="600"/>
                        </a:spcBef>
                        <a:defRPr sz="2000">
                          <a:solidFill>
                            <a:srgbClr val="000000"/>
                          </a:solidFill>
                          <a:latin typeface="Arial" charset="0"/>
                          <a:ea typeface="Arial Unicode MS" charset="0"/>
                        </a:defRPr>
                      </a:lvl3pPr>
                      <a:lvl4pPr>
                        <a:spcBef>
                          <a:spcPts val="500"/>
                        </a:spcBef>
                        <a:defRPr>
                          <a:solidFill>
                            <a:srgbClr val="000000"/>
                          </a:solidFill>
                          <a:latin typeface="Arial" charset="0"/>
                          <a:ea typeface="Arial Unicode MS" charset="0"/>
                        </a:defRPr>
                      </a:lvl4pPr>
                      <a:lvl5pPr>
                        <a:spcBef>
                          <a:spcPts val="500"/>
                        </a:spcBef>
                        <a:defRPr>
                          <a:solidFill>
                            <a:srgbClr val="000000"/>
                          </a:solidFill>
                          <a:latin typeface="Arial" charset="0"/>
                          <a:ea typeface="Arial Unicode MS" charset="0"/>
                        </a:defRPr>
                      </a:lvl5pPr>
                      <a:lvl6pPr marL="25146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6pPr>
                      <a:lvl7pPr marL="29718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7pPr>
                      <a:lvl8pPr marL="34290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8pPr>
                      <a:lvl9pPr marL="38862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charset="0"/>
                          <a:ea typeface="Calibri" charset="0"/>
                          <a:cs typeface="Times New Roman" charset="0"/>
                        </a:rPr>
                        <a:t>200</a:t>
                      </a:r>
                    </a:p>
                  </a:txBody>
                  <a:tcPr marL="44335" marR="44335" marT="17857" marB="1785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800"/>
                        </a:spcBef>
                        <a:defRPr sz="2800">
                          <a:solidFill>
                            <a:srgbClr val="000000"/>
                          </a:solidFill>
                          <a:latin typeface="Arial" charset="0"/>
                          <a:ea typeface="Arial Unicode MS" charset="0"/>
                        </a:defRPr>
                      </a:lvl1pPr>
                      <a:lvl2pPr>
                        <a:spcBef>
                          <a:spcPts val="700"/>
                        </a:spcBef>
                        <a:defRPr sz="2400">
                          <a:solidFill>
                            <a:srgbClr val="000000"/>
                          </a:solidFill>
                          <a:latin typeface="Arial" charset="0"/>
                          <a:ea typeface="Arial Unicode MS" charset="0"/>
                        </a:defRPr>
                      </a:lvl2pPr>
                      <a:lvl3pPr>
                        <a:spcBef>
                          <a:spcPts val="600"/>
                        </a:spcBef>
                        <a:defRPr sz="2000">
                          <a:solidFill>
                            <a:srgbClr val="000000"/>
                          </a:solidFill>
                          <a:latin typeface="Arial" charset="0"/>
                          <a:ea typeface="Arial Unicode MS" charset="0"/>
                        </a:defRPr>
                      </a:lvl3pPr>
                      <a:lvl4pPr>
                        <a:spcBef>
                          <a:spcPts val="500"/>
                        </a:spcBef>
                        <a:defRPr>
                          <a:solidFill>
                            <a:srgbClr val="000000"/>
                          </a:solidFill>
                          <a:latin typeface="Arial" charset="0"/>
                          <a:ea typeface="Arial Unicode MS" charset="0"/>
                        </a:defRPr>
                      </a:lvl4pPr>
                      <a:lvl5pPr>
                        <a:spcBef>
                          <a:spcPts val="500"/>
                        </a:spcBef>
                        <a:defRPr>
                          <a:solidFill>
                            <a:srgbClr val="000000"/>
                          </a:solidFill>
                          <a:latin typeface="Arial" charset="0"/>
                          <a:ea typeface="Arial Unicode MS" charset="0"/>
                        </a:defRPr>
                      </a:lvl5pPr>
                      <a:lvl6pPr marL="25146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6pPr>
                      <a:lvl7pPr marL="29718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7pPr>
                      <a:lvl8pPr marL="34290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8pPr>
                      <a:lvl9pPr marL="38862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tx1"/>
                          </a:solidFill>
                          <a:effectLst/>
                          <a:latin typeface="Arial" charset="0"/>
                          <a:ea typeface="Calibri" charset="0"/>
                          <a:cs typeface="Times New Roman" charset="0"/>
                        </a:rPr>
                        <a:t>200</a:t>
                      </a:r>
                      <a:endParaRPr kumimoji="0" lang="en-US" altLang="en-US" sz="1400" b="0" i="0" u="none" strike="noStrike" cap="none" normalizeH="0" baseline="0" dirty="0">
                        <a:ln>
                          <a:noFill/>
                        </a:ln>
                        <a:solidFill>
                          <a:schemeClr val="tx1"/>
                        </a:solidFill>
                        <a:effectLst/>
                        <a:latin typeface="Arial" charset="0"/>
                        <a:ea typeface="Calibri" charset="0"/>
                        <a:cs typeface="Times New Roman" charset="0"/>
                      </a:endParaRPr>
                    </a:p>
                  </a:txBody>
                  <a:tcPr marL="44335" marR="44335" marT="17857" marB="1785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800"/>
                        </a:spcBef>
                        <a:defRPr sz="2800">
                          <a:solidFill>
                            <a:srgbClr val="000000"/>
                          </a:solidFill>
                          <a:latin typeface="Arial" charset="0"/>
                          <a:ea typeface="Arial Unicode MS" charset="0"/>
                        </a:defRPr>
                      </a:lvl1pPr>
                      <a:lvl2pPr>
                        <a:spcBef>
                          <a:spcPts val="700"/>
                        </a:spcBef>
                        <a:defRPr sz="2400">
                          <a:solidFill>
                            <a:srgbClr val="000000"/>
                          </a:solidFill>
                          <a:latin typeface="Arial" charset="0"/>
                          <a:ea typeface="Arial Unicode MS" charset="0"/>
                        </a:defRPr>
                      </a:lvl2pPr>
                      <a:lvl3pPr>
                        <a:spcBef>
                          <a:spcPts val="600"/>
                        </a:spcBef>
                        <a:defRPr sz="2000">
                          <a:solidFill>
                            <a:srgbClr val="000000"/>
                          </a:solidFill>
                          <a:latin typeface="Arial" charset="0"/>
                          <a:ea typeface="Arial Unicode MS" charset="0"/>
                        </a:defRPr>
                      </a:lvl3pPr>
                      <a:lvl4pPr>
                        <a:spcBef>
                          <a:spcPts val="500"/>
                        </a:spcBef>
                        <a:defRPr>
                          <a:solidFill>
                            <a:srgbClr val="000000"/>
                          </a:solidFill>
                          <a:latin typeface="Arial" charset="0"/>
                          <a:ea typeface="Arial Unicode MS" charset="0"/>
                        </a:defRPr>
                      </a:lvl4pPr>
                      <a:lvl5pPr>
                        <a:spcBef>
                          <a:spcPts val="500"/>
                        </a:spcBef>
                        <a:defRPr>
                          <a:solidFill>
                            <a:srgbClr val="000000"/>
                          </a:solidFill>
                          <a:latin typeface="Arial" charset="0"/>
                          <a:ea typeface="Arial Unicode MS" charset="0"/>
                        </a:defRPr>
                      </a:lvl5pPr>
                      <a:lvl6pPr marL="25146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6pPr>
                      <a:lvl7pPr marL="29718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7pPr>
                      <a:lvl8pPr marL="34290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8pPr>
                      <a:lvl9pPr marL="38862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tx1"/>
                          </a:solidFill>
                          <a:effectLst/>
                          <a:latin typeface="Arial" charset="0"/>
                          <a:ea typeface="Calibri" charset="0"/>
                          <a:cs typeface="Times New Roman" charset="0"/>
                        </a:rPr>
                        <a:t>200</a:t>
                      </a:r>
                      <a:endParaRPr kumimoji="0" lang="en-US" altLang="en-US" sz="1400" b="0" i="0" u="none" strike="noStrike" cap="none" normalizeH="0" baseline="0" dirty="0">
                        <a:ln>
                          <a:noFill/>
                        </a:ln>
                        <a:solidFill>
                          <a:schemeClr val="tx1"/>
                        </a:solidFill>
                        <a:effectLst/>
                        <a:latin typeface="Arial" charset="0"/>
                        <a:ea typeface="Calibri" charset="0"/>
                        <a:cs typeface="Times New Roman" charset="0"/>
                      </a:endParaRPr>
                    </a:p>
                  </a:txBody>
                  <a:tcPr marL="44335" marR="44335" marT="17857" marB="1785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tx1"/>
                          </a:solidFill>
                          <a:effectLst/>
                          <a:latin typeface="Arial" charset="0"/>
                          <a:ea typeface="Calibri" charset="0"/>
                          <a:cs typeface="Times New Roman" charset="0"/>
                        </a:rPr>
                        <a:t>200</a:t>
                      </a:r>
                      <a:endParaRPr kumimoji="0" lang="en-US" altLang="en-US" sz="1400" b="0" i="0" u="none" strike="noStrike" cap="none" normalizeH="0" baseline="0" dirty="0">
                        <a:ln>
                          <a:noFill/>
                        </a:ln>
                        <a:solidFill>
                          <a:schemeClr val="tx1"/>
                        </a:solidFill>
                        <a:effectLst/>
                        <a:latin typeface="Arial" charset="0"/>
                        <a:ea typeface="Calibri" charset="0"/>
                        <a:cs typeface="Times New Roman" charset="0"/>
                      </a:endParaRPr>
                    </a:p>
                  </a:txBody>
                  <a:tcPr marL="44335" marR="44335" marT="17857" marB="1785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17063">
                <a:tc rowSpan="4">
                  <a:txBody>
                    <a:bodyPr/>
                    <a:lstStyle>
                      <a:lvl1pPr>
                        <a:spcBef>
                          <a:spcPts val="800"/>
                        </a:spcBef>
                        <a:defRPr sz="2800">
                          <a:solidFill>
                            <a:srgbClr val="000000"/>
                          </a:solidFill>
                          <a:latin typeface="Arial" charset="0"/>
                          <a:ea typeface="Arial Unicode MS" charset="0"/>
                        </a:defRPr>
                      </a:lvl1pPr>
                      <a:lvl2pPr>
                        <a:spcBef>
                          <a:spcPts val="700"/>
                        </a:spcBef>
                        <a:defRPr sz="2400">
                          <a:solidFill>
                            <a:srgbClr val="000000"/>
                          </a:solidFill>
                          <a:latin typeface="Arial" charset="0"/>
                          <a:ea typeface="Arial Unicode MS" charset="0"/>
                        </a:defRPr>
                      </a:lvl2pPr>
                      <a:lvl3pPr>
                        <a:spcBef>
                          <a:spcPts val="600"/>
                        </a:spcBef>
                        <a:defRPr sz="2000">
                          <a:solidFill>
                            <a:srgbClr val="000000"/>
                          </a:solidFill>
                          <a:latin typeface="Arial" charset="0"/>
                          <a:ea typeface="Arial Unicode MS" charset="0"/>
                        </a:defRPr>
                      </a:lvl3pPr>
                      <a:lvl4pPr>
                        <a:spcBef>
                          <a:spcPts val="500"/>
                        </a:spcBef>
                        <a:defRPr>
                          <a:solidFill>
                            <a:srgbClr val="000000"/>
                          </a:solidFill>
                          <a:latin typeface="Arial" charset="0"/>
                          <a:ea typeface="Arial Unicode MS" charset="0"/>
                        </a:defRPr>
                      </a:lvl4pPr>
                      <a:lvl5pPr>
                        <a:spcBef>
                          <a:spcPts val="500"/>
                        </a:spcBef>
                        <a:defRPr>
                          <a:solidFill>
                            <a:srgbClr val="000000"/>
                          </a:solidFill>
                          <a:latin typeface="Arial" charset="0"/>
                          <a:ea typeface="Arial Unicode MS" charset="0"/>
                        </a:defRPr>
                      </a:lvl5pPr>
                      <a:lvl6pPr marL="25146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6pPr>
                      <a:lvl7pPr marL="29718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7pPr>
                      <a:lvl8pPr marL="34290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8pPr>
                      <a:lvl9pPr marL="38862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tx1"/>
                          </a:solidFill>
                          <a:effectLst/>
                          <a:latin typeface="Arial" charset="0"/>
                          <a:ea typeface="Calibri" charset="0"/>
                          <a:cs typeface="Times New Roman" charset="0"/>
                        </a:rPr>
                        <a:t>863 - 870</a:t>
                      </a:r>
                      <a:endParaRPr kumimoji="0" lang="en-US" altLang="en-US" sz="1400" b="0" i="0" u="none" strike="noStrike" cap="none" normalizeH="0" baseline="0" dirty="0">
                        <a:ln>
                          <a:noFill/>
                        </a:ln>
                        <a:solidFill>
                          <a:schemeClr val="tx1"/>
                        </a:solidFill>
                        <a:effectLst/>
                        <a:latin typeface="Arial" charset="0"/>
                        <a:ea typeface="Calibri" charset="0"/>
                        <a:cs typeface="Times New Roman"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charset="0"/>
                          <a:ea typeface="Calibri" charset="0"/>
                          <a:cs typeface="Times New Roman" charset="0"/>
                        </a:rPr>
                        <a:t>  (</a:t>
                      </a:r>
                      <a:r>
                        <a:rPr kumimoji="0" lang="en-US" altLang="en-US" sz="1400" b="0" i="0" u="none" strike="noStrike" cap="none" normalizeH="0" baseline="0" dirty="0" smtClean="0">
                          <a:ln>
                            <a:noFill/>
                          </a:ln>
                          <a:solidFill>
                            <a:schemeClr val="tx1"/>
                          </a:solidFill>
                          <a:effectLst/>
                          <a:latin typeface="Arial" charset="0"/>
                          <a:ea typeface="Calibri" charset="0"/>
                          <a:cs typeface="Times New Roman" charset="0"/>
                        </a:rPr>
                        <a:t>Europe)</a:t>
                      </a:r>
                      <a:endParaRPr kumimoji="0" lang="en-US" altLang="en-US" sz="1400" b="0" i="0" u="none" strike="noStrike" cap="none" normalizeH="0" baseline="0" dirty="0">
                        <a:ln>
                          <a:noFill/>
                        </a:ln>
                        <a:solidFill>
                          <a:schemeClr val="tx1"/>
                        </a:solidFill>
                        <a:effectLst/>
                        <a:latin typeface="Arial" charset="0"/>
                        <a:ea typeface="Calibri" charset="0"/>
                        <a:cs typeface="Times New Roman" charset="0"/>
                      </a:endParaRPr>
                    </a:p>
                  </a:txBody>
                  <a:tcPr marL="44335" marR="44335" marT="17857" marB="1785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800"/>
                        </a:spcBef>
                        <a:defRPr sz="2800">
                          <a:solidFill>
                            <a:srgbClr val="000000"/>
                          </a:solidFill>
                          <a:latin typeface="Arial" charset="0"/>
                          <a:ea typeface="Arial Unicode MS" charset="0"/>
                        </a:defRPr>
                      </a:lvl1pPr>
                      <a:lvl2pPr>
                        <a:spcBef>
                          <a:spcPts val="700"/>
                        </a:spcBef>
                        <a:defRPr sz="2400">
                          <a:solidFill>
                            <a:srgbClr val="000000"/>
                          </a:solidFill>
                          <a:latin typeface="Arial" charset="0"/>
                          <a:ea typeface="Arial Unicode MS" charset="0"/>
                        </a:defRPr>
                      </a:lvl2pPr>
                      <a:lvl3pPr>
                        <a:spcBef>
                          <a:spcPts val="600"/>
                        </a:spcBef>
                        <a:defRPr sz="2000">
                          <a:solidFill>
                            <a:srgbClr val="000000"/>
                          </a:solidFill>
                          <a:latin typeface="Arial" charset="0"/>
                          <a:ea typeface="Arial Unicode MS" charset="0"/>
                        </a:defRPr>
                      </a:lvl3pPr>
                      <a:lvl4pPr>
                        <a:spcBef>
                          <a:spcPts val="500"/>
                        </a:spcBef>
                        <a:defRPr>
                          <a:solidFill>
                            <a:srgbClr val="000000"/>
                          </a:solidFill>
                          <a:latin typeface="Arial" charset="0"/>
                          <a:ea typeface="Arial Unicode MS" charset="0"/>
                        </a:defRPr>
                      </a:lvl4pPr>
                      <a:lvl5pPr>
                        <a:spcBef>
                          <a:spcPts val="500"/>
                        </a:spcBef>
                        <a:defRPr>
                          <a:solidFill>
                            <a:srgbClr val="000000"/>
                          </a:solidFill>
                          <a:latin typeface="Arial" charset="0"/>
                          <a:ea typeface="Arial Unicode MS" charset="0"/>
                        </a:defRPr>
                      </a:lvl5pPr>
                      <a:lvl6pPr marL="25146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6pPr>
                      <a:lvl7pPr marL="29718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7pPr>
                      <a:lvl8pPr marL="34290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8pPr>
                      <a:lvl9pPr marL="38862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tx1"/>
                          </a:solidFill>
                          <a:effectLst/>
                          <a:latin typeface="Arial" charset="0"/>
                          <a:ea typeface="Calibri" charset="0"/>
                          <a:cs typeface="Times New Roman" charset="0"/>
                        </a:rPr>
                        <a:t>Data Rate (kbps)</a:t>
                      </a:r>
                      <a:endParaRPr kumimoji="0" lang="en-US" altLang="en-US" sz="1400" b="0" i="0" u="none" strike="noStrike" cap="none" normalizeH="0" baseline="0" dirty="0">
                        <a:ln>
                          <a:noFill/>
                        </a:ln>
                        <a:solidFill>
                          <a:schemeClr val="tx1"/>
                        </a:solidFill>
                        <a:effectLst/>
                        <a:latin typeface="Arial" charset="0"/>
                        <a:ea typeface="Calibri" charset="0"/>
                        <a:cs typeface="Times New Roman" charset="0"/>
                      </a:endParaRPr>
                    </a:p>
                  </a:txBody>
                  <a:tcPr marL="44335" marR="44335" marT="17857" marB="1785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800"/>
                        </a:spcBef>
                        <a:defRPr sz="2800">
                          <a:solidFill>
                            <a:srgbClr val="000000"/>
                          </a:solidFill>
                          <a:latin typeface="Arial" charset="0"/>
                          <a:ea typeface="Arial Unicode MS" charset="0"/>
                        </a:defRPr>
                      </a:lvl1pPr>
                      <a:lvl2pPr>
                        <a:spcBef>
                          <a:spcPts val="700"/>
                        </a:spcBef>
                        <a:defRPr sz="2400">
                          <a:solidFill>
                            <a:srgbClr val="000000"/>
                          </a:solidFill>
                          <a:latin typeface="Arial" charset="0"/>
                          <a:ea typeface="Arial Unicode MS" charset="0"/>
                        </a:defRPr>
                      </a:lvl2pPr>
                      <a:lvl3pPr>
                        <a:spcBef>
                          <a:spcPts val="600"/>
                        </a:spcBef>
                        <a:defRPr sz="2000">
                          <a:solidFill>
                            <a:srgbClr val="000000"/>
                          </a:solidFill>
                          <a:latin typeface="Arial" charset="0"/>
                          <a:ea typeface="Arial Unicode MS" charset="0"/>
                        </a:defRPr>
                      </a:lvl3pPr>
                      <a:lvl4pPr>
                        <a:spcBef>
                          <a:spcPts val="500"/>
                        </a:spcBef>
                        <a:defRPr>
                          <a:solidFill>
                            <a:srgbClr val="000000"/>
                          </a:solidFill>
                          <a:latin typeface="Arial" charset="0"/>
                          <a:ea typeface="Arial Unicode MS" charset="0"/>
                        </a:defRPr>
                      </a:lvl4pPr>
                      <a:lvl5pPr>
                        <a:spcBef>
                          <a:spcPts val="500"/>
                        </a:spcBef>
                        <a:defRPr>
                          <a:solidFill>
                            <a:srgbClr val="000000"/>
                          </a:solidFill>
                          <a:latin typeface="Arial" charset="0"/>
                          <a:ea typeface="Arial Unicode MS" charset="0"/>
                        </a:defRPr>
                      </a:lvl5pPr>
                      <a:lvl6pPr marL="25146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6pPr>
                      <a:lvl7pPr marL="29718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7pPr>
                      <a:lvl8pPr marL="34290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8pPr>
                      <a:lvl9pPr marL="38862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tx1"/>
                          </a:solidFill>
                          <a:effectLst/>
                          <a:latin typeface="Arial" charset="0"/>
                          <a:ea typeface="Calibri" charset="0"/>
                          <a:cs typeface="Times New Roman" charset="0"/>
                        </a:rPr>
                        <a:t>50</a:t>
                      </a:r>
                      <a:endParaRPr kumimoji="0" lang="en-US" altLang="en-US" sz="1400" b="0" i="0" u="none" strike="noStrike" cap="none" normalizeH="0" baseline="0" dirty="0">
                        <a:ln>
                          <a:noFill/>
                        </a:ln>
                        <a:solidFill>
                          <a:schemeClr val="tx1"/>
                        </a:solidFill>
                        <a:effectLst/>
                        <a:latin typeface="Arial" charset="0"/>
                        <a:ea typeface="Calibri" charset="0"/>
                        <a:cs typeface="Times New Roman" charset="0"/>
                      </a:endParaRPr>
                    </a:p>
                  </a:txBody>
                  <a:tcPr marL="44335" marR="44335" marT="17857" marB="1785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800"/>
                        </a:spcBef>
                        <a:defRPr sz="2800">
                          <a:solidFill>
                            <a:srgbClr val="000000"/>
                          </a:solidFill>
                          <a:latin typeface="Arial" charset="0"/>
                          <a:ea typeface="Arial Unicode MS" charset="0"/>
                        </a:defRPr>
                      </a:lvl1pPr>
                      <a:lvl2pPr>
                        <a:spcBef>
                          <a:spcPts val="700"/>
                        </a:spcBef>
                        <a:defRPr sz="2400">
                          <a:solidFill>
                            <a:srgbClr val="000000"/>
                          </a:solidFill>
                          <a:latin typeface="Arial" charset="0"/>
                          <a:ea typeface="Arial Unicode MS" charset="0"/>
                        </a:defRPr>
                      </a:lvl2pPr>
                      <a:lvl3pPr>
                        <a:spcBef>
                          <a:spcPts val="600"/>
                        </a:spcBef>
                        <a:defRPr sz="2000">
                          <a:solidFill>
                            <a:srgbClr val="000000"/>
                          </a:solidFill>
                          <a:latin typeface="Arial" charset="0"/>
                          <a:ea typeface="Arial Unicode MS" charset="0"/>
                        </a:defRPr>
                      </a:lvl3pPr>
                      <a:lvl4pPr>
                        <a:spcBef>
                          <a:spcPts val="500"/>
                        </a:spcBef>
                        <a:defRPr>
                          <a:solidFill>
                            <a:srgbClr val="000000"/>
                          </a:solidFill>
                          <a:latin typeface="Arial" charset="0"/>
                          <a:ea typeface="Arial Unicode MS" charset="0"/>
                        </a:defRPr>
                      </a:lvl4pPr>
                      <a:lvl5pPr>
                        <a:spcBef>
                          <a:spcPts val="500"/>
                        </a:spcBef>
                        <a:defRPr>
                          <a:solidFill>
                            <a:srgbClr val="000000"/>
                          </a:solidFill>
                          <a:latin typeface="Arial" charset="0"/>
                          <a:ea typeface="Arial Unicode MS" charset="0"/>
                        </a:defRPr>
                      </a:lvl5pPr>
                      <a:lvl6pPr marL="25146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6pPr>
                      <a:lvl7pPr marL="29718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7pPr>
                      <a:lvl8pPr marL="34290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8pPr>
                      <a:lvl9pPr marL="38862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tx1"/>
                          </a:solidFill>
                          <a:effectLst/>
                          <a:latin typeface="Arial" charset="0"/>
                          <a:ea typeface="Calibri" charset="0"/>
                          <a:cs typeface="Times New Roman" charset="0"/>
                        </a:rPr>
                        <a:t>100</a:t>
                      </a:r>
                      <a:endParaRPr kumimoji="0" lang="en-US" altLang="en-US" sz="1400" b="0" i="0" u="none" strike="noStrike" cap="none" normalizeH="0" baseline="0" dirty="0">
                        <a:ln>
                          <a:noFill/>
                        </a:ln>
                        <a:solidFill>
                          <a:schemeClr val="tx1"/>
                        </a:solidFill>
                        <a:effectLst/>
                        <a:latin typeface="Arial" charset="0"/>
                        <a:ea typeface="Calibri" charset="0"/>
                        <a:cs typeface="Times New Roman" charset="0"/>
                      </a:endParaRPr>
                    </a:p>
                  </a:txBody>
                  <a:tcPr marL="44335" marR="44335" marT="17857" marB="1785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800"/>
                        </a:spcBef>
                        <a:defRPr sz="2800">
                          <a:solidFill>
                            <a:srgbClr val="000000"/>
                          </a:solidFill>
                          <a:latin typeface="Arial" charset="0"/>
                          <a:ea typeface="Arial Unicode MS" charset="0"/>
                        </a:defRPr>
                      </a:lvl1pPr>
                      <a:lvl2pPr>
                        <a:spcBef>
                          <a:spcPts val="700"/>
                        </a:spcBef>
                        <a:defRPr sz="2400">
                          <a:solidFill>
                            <a:srgbClr val="000000"/>
                          </a:solidFill>
                          <a:latin typeface="Arial" charset="0"/>
                          <a:ea typeface="Arial Unicode MS" charset="0"/>
                        </a:defRPr>
                      </a:lvl2pPr>
                      <a:lvl3pPr>
                        <a:spcBef>
                          <a:spcPts val="600"/>
                        </a:spcBef>
                        <a:defRPr sz="2000">
                          <a:solidFill>
                            <a:srgbClr val="000000"/>
                          </a:solidFill>
                          <a:latin typeface="Arial" charset="0"/>
                          <a:ea typeface="Arial Unicode MS" charset="0"/>
                        </a:defRPr>
                      </a:lvl3pPr>
                      <a:lvl4pPr>
                        <a:spcBef>
                          <a:spcPts val="500"/>
                        </a:spcBef>
                        <a:defRPr>
                          <a:solidFill>
                            <a:srgbClr val="000000"/>
                          </a:solidFill>
                          <a:latin typeface="Arial" charset="0"/>
                          <a:ea typeface="Arial Unicode MS" charset="0"/>
                        </a:defRPr>
                      </a:lvl4pPr>
                      <a:lvl5pPr>
                        <a:spcBef>
                          <a:spcPts val="500"/>
                        </a:spcBef>
                        <a:defRPr>
                          <a:solidFill>
                            <a:srgbClr val="000000"/>
                          </a:solidFill>
                          <a:latin typeface="Arial" charset="0"/>
                          <a:ea typeface="Arial Unicode MS" charset="0"/>
                        </a:defRPr>
                      </a:lvl5pPr>
                      <a:lvl6pPr marL="25146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6pPr>
                      <a:lvl7pPr marL="29718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7pPr>
                      <a:lvl8pPr marL="34290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8pPr>
                      <a:lvl9pPr marL="38862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tx1"/>
                          </a:solidFill>
                          <a:effectLst/>
                          <a:latin typeface="Arial" charset="0"/>
                          <a:ea typeface="Calibri" charset="0"/>
                          <a:cs typeface="Times New Roman" charset="0"/>
                        </a:rPr>
                        <a:t>150</a:t>
                      </a:r>
                      <a:endParaRPr kumimoji="0" lang="en-US" altLang="en-US" sz="1400" b="0" i="0" u="none" strike="noStrike" cap="none" normalizeH="0" baseline="0" dirty="0">
                        <a:ln>
                          <a:noFill/>
                        </a:ln>
                        <a:solidFill>
                          <a:schemeClr val="tx1"/>
                        </a:solidFill>
                        <a:effectLst/>
                        <a:latin typeface="Arial" charset="0"/>
                        <a:ea typeface="Calibri" charset="0"/>
                        <a:cs typeface="Times New Roman" charset="0"/>
                      </a:endParaRPr>
                    </a:p>
                  </a:txBody>
                  <a:tcPr marL="44335" marR="44335" marT="17857" marB="1785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tx1"/>
                          </a:solidFill>
                          <a:effectLst/>
                          <a:latin typeface="Arial" charset="0"/>
                          <a:ea typeface="Calibri" charset="0"/>
                          <a:cs typeface="Times New Roman" charset="0"/>
                        </a:rPr>
                        <a:t>100</a:t>
                      </a:r>
                      <a:endParaRPr kumimoji="0" lang="en-US" altLang="en-US" sz="1400" b="0" i="0" u="none" strike="noStrike" cap="none" normalizeH="0" baseline="0" dirty="0">
                        <a:ln>
                          <a:noFill/>
                        </a:ln>
                        <a:solidFill>
                          <a:schemeClr val="tx1"/>
                        </a:solidFill>
                        <a:effectLst/>
                        <a:latin typeface="Arial" charset="0"/>
                        <a:ea typeface="Calibri" charset="0"/>
                        <a:cs typeface="Times New Roman" charset="0"/>
                      </a:endParaRPr>
                    </a:p>
                  </a:txBody>
                  <a:tcPr marL="44335" marR="44335" marT="17857" marB="1785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8498">
                <a:tc vMerge="1">
                  <a:txBody>
                    <a:bodyPr/>
                    <a:lstStyle/>
                    <a:p>
                      <a:endParaRPr lang="en-US"/>
                    </a:p>
                  </a:txBody>
                  <a:tcPr/>
                </a:tc>
                <a:tc>
                  <a:txBody>
                    <a:bodyPr/>
                    <a:lstStyle>
                      <a:lvl1pPr>
                        <a:spcBef>
                          <a:spcPts val="800"/>
                        </a:spcBef>
                        <a:defRPr sz="2800">
                          <a:solidFill>
                            <a:srgbClr val="000000"/>
                          </a:solidFill>
                          <a:latin typeface="Arial" charset="0"/>
                          <a:ea typeface="Arial Unicode MS" charset="0"/>
                        </a:defRPr>
                      </a:lvl1pPr>
                      <a:lvl2pPr>
                        <a:spcBef>
                          <a:spcPts val="700"/>
                        </a:spcBef>
                        <a:defRPr sz="2400">
                          <a:solidFill>
                            <a:srgbClr val="000000"/>
                          </a:solidFill>
                          <a:latin typeface="Arial" charset="0"/>
                          <a:ea typeface="Arial Unicode MS" charset="0"/>
                        </a:defRPr>
                      </a:lvl2pPr>
                      <a:lvl3pPr>
                        <a:spcBef>
                          <a:spcPts val="600"/>
                        </a:spcBef>
                        <a:defRPr sz="2000">
                          <a:solidFill>
                            <a:srgbClr val="000000"/>
                          </a:solidFill>
                          <a:latin typeface="Arial" charset="0"/>
                          <a:ea typeface="Arial Unicode MS" charset="0"/>
                        </a:defRPr>
                      </a:lvl3pPr>
                      <a:lvl4pPr>
                        <a:spcBef>
                          <a:spcPts val="500"/>
                        </a:spcBef>
                        <a:defRPr>
                          <a:solidFill>
                            <a:srgbClr val="000000"/>
                          </a:solidFill>
                          <a:latin typeface="Arial" charset="0"/>
                          <a:ea typeface="Arial Unicode MS" charset="0"/>
                        </a:defRPr>
                      </a:lvl4pPr>
                      <a:lvl5pPr>
                        <a:spcBef>
                          <a:spcPts val="500"/>
                        </a:spcBef>
                        <a:defRPr>
                          <a:solidFill>
                            <a:srgbClr val="000000"/>
                          </a:solidFill>
                          <a:latin typeface="Arial" charset="0"/>
                          <a:ea typeface="Arial Unicode MS" charset="0"/>
                        </a:defRPr>
                      </a:lvl5pPr>
                      <a:lvl6pPr marL="25146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6pPr>
                      <a:lvl7pPr marL="29718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7pPr>
                      <a:lvl8pPr marL="34290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8pPr>
                      <a:lvl9pPr marL="38862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charset="0"/>
                          <a:ea typeface="Calibri" charset="0"/>
                          <a:cs typeface="Times New Roman" charset="0"/>
                        </a:rPr>
                        <a:t>Modulation </a:t>
                      </a:r>
                    </a:p>
                  </a:txBody>
                  <a:tcPr marL="44335" marR="44335" marT="17857" marB="1785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800"/>
                        </a:spcBef>
                        <a:defRPr sz="2800">
                          <a:solidFill>
                            <a:srgbClr val="000000"/>
                          </a:solidFill>
                          <a:latin typeface="Arial" charset="0"/>
                          <a:ea typeface="Arial Unicode MS" charset="0"/>
                        </a:defRPr>
                      </a:lvl1pPr>
                      <a:lvl2pPr>
                        <a:spcBef>
                          <a:spcPts val="700"/>
                        </a:spcBef>
                        <a:defRPr sz="2400">
                          <a:solidFill>
                            <a:srgbClr val="000000"/>
                          </a:solidFill>
                          <a:latin typeface="Arial" charset="0"/>
                          <a:ea typeface="Arial Unicode MS" charset="0"/>
                        </a:defRPr>
                      </a:lvl2pPr>
                      <a:lvl3pPr>
                        <a:spcBef>
                          <a:spcPts val="600"/>
                        </a:spcBef>
                        <a:defRPr sz="2000">
                          <a:solidFill>
                            <a:srgbClr val="000000"/>
                          </a:solidFill>
                          <a:latin typeface="Arial" charset="0"/>
                          <a:ea typeface="Arial Unicode MS" charset="0"/>
                        </a:defRPr>
                      </a:lvl3pPr>
                      <a:lvl4pPr>
                        <a:spcBef>
                          <a:spcPts val="500"/>
                        </a:spcBef>
                        <a:defRPr>
                          <a:solidFill>
                            <a:srgbClr val="000000"/>
                          </a:solidFill>
                          <a:latin typeface="Arial" charset="0"/>
                          <a:ea typeface="Arial Unicode MS" charset="0"/>
                        </a:defRPr>
                      </a:lvl4pPr>
                      <a:lvl5pPr>
                        <a:spcBef>
                          <a:spcPts val="500"/>
                        </a:spcBef>
                        <a:defRPr>
                          <a:solidFill>
                            <a:srgbClr val="000000"/>
                          </a:solidFill>
                          <a:latin typeface="Arial" charset="0"/>
                          <a:ea typeface="Arial Unicode MS" charset="0"/>
                        </a:defRPr>
                      </a:lvl5pPr>
                      <a:lvl6pPr marL="25146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6pPr>
                      <a:lvl7pPr marL="29718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7pPr>
                      <a:lvl8pPr marL="34290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8pPr>
                      <a:lvl9pPr marL="38862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tx1"/>
                          </a:solidFill>
                          <a:effectLst/>
                          <a:latin typeface="Arial" charset="0"/>
                          <a:ea typeface="Calibri" charset="0"/>
                          <a:cs typeface="Times New Roman" charset="0"/>
                        </a:rPr>
                        <a:t>2-FSK</a:t>
                      </a:r>
                      <a:endParaRPr kumimoji="0" lang="en-US" altLang="en-US" sz="1400" b="0" i="0" u="none" strike="noStrike" cap="none" normalizeH="0" baseline="0" dirty="0">
                        <a:ln>
                          <a:noFill/>
                        </a:ln>
                        <a:solidFill>
                          <a:schemeClr val="tx1"/>
                        </a:solidFill>
                        <a:effectLst/>
                        <a:latin typeface="Arial" charset="0"/>
                        <a:ea typeface="Calibri" charset="0"/>
                        <a:cs typeface="Times New Roman" charset="0"/>
                      </a:endParaRPr>
                    </a:p>
                  </a:txBody>
                  <a:tcPr marL="44335" marR="44335" marT="17857" marB="1785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800"/>
                        </a:spcBef>
                        <a:defRPr sz="2800">
                          <a:solidFill>
                            <a:srgbClr val="000000"/>
                          </a:solidFill>
                          <a:latin typeface="Arial" charset="0"/>
                          <a:ea typeface="Arial Unicode MS" charset="0"/>
                        </a:defRPr>
                      </a:lvl1pPr>
                      <a:lvl2pPr>
                        <a:spcBef>
                          <a:spcPts val="700"/>
                        </a:spcBef>
                        <a:defRPr sz="2400">
                          <a:solidFill>
                            <a:srgbClr val="000000"/>
                          </a:solidFill>
                          <a:latin typeface="Arial" charset="0"/>
                          <a:ea typeface="Arial Unicode MS" charset="0"/>
                        </a:defRPr>
                      </a:lvl2pPr>
                      <a:lvl3pPr>
                        <a:spcBef>
                          <a:spcPts val="600"/>
                        </a:spcBef>
                        <a:defRPr sz="2000">
                          <a:solidFill>
                            <a:srgbClr val="000000"/>
                          </a:solidFill>
                          <a:latin typeface="Arial" charset="0"/>
                          <a:ea typeface="Arial Unicode MS" charset="0"/>
                        </a:defRPr>
                      </a:lvl3pPr>
                      <a:lvl4pPr>
                        <a:spcBef>
                          <a:spcPts val="500"/>
                        </a:spcBef>
                        <a:defRPr>
                          <a:solidFill>
                            <a:srgbClr val="000000"/>
                          </a:solidFill>
                          <a:latin typeface="Arial" charset="0"/>
                          <a:ea typeface="Arial Unicode MS" charset="0"/>
                        </a:defRPr>
                      </a:lvl4pPr>
                      <a:lvl5pPr>
                        <a:spcBef>
                          <a:spcPts val="500"/>
                        </a:spcBef>
                        <a:defRPr>
                          <a:solidFill>
                            <a:srgbClr val="000000"/>
                          </a:solidFill>
                          <a:latin typeface="Arial" charset="0"/>
                          <a:ea typeface="Arial Unicode MS" charset="0"/>
                        </a:defRPr>
                      </a:lvl5pPr>
                      <a:lvl6pPr marL="25146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6pPr>
                      <a:lvl7pPr marL="29718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7pPr>
                      <a:lvl8pPr marL="34290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8pPr>
                      <a:lvl9pPr marL="38862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tx1"/>
                          </a:solidFill>
                          <a:effectLst/>
                          <a:latin typeface="Arial" charset="0"/>
                          <a:ea typeface="Calibri" charset="0"/>
                          <a:cs typeface="Times New Roman" charset="0"/>
                        </a:rPr>
                        <a:t>2-FSK</a:t>
                      </a:r>
                      <a:endParaRPr kumimoji="0" lang="en-US" altLang="en-US" sz="1400" b="0" i="0" u="none" strike="noStrike" cap="none" normalizeH="0" baseline="0" dirty="0">
                        <a:ln>
                          <a:noFill/>
                        </a:ln>
                        <a:solidFill>
                          <a:schemeClr val="tx1"/>
                        </a:solidFill>
                        <a:effectLst/>
                        <a:latin typeface="Arial" charset="0"/>
                        <a:ea typeface="Calibri" charset="0"/>
                        <a:cs typeface="Times New Roman" charset="0"/>
                      </a:endParaRPr>
                    </a:p>
                  </a:txBody>
                  <a:tcPr marL="44335" marR="44335" marT="17857" marB="1785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800"/>
                        </a:spcBef>
                        <a:defRPr sz="2800">
                          <a:solidFill>
                            <a:srgbClr val="000000"/>
                          </a:solidFill>
                          <a:latin typeface="Arial" charset="0"/>
                          <a:ea typeface="Arial Unicode MS" charset="0"/>
                        </a:defRPr>
                      </a:lvl1pPr>
                      <a:lvl2pPr>
                        <a:spcBef>
                          <a:spcPts val="700"/>
                        </a:spcBef>
                        <a:defRPr sz="2400">
                          <a:solidFill>
                            <a:srgbClr val="000000"/>
                          </a:solidFill>
                          <a:latin typeface="Arial" charset="0"/>
                          <a:ea typeface="Arial Unicode MS" charset="0"/>
                        </a:defRPr>
                      </a:lvl2pPr>
                      <a:lvl3pPr>
                        <a:spcBef>
                          <a:spcPts val="600"/>
                        </a:spcBef>
                        <a:defRPr sz="2000">
                          <a:solidFill>
                            <a:srgbClr val="000000"/>
                          </a:solidFill>
                          <a:latin typeface="Arial" charset="0"/>
                          <a:ea typeface="Arial Unicode MS" charset="0"/>
                        </a:defRPr>
                      </a:lvl3pPr>
                      <a:lvl4pPr>
                        <a:spcBef>
                          <a:spcPts val="500"/>
                        </a:spcBef>
                        <a:defRPr>
                          <a:solidFill>
                            <a:srgbClr val="000000"/>
                          </a:solidFill>
                          <a:latin typeface="Arial" charset="0"/>
                          <a:ea typeface="Arial Unicode MS" charset="0"/>
                        </a:defRPr>
                      </a:lvl4pPr>
                      <a:lvl5pPr>
                        <a:spcBef>
                          <a:spcPts val="500"/>
                        </a:spcBef>
                        <a:defRPr>
                          <a:solidFill>
                            <a:srgbClr val="000000"/>
                          </a:solidFill>
                          <a:latin typeface="Arial" charset="0"/>
                          <a:ea typeface="Arial Unicode MS" charset="0"/>
                        </a:defRPr>
                      </a:lvl5pPr>
                      <a:lvl6pPr marL="25146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6pPr>
                      <a:lvl7pPr marL="29718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7pPr>
                      <a:lvl8pPr marL="34290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8pPr>
                      <a:lvl9pPr marL="38862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tx1"/>
                          </a:solidFill>
                          <a:effectLst/>
                          <a:latin typeface="Arial" charset="0"/>
                          <a:ea typeface="Calibri" charset="0"/>
                          <a:cs typeface="Times New Roman" charset="0"/>
                        </a:rPr>
                        <a:t>2-FSK</a:t>
                      </a:r>
                      <a:endParaRPr kumimoji="0" lang="en-US" altLang="en-US" sz="1400" b="0" i="0" u="none" strike="noStrike" cap="none" normalizeH="0" baseline="0" dirty="0">
                        <a:ln>
                          <a:noFill/>
                        </a:ln>
                        <a:solidFill>
                          <a:schemeClr val="tx1"/>
                        </a:solidFill>
                        <a:effectLst/>
                        <a:latin typeface="Arial" charset="0"/>
                        <a:ea typeface="Calibri" charset="0"/>
                        <a:cs typeface="Times New Roman" charset="0"/>
                      </a:endParaRPr>
                    </a:p>
                  </a:txBody>
                  <a:tcPr marL="44335" marR="44335" marT="17857" marB="1785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tx1"/>
                          </a:solidFill>
                          <a:effectLst/>
                          <a:latin typeface="Arial" charset="0"/>
                          <a:ea typeface="Calibri" charset="0"/>
                          <a:cs typeface="Times New Roman" charset="0"/>
                        </a:rPr>
                        <a:t>4-FSK</a:t>
                      </a:r>
                      <a:endParaRPr kumimoji="0" lang="en-US" altLang="en-US" sz="1400" b="0" i="0" u="none" strike="noStrike" cap="none" normalizeH="0" baseline="0" dirty="0">
                        <a:ln>
                          <a:noFill/>
                        </a:ln>
                        <a:solidFill>
                          <a:schemeClr val="tx1"/>
                        </a:solidFill>
                        <a:effectLst/>
                        <a:latin typeface="Arial" charset="0"/>
                        <a:ea typeface="Calibri" charset="0"/>
                        <a:cs typeface="Times New Roman" charset="0"/>
                      </a:endParaRPr>
                    </a:p>
                  </a:txBody>
                  <a:tcPr marL="44335" marR="44335" marT="17857" marB="1785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17063">
                <a:tc vMerge="1">
                  <a:txBody>
                    <a:bodyPr/>
                    <a:lstStyle/>
                    <a:p>
                      <a:endParaRPr lang="en-US"/>
                    </a:p>
                  </a:txBody>
                  <a:tcPr/>
                </a:tc>
                <a:tc>
                  <a:txBody>
                    <a:bodyPr/>
                    <a:lstStyle>
                      <a:lvl1pPr>
                        <a:spcBef>
                          <a:spcPts val="800"/>
                        </a:spcBef>
                        <a:defRPr sz="2800">
                          <a:solidFill>
                            <a:srgbClr val="000000"/>
                          </a:solidFill>
                          <a:latin typeface="Arial" charset="0"/>
                          <a:ea typeface="Arial Unicode MS" charset="0"/>
                        </a:defRPr>
                      </a:lvl1pPr>
                      <a:lvl2pPr>
                        <a:spcBef>
                          <a:spcPts val="700"/>
                        </a:spcBef>
                        <a:defRPr sz="2400">
                          <a:solidFill>
                            <a:srgbClr val="000000"/>
                          </a:solidFill>
                          <a:latin typeface="Arial" charset="0"/>
                          <a:ea typeface="Arial Unicode MS" charset="0"/>
                        </a:defRPr>
                      </a:lvl2pPr>
                      <a:lvl3pPr>
                        <a:spcBef>
                          <a:spcPts val="600"/>
                        </a:spcBef>
                        <a:defRPr sz="2000">
                          <a:solidFill>
                            <a:srgbClr val="000000"/>
                          </a:solidFill>
                          <a:latin typeface="Arial" charset="0"/>
                          <a:ea typeface="Arial Unicode MS" charset="0"/>
                        </a:defRPr>
                      </a:lvl3pPr>
                      <a:lvl4pPr>
                        <a:spcBef>
                          <a:spcPts val="500"/>
                        </a:spcBef>
                        <a:defRPr>
                          <a:solidFill>
                            <a:srgbClr val="000000"/>
                          </a:solidFill>
                          <a:latin typeface="Arial" charset="0"/>
                          <a:ea typeface="Arial Unicode MS" charset="0"/>
                        </a:defRPr>
                      </a:lvl4pPr>
                      <a:lvl5pPr>
                        <a:spcBef>
                          <a:spcPts val="500"/>
                        </a:spcBef>
                        <a:defRPr>
                          <a:solidFill>
                            <a:srgbClr val="000000"/>
                          </a:solidFill>
                          <a:latin typeface="Arial" charset="0"/>
                          <a:ea typeface="Arial Unicode MS" charset="0"/>
                        </a:defRPr>
                      </a:lvl5pPr>
                      <a:lvl6pPr marL="25146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6pPr>
                      <a:lvl7pPr marL="29718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7pPr>
                      <a:lvl8pPr marL="34290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8pPr>
                      <a:lvl9pPr marL="38862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a:ln>
                            <a:noFill/>
                          </a:ln>
                          <a:solidFill>
                            <a:schemeClr val="tx1"/>
                          </a:solidFill>
                          <a:effectLst/>
                          <a:latin typeface="Arial" charset="0"/>
                          <a:ea typeface="Calibri" charset="0"/>
                          <a:cs typeface="Times New Roman" charset="0"/>
                        </a:rPr>
                        <a:t>Modulation Index</a:t>
                      </a:r>
                    </a:p>
                  </a:txBody>
                  <a:tcPr marL="44335" marR="44335" marT="17857" marB="1785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800"/>
                        </a:spcBef>
                        <a:defRPr sz="2800">
                          <a:solidFill>
                            <a:srgbClr val="000000"/>
                          </a:solidFill>
                          <a:latin typeface="Arial" charset="0"/>
                          <a:ea typeface="Arial Unicode MS" charset="0"/>
                        </a:defRPr>
                      </a:lvl1pPr>
                      <a:lvl2pPr>
                        <a:spcBef>
                          <a:spcPts val="700"/>
                        </a:spcBef>
                        <a:defRPr sz="2400">
                          <a:solidFill>
                            <a:srgbClr val="000000"/>
                          </a:solidFill>
                          <a:latin typeface="Arial" charset="0"/>
                          <a:ea typeface="Arial Unicode MS" charset="0"/>
                        </a:defRPr>
                      </a:lvl2pPr>
                      <a:lvl3pPr>
                        <a:spcBef>
                          <a:spcPts val="600"/>
                        </a:spcBef>
                        <a:defRPr sz="2000">
                          <a:solidFill>
                            <a:srgbClr val="000000"/>
                          </a:solidFill>
                          <a:latin typeface="Arial" charset="0"/>
                          <a:ea typeface="Arial Unicode MS" charset="0"/>
                        </a:defRPr>
                      </a:lvl3pPr>
                      <a:lvl4pPr>
                        <a:spcBef>
                          <a:spcPts val="500"/>
                        </a:spcBef>
                        <a:defRPr>
                          <a:solidFill>
                            <a:srgbClr val="000000"/>
                          </a:solidFill>
                          <a:latin typeface="Arial" charset="0"/>
                          <a:ea typeface="Arial Unicode MS" charset="0"/>
                        </a:defRPr>
                      </a:lvl4pPr>
                      <a:lvl5pPr>
                        <a:spcBef>
                          <a:spcPts val="500"/>
                        </a:spcBef>
                        <a:defRPr>
                          <a:solidFill>
                            <a:srgbClr val="000000"/>
                          </a:solidFill>
                          <a:latin typeface="Arial" charset="0"/>
                          <a:ea typeface="Arial Unicode MS" charset="0"/>
                        </a:defRPr>
                      </a:lvl5pPr>
                      <a:lvl6pPr marL="25146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6pPr>
                      <a:lvl7pPr marL="29718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7pPr>
                      <a:lvl8pPr marL="34290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8pPr>
                      <a:lvl9pPr marL="38862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tx1"/>
                          </a:solidFill>
                          <a:effectLst/>
                          <a:latin typeface="Arial" charset="0"/>
                          <a:ea typeface="Calibri" charset="0"/>
                          <a:cs typeface="Times New Roman" charset="0"/>
                        </a:rPr>
                        <a:t>0.5</a:t>
                      </a:r>
                      <a:endParaRPr kumimoji="0" lang="en-US" altLang="en-US" sz="1400" b="0" i="0" u="none" strike="noStrike" cap="none" normalizeH="0" baseline="0" dirty="0">
                        <a:ln>
                          <a:noFill/>
                        </a:ln>
                        <a:solidFill>
                          <a:schemeClr val="tx1"/>
                        </a:solidFill>
                        <a:effectLst/>
                        <a:latin typeface="Arial" charset="0"/>
                        <a:ea typeface="Calibri" charset="0"/>
                        <a:cs typeface="Times New Roman" charset="0"/>
                      </a:endParaRPr>
                    </a:p>
                  </a:txBody>
                  <a:tcPr marL="44335" marR="44335" marT="17857" marB="1785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800"/>
                        </a:spcBef>
                        <a:defRPr sz="2800">
                          <a:solidFill>
                            <a:srgbClr val="000000"/>
                          </a:solidFill>
                          <a:latin typeface="Arial" charset="0"/>
                          <a:ea typeface="Arial Unicode MS" charset="0"/>
                        </a:defRPr>
                      </a:lvl1pPr>
                      <a:lvl2pPr>
                        <a:spcBef>
                          <a:spcPts val="700"/>
                        </a:spcBef>
                        <a:defRPr sz="2400">
                          <a:solidFill>
                            <a:srgbClr val="000000"/>
                          </a:solidFill>
                          <a:latin typeface="Arial" charset="0"/>
                          <a:ea typeface="Arial Unicode MS" charset="0"/>
                        </a:defRPr>
                      </a:lvl2pPr>
                      <a:lvl3pPr>
                        <a:spcBef>
                          <a:spcPts val="600"/>
                        </a:spcBef>
                        <a:defRPr sz="2000">
                          <a:solidFill>
                            <a:srgbClr val="000000"/>
                          </a:solidFill>
                          <a:latin typeface="Arial" charset="0"/>
                          <a:ea typeface="Arial Unicode MS" charset="0"/>
                        </a:defRPr>
                      </a:lvl3pPr>
                      <a:lvl4pPr>
                        <a:spcBef>
                          <a:spcPts val="500"/>
                        </a:spcBef>
                        <a:defRPr>
                          <a:solidFill>
                            <a:srgbClr val="000000"/>
                          </a:solidFill>
                          <a:latin typeface="Arial" charset="0"/>
                          <a:ea typeface="Arial Unicode MS" charset="0"/>
                        </a:defRPr>
                      </a:lvl4pPr>
                      <a:lvl5pPr>
                        <a:spcBef>
                          <a:spcPts val="500"/>
                        </a:spcBef>
                        <a:defRPr>
                          <a:solidFill>
                            <a:srgbClr val="000000"/>
                          </a:solidFill>
                          <a:latin typeface="Arial" charset="0"/>
                          <a:ea typeface="Arial Unicode MS" charset="0"/>
                        </a:defRPr>
                      </a:lvl5pPr>
                      <a:lvl6pPr marL="25146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6pPr>
                      <a:lvl7pPr marL="29718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7pPr>
                      <a:lvl8pPr marL="34290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8pPr>
                      <a:lvl9pPr marL="38862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tx1"/>
                          </a:solidFill>
                          <a:effectLst/>
                          <a:latin typeface="Arial" charset="0"/>
                          <a:ea typeface="Calibri" charset="0"/>
                          <a:cs typeface="Times New Roman" charset="0"/>
                        </a:rPr>
                        <a:t>0.5</a:t>
                      </a:r>
                      <a:endParaRPr kumimoji="0" lang="en-US" altLang="en-US" sz="1400" b="0" i="0" u="none" strike="noStrike" cap="none" normalizeH="0" baseline="0" dirty="0">
                        <a:ln>
                          <a:noFill/>
                        </a:ln>
                        <a:solidFill>
                          <a:schemeClr val="tx1"/>
                        </a:solidFill>
                        <a:effectLst/>
                        <a:latin typeface="Arial" charset="0"/>
                        <a:ea typeface="Calibri" charset="0"/>
                        <a:cs typeface="Times New Roman" charset="0"/>
                      </a:endParaRPr>
                    </a:p>
                  </a:txBody>
                  <a:tcPr marL="44335" marR="44335" marT="17857" marB="1785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800"/>
                        </a:spcBef>
                        <a:defRPr sz="2800">
                          <a:solidFill>
                            <a:srgbClr val="000000"/>
                          </a:solidFill>
                          <a:latin typeface="Arial" charset="0"/>
                          <a:ea typeface="Arial Unicode MS" charset="0"/>
                        </a:defRPr>
                      </a:lvl1pPr>
                      <a:lvl2pPr>
                        <a:spcBef>
                          <a:spcPts val="700"/>
                        </a:spcBef>
                        <a:defRPr sz="2400">
                          <a:solidFill>
                            <a:srgbClr val="000000"/>
                          </a:solidFill>
                          <a:latin typeface="Arial" charset="0"/>
                          <a:ea typeface="Arial Unicode MS" charset="0"/>
                        </a:defRPr>
                      </a:lvl2pPr>
                      <a:lvl3pPr>
                        <a:spcBef>
                          <a:spcPts val="600"/>
                        </a:spcBef>
                        <a:defRPr sz="2000">
                          <a:solidFill>
                            <a:srgbClr val="000000"/>
                          </a:solidFill>
                          <a:latin typeface="Arial" charset="0"/>
                          <a:ea typeface="Arial Unicode MS" charset="0"/>
                        </a:defRPr>
                      </a:lvl3pPr>
                      <a:lvl4pPr>
                        <a:spcBef>
                          <a:spcPts val="500"/>
                        </a:spcBef>
                        <a:defRPr>
                          <a:solidFill>
                            <a:srgbClr val="000000"/>
                          </a:solidFill>
                          <a:latin typeface="Arial" charset="0"/>
                          <a:ea typeface="Arial Unicode MS" charset="0"/>
                        </a:defRPr>
                      </a:lvl4pPr>
                      <a:lvl5pPr>
                        <a:spcBef>
                          <a:spcPts val="500"/>
                        </a:spcBef>
                        <a:defRPr>
                          <a:solidFill>
                            <a:srgbClr val="000000"/>
                          </a:solidFill>
                          <a:latin typeface="Arial" charset="0"/>
                          <a:ea typeface="Arial Unicode MS" charset="0"/>
                        </a:defRPr>
                      </a:lvl5pPr>
                      <a:lvl6pPr marL="25146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6pPr>
                      <a:lvl7pPr marL="29718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7pPr>
                      <a:lvl8pPr marL="34290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8pPr>
                      <a:lvl9pPr marL="38862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tx1"/>
                          </a:solidFill>
                          <a:effectLst/>
                          <a:latin typeface="Arial" charset="0"/>
                          <a:ea typeface="Calibri" charset="0"/>
                          <a:cs typeface="Times New Roman" charset="0"/>
                        </a:rPr>
                        <a:t>0.5</a:t>
                      </a:r>
                      <a:endParaRPr kumimoji="0" lang="en-US" altLang="en-US" sz="1400" b="0" i="0" u="none" strike="noStrike" cap="none" normalizeH="0" baseline="0" dirty="0">
                        <a:ln>
                          <a:noFill/>
                        </a:ln>
                        <a:solidFill>
                          <a:schemeClr val="tx1"/>
                        </a:solidFill>
                        <a:effectLst/>
                        <a:latin typeface="Arial" charset="0"/>
                        <a:ea typeface="Calibri" charset="0"/>
                        <a:cs typeface="Times New Roman" charset="0"/>
                      </a:endParaRPr>
                    </a:p>
                  </a:txBody>
                  <a:tcPr marL="44335" marR="44335" marT="17857" marB="1785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tx1"/>
                          </a:solidFill>
                          <a:effectLst/>
                          <a:latin typeface="Arial" charset="0"/>
                          <a:ea typeface="Calibri" charset="0"/>
                          <a:cs typeface="Times New Roman" charset="0"/>
                        </a:rPr>
                        <a:t>0.33</a:t>
                      </a:r>
                      <a:endParaRPr kumimoji="0" lang="en-US" altLang="en-US" sz="1400" b="0" i="0" u="none" strike="noStrike" cap="none" normalizeH="0" baseline="0" dirty="0">
                        <a:ln>
                          <a:noFill/>
                        </a:ln>
                        <a:solidFill>
                          <a:schemeClr val="tx1"/>
                        </a:solidFill>
                        <a:effectLst/>
                        <a:latin typeface="Arial" charset="0"/>
                        <a:ea typeface="Calibri" charset="0"/>
                        <a:cs typeface="Times New Roman" charset="0"/>
                      </a:endParaRPr>
                    </a:p>
                  </a:txBody>
                  <a:tcPr marL="44335" marR="44335" marT="17857" marB="1785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17063">
                <a:tc vMerge="1">
                  <a:txBody>
                    <a:bodyPr/>
                    <a:lstStyle/>
                    <a:p>
                      <a:endParaRPr lang="en-US"/>
                    </a:p>
                  </a:txBody>
                  <a:tcPr/>
                </a:tc>
                <a:tc>
                  <a:txBody>
                    <a:bodyPr/>
                    <a:lstStyle>
                      <a:lvl1pPr>
                        <a:spcBef>
                          <a:spcPts val="800"/>
                        </a:spcBef>
                        <a:defRPr sz="2800">
                          <a:solidFill>
                            <a:srgbClr val="000000"/>
                          </a:solidFill>
                          <a:latin typeface="Arial" charset="0"/>
                          <a:ea typeface="Arial Unicode MS" charset="0"/>
                        </a:defRPr>
                      </a:lvl1pPr>
                      <a:lvl2pPr>
                        <a:spcBef>
                          <a:spcPts val="700"/>
                        </a:spcBef>
                        <a:defRPr sz="2400">
                          <a:solidFill>
                            <a:srgbClr val="000000"/>
                          </a:solidFill>
                          <a:latin typeface="Arial" charset="0"/>
                          <a:ea typeface="Arial Unicode MS" charset="0"/>
                        </a:defRPr>
                      </a:lvl2pPr>
                      <a:lvl3pPr>
                        <a:spcBef>
                          <a:spcPts val="600"/>
                        </a:spcBef>
                        <a:defRPr sz="2000">
                          <a:solidFill>
                            <a:srgbClr val="000000"/>
                          </a:solidFill>
                          <a:latin typeface="Arial" charset="0"/>
                          <a:ea typeface="Arial Unicode MS" charset="0"/>
                        </a:defRPr>
                      </a:lvl3pPr>
                      <a:lvl4pPr>
                        <a:spcBef>
                          <a:spcPts val="500"/>
                        </a:spcBef>
                        <a:defRPr>
                          <a:solidFill>
                            <a:srgbClr val="000000"/>
                          </a:solidFill>
                          <a:latin typeface="Arial" charset="0"/>
                          <a:ea typeface="Arial Unicode MS" charset="0"/>
                        </a:defRPr>
                      </a:lvl4pPr>
                      <a:lvl5pPr>
                        <a:spcBef>
                          <a:spcPts val="500"/>
                        </a:spcBef>
                        <a:defRPr>
                          <a:solidFill>
                            <a:srgbClr val="000000"/>
                          </a:solidFill>
                          <a:latin typeface="Arial" charset="0"/>
                          <a:ea typeface="Arial Unicode MS" charset="0"/>
                        </a:defRPr>
                      </a:lvl5pPr>
                      <a:lvl6pPr marL="25146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6pPr>
                      <a:lvl7pPr marL="29718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7pPr>
                      <a:lvl8pPr marL="34290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8pPr>
                      <a:lvl9pPr marL="38862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charset="0"/>
                          <a:ea typeface="Calibri" charset="0"/>
                          <a:cs typeface="Times New Roman" charset="0"/>
                        </a:rPr>
                        <a:t>Channel spacing (kHz</a:t>
                      </a:r>
                      <a:r>
                        <a:rPr kumimoji="0" lang="en-US" altLang="en-US" sz="1400" b="0" i="0" u="none" strike="noStrike" cap="none" normalizeH="0" baseline="0" dirty="0" smtClean="0">
                          <a:ln>
                            <a:noFill/>
                          </a:ln>
                          <a:solidFill>
                            <a:schemeClr val="tx1"/>
                          </a:solidFill>
                          <a:effectLst/>
                          <a:latin typeface="Arial" charset="0"/>
                          <a:ea typeface="Calibri" charset="0"/>
                          <a:cs typeface="Times New Roman" charset="0"/>
                        </a:rPr>
                        <a:t>)*</a:t>
                      </a:r>
                      <a:endParaRPr kumimoji="0" lang="en-US" altLang="en-US" sz="1400" b="0" i="0" u="none" strike="noStrike" cap="none" normalizeH="0" baseline="0" dirty="0">
                        <a:ln>
                          <a:noFill/>
                        </a:ln>
                        <a:solidFill>
                          <a:schemeClr val="tx1"/>
                        </a:solidFill>
                        <a:effectLst/>
                        <a:latin typeface="Arial" charset="0"/>
                        <a:ea typeface="Calibri" charset="0"/>
                        <a:cs typeface="Times New Roman" charset="0"/>
                      </a:endParaRPr>
                    </a:p>
                  </a:txBody>
                  <a:tcPr marL="44335" marR="44335" marT="17857" marB="1785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800"/>
                        </a:spcBef>
                        <a:defRPr sz="2800">
                          <a:solidFill>
                            <a:srgbClr val="000000"/>
                          </a:solidFill>
                          <a:latin typeface="Arial" charset="0"/>
                          <a:ea typeface="Arial Unicode MS" charset="0"/>
                        </a:defRPr>
                      </a:lvl1pPr>
                      <a:lvl2pPr>
                        <a:spcBef>
                          <a:spcPts val="700"/>
                        </a:spcBef>
                        <a:defRPr sz="2400">
                          <a:solidFill>
                            <a:srgbClr val="000000"/>
                          </a:solidFill>
                          <a:latin typeface="Arial" charset="0"/>
                          <a:ea typeface="Arial Unicode MS" charset="0"/>
                        </a:defRPr>
                      </a:lvl2pPr>
                      <a:lvl3pPr>
                        <a:spcBef>
                          <a:spcPts val="600"/>
                        </a:spcBef>
                        <a:defRPr sz="2000">
                          <a:solidFill>
                            <a:srgbClr val="000000"/>
                          </a:solidFill>
                          <a:latin typeface="Arial" charset="0"/>
                          <a:ea typeface="Arial Unicode MS" charset="0"/>
                        </a:defRPr>
                      </a:lvl3pPr>
                      <a:lvl4pPr>
                        <a:spcBef>
                          <a:spcPts val="500"/>
                        </a:spcBef>
                        <a:defRPr>
                          <a:solidFill>
                            <a:srgbClr val="000000"/>
                          </a:solidFill>
                          <a:latin typeface="Arial" charset="0"/>
                          <a:ea typeface="Arial Unicode MS" charset="0"/>
                        </a:defRPr>
                      </a:lvl4pPr>
                      <a:lvl5pPr>
                        <a:spcBef>
                          <a:spcPts val="500"/>
                        </a:spcBef>
                        <a:defRPr>
                          <a:solidFill>
                            <a:srgbClr val="000000"/>
                          </a:solidFill>
                          <a:latin typeface="Arial" charset="0"/>
                          <a:ea typeface="Arial Unicode MS" charset="0"/>
                        </a:defRPr>
                      </a:lvl5pPr>
                      <a:lvl6pPr marL="25146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6pPr>
                      <a:lvl7pPr marL="29718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7pPr>
                      <a:lvl8pPr marL="34290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8pPr>
                      <a:lvl9pPr marL="38862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charset="0"/>
                          <a:ea typeface="Calibri" charset="0"/>
                          <a:cs typeface="Times New Roman" charset="0"/>
                        </a:rPr>
                        <a:t>1</a:t>
                      </a:r>
                      <a:r>
                        <a:rPr kumimoji="0" lang="en-US" altLang="en-US" sz="1400" b="0" i="0" u="none" strike="noStrike" cap="none" normalizeH="0" baseline="0" dirty="0" smtClean="0">
                          <a:ln>
                            <a:noFill/>
                          </a:ln>
                          <a:solidFill>
                            <a:schemeClr val="tx1"/>
                          </a:solidFill>
                          <a:effectLst/>
                          <a:latin typeface="Arial" charset="0"/>
                          <a:ea typeface="Calibri" charset="0"/>
                          <a:cs typeface="Times New Roman" charset="0"/>
                        </a:rPr>
                        <a:t>00</a:t>
                      </a:r>
                      <a:endParaRPr kumimoji="0" lang="en-US" altLang="en-US" sz="1400" b="0" i="0" u="none" strike="noStrike" cap="none" normalizeH="0" baseline="0" dirty="0">
                        <a:ln>
                          <a:noFill/>
                        </a:ln>
                        <a:solidFill>
                          <a:schemeClr val="tx1"/>
                        </a:solidFill>
                        <a:effectLst/>
                        <a:latin typeface="Arial" charset="0"/>
                        <a:ea typeface="Calibri" charset="0"/>
                        <a:cs typeface="Times New Roman" charset="0"/>
                      </a:endParaRPr>
                    </a:p>
                  </a:txBody>
                  <a:tcPr marL="44335" marR="44335" marT="17857" marB="1785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800"/>
                        </a:spcBef>
                        <a:defRPr sz="2800">
                          <a:solidFill>
                            <a:srgbClr val="000000"/>
                          </a:solidFill>
                          <a:latin typeface="Arial" charset="0"/>
                          <a:ea typeface="Arial Unicode MS" charset="0"/>
                        </a:defRPr>
                      </a:lvl1pPr>
                      <a:lvl2pPr>
                        <a:spcBef>
                          <a:spcPts val="700"/>
                        </a:spcBef>
                        <a:defRPr sz="2400">
                          <a:solidFill>
                            <a:srgbClr val="000000"/>
                          </a:solidFill>
                          <a:latin typeface="Arial" charset="0"/>
                          <a:ea typeface="Arial Unicode MS" charset="0"/>
                        </a:defRPr>
                      </a:lvl2pPr>
                      <a:lvl3pPr>
                        <a:spcBef>
                          <a:spcPts val="600"/>
                        </a:spcBef>
                        <a:defRPr sz="2000">
                          <a:solidFill>
                            <a:srgbClr val="000000"/>
                          </a:solidFill>
                          <a:latin typeface="Arial" charset="0"/>
                          <a:ea typeface="Arial Unicode MS" charset="0"/>
                        </a:defRPr>
                      </a:lvl3pPr>
                      <a:lvl4pPr>
                        <a:spcBef>
                          <a:spcPts val="500"/>
                        </a:spcBef>
                        <a:defRPr>
                          <a:solidFill>
                            <a:srgbClr val="000000"/>
                          </a:solidFill>
                          <a:latin typeface="Arial" charset="0"/>
                          <a:ea typeface="Arial Unicode MS" charset="0"/>
                        </a:defRPr>
                      </a:lvl4pPr>
                      <a:lvl5pPr>
                        <a:spcBef>
                          <a:spcPts val="500"/>
                        </a:spcBef>
                        <a:defRPr>
                          <a:solidFill>
                            <a:srgbClr val="000000"/>
                          </a:solidFill>
                          <a:latin typeface="Arial" charset="0"/>
                          <a:ea typeface="Arial Unicode MS" charset="0"/>
                        </a:defRPr>
                      </a:lvl5pPr>
                      <a:lvl6pPr marL="25146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6pPr>
                      <a:lvl7pPr marL="29718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7pPr>
                      <a:lvl8pPr marL="34290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8pPr>
                      <a:lvl9pPr marL="38862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charset="0"/>
                          <a:ea typeface="Calibri" charset="0"/>
                          <a:cs typeface="Times New Roman" charset="0"/>
                        </a:rPr>
                        <a:t>200</a:t>
                      </a:r>
                    </a:p>
                  </a:txBody>
                  <a:tcPr marL="44335" marR="44335" marT="17857" marB="1785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800"/>
                        </a:spcBef>
                        <a:defRPr sz="2800">
                          <a:solidFill>
                            <a:srgbClr val="000000"/>
                          </a:solidFill>
                          <a:latin typeface="Arial" charset="0"/>
                          <a:ea typeface="Arial Unicode MS" charset="0"/>
                        </a:defRPr>
                      </a:lvl1pPr>
                      <a:lvl2pPr>
                        <a:spcBef>
                          <a:spcPts val="700"/>
                        </a:spcBef>
                        <a:defRPr sz="2400">
                          <a:solidFill>
                            <a:srgbClr val="000000"/>
                          </a:solidFill>
                          <a:latin typeface="Arial" charset="0"/>
                          <a:ea typeface="Arial Unicode MS" charset="0"/>
                        </a:defRPr>
                      </a:lvl2pPr>
                      <a:lvl3pPr>
                        <a:spcBef>
                          <a:spcPts val="600"/>
                        </a:spcBef>
                        <a:defRPr sz="2000">
                          <a:solidFill>
                            <a:srgbClr val="000000"/>
                          </a:solidFill>
                          <a:latin typeface="Arial" charset="0"/>
                          <a:ea typeface="Arial Unicode MS" charset="0"/>
                        </a:defRPr>
                      </a:lvl3pPr>
                      <a:lvl4pPr>
                        <a:spcBef>
                          <a:spcPts val="500"/>
                        </a:spcBef>
                        <a:defRPr>
                          <a:solidFill>
                            <a:srgbClr val="000000"/>
                          </a:solidFill>
                          <a:latin typeface="Arial" charset="0"/>
                          <a:ea typeface="Arial Unicode MS" charset="0"/>
                        </a:defRPr>
                      </a:lvl4pPr>
                      <a:lvl5pPr>
                        <a:spcBef>
                          <a:spcPts val="500"/>
                        </a:spcBef>
                        <a:defRPr>
                          <a:solidFill>
                            <a:srgbClr val="000000"/>
                          </a:solidFill>
                          <a:latin typeface="Arial" charset="0"/>
                          <a:ea typeface="Arial Unicode MS" charset="0"/>
                        </a:defRPr>
                      </a:lvl5pPr>
                      <a:lvl6pPr marL="25146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6pPr>
                      <a:lvl7pPr marL="29718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7pPr>
                      <a:lvl8pPr marL="34290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8pPr>
                      <a:lvl9pPr marL="3886200"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charset="0"/>
                          <a:ea typeface="Calibri" charset="0"/>
                          <a:cs typeface="Times New Roman" charset="0"/>
                        </a:rPr>
                        <a:t>2</a:t>
                      </a:r>
                      <a:r>
                        <a:rPr kumimoji="0" lang="en-US" altLang="en-US" sz="1400" b="0" i="0" u="none" strike="noStrike" cap="none" normalizeH="0" baseline="0" dirty="0" smtClean="0">
                          <a:ln>
                            <a:noFill/>
                          </a:ln>
                          <a:solidFill>
                            <a:schemeClr val="tx1"/>
                          </a:solidFill>
                          <a:effectLst/>
                          <a:latin typeface="Arial" charset="0"/>
                          <a:ea typeface="Calibri" charset="0"/>
                          <a:cs typeface="Times New Roman" charset="0"/>
                        </a:rPr>
                        <a:t>00</a:t>
                      </a:r>
                      <a:endParaRPr kumimoji="0" lang="en-US" altLang="en-US" sz="1400" b="0" i="0" u="none" strike="noStrike" cap="none" normalizeH="0" baseline="0" dirty="0">
                        <a:ln>
                          <a:noFill/>
                        </a:ln>
                        <a:solidFill>
                          <a:schemeClr val="tx1"/>
                        </a:solidFill>
                        <a:effectLst/>
                        <a:latin typeface="Arial" charset="0"/>
                        <a:ea typeface="Calibri" charset="0"/>
                        <a:cs typeface="Times New Roman" charset="0"/>
                      </a:endParaRPr>
                    </a:p>
                  </a:txBody>
                  <a:tcPr marL="44335" marR="44335" marT="17857" marB="1785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tx1"/>
                          </a:solidFill>
                          <a:effectLst/>
                          <a:latin typeface="Arial" charset="0"/>
                          <a:ea typeface="Calibri" charset="0"/>
                          <a:cs typeface="Times New Roman" charset="0"/>
                        </a:rPr>
                        <a:t>200</a:t>
                      </a:r>
                      <a:endParaRPr kumimoji="0" lang="en-US" altLang="en-US" sz="1400" b="0" i="0" u="none" strike="noStrike" cap="none" normalizeH="0" baseline="0" dirty="0">
                        <a:ln>
                          <a:noFill/>
                        </a:ln>
                        <a:solidFill>
                          <a:schemeClr val="tx1"/>
                        </a:solidFill>
                        <a:effectLst/>
                        <a:latin typeface="Arial" charset="0"/>
                        <a:ea typeface="Calibri" charset="0"/>
                        <a:cs typeface="Times New Roman" charset="0"/>
                      </a:endParaRPr>
                    </a:p>
                  </a:txBody>
                  <a:tcPr marL="44335" marR="44335" marT="17857" marB="1785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8" name="TextBox 7"/>
          <p:cNvSpPr txBox="1"/>
          <p:nvPr/>
        </p:nvSpPr>
        <p:spPr>
          <a:xfrm>
            <a:off x="469776" y="5877268"/>
            <a:ext cx="7198568" cy="276999"/>
          </a:xfrm>
          <a:prstGeom prst="rect">
            <a:avLst/>
          </a:prstGeom>
          <a:noFill/>
        </p:spPr>
        <p:txBody>
          <a:bodyPr wrap="square" rtlCol="0">
            <a:spAutoFit/>
          </a:bodyPr>
          <a:lstStyle/>
          <a:p>
            <a:pPr fontAlgn="auto" hangingPunct="1"/>
            <a:r>
              <a:rPr lang="en-GB" dirty="0" smtClean="0"/>
              <a:t>* </a:t>
            </a:r>
            <a:r>
              <a:rPr lang="en-GB" dirty="0"/>
              <a:t>Channel spacing requirements </a:t>
            </a:r>
            <a:r>
              <a:rPr lang="en-GB" dirty="0" smtClean="0"/>
              <a:t>per </a:t>
            </a:r>
            <a:r>
              <a:rPr lang="en-GB" dirty="0"/>
              <a:t>ERC Rec 70-03 [CEPT</a:t>
            </a:r>
            <a:r>
              <a:rPr lang="en-GB" dirty="0" smtClean="0"/>
              <a:t>]</a:t>
            </a:r>
            <a:endParaRPr lang="en-US" dirty="0"/>
          </a:p>
        </p:txBody>
      </p:sp>
    </p:spTree>
    <p:extLst>
      <p:ext uri="{BB962C8B-B14F-4D97-AF65-F5344CB8AC3E}">
        <p14:creationId xmlns:p14="http://schemas.microsoft.com/office/powerpoint/2010/main" val="9656814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p:txBody>
          <a:bodyPr/>
          <a:lstStyle/>
          <a:p>
            <a:r>
              <a:rPr lang="en-US" altLang="en-US" sz="2800" dirty="0"/>
              <a:t>Modulation and Channel Parameters for </a:t>
            </a:r>
            <a:r>
              <a:rPr lang="en-US" altLang="en-US" sz="2800" dirty="0" smtClean="0"/>
              <a:t/>
            </a:r>
            <a:br>
              <a:rPr lang="en-US" altLang="en-US" sz="2800" dirty="0" smtClean="0"/>
            </a:br>
            <a:r>
              <a:rPr lang="en-US" altLang="en-US" sz="2800" dirty="0" smtClean="0"/>
              <a:t>Chinese and European band</a:t>
            </a:r>
            <a:endParaRPr lang="en-US" altLang="en-US" sz="2800" dirty="0"/>
          </a:p>
        </p:txBody>
      </p:sp>
      <p:sp>
        <p:nvSpPr>
          <p:cNvPr id="2355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400" dirty="0" smtClean="0">
                <a:latin typeface="Times New Roman" charset="0"/>
              </a:rPr>
              <a:t>May 2016</a:t>
            </a:r>
            <a:endParaRPr lang="en-US" altLang="en-US" sz="1400" dirty="0">
              <a:latin typeface="Times New Roman" charset="0"/>
            </a:endParaRPr>
          </a:p>
        </p:txBody>
      </p:sp>
      <p:sp>
        <p:nvSpPr>
          <p:cNvPr id="2355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a:latin typeface="Times New Roman" charset="0"/>
              </a:rPr>
              <a:t>Kunal Shah (SSN)</a:t>
            </a:r>
          </a:p>
        </p:txBody>
      </p:sp>
      <p:sp>
        <p:nvSpPr>
          <p:cNvPr id="2355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a:latin typeface="Times New Roman" charset="0"/>
              </a:rPr>
              <a:t>Slide </a:t>
            </a:r>
            <a:fld id="{8BFA6562-37C5-3548-830E-9BE3ADB624F5}" type="slidenum">
              <a:rPr lang="en-US" altLang="en-US" sz="1200">
                <a:latin typeface="Times New Roman" charset="0"/>
              </a:rPr>
              <a:pPr>
                <a:spcBef>
                  <a:spcPct val="0"/>
                </a:spcBef>
                <a:buFontTx/>
                <a:buNone/>
              </a:pPr>
              <a:t>7</a:t>
            </a:fld>
            <a:endParaRPr lang="en-US" altLang="en-US" sz="1200">
              <a:latin typeface="Times New Roman" charset="0"/>
            </a:endParaRPr>
          </a:p>
        </p:txBody>
      </p:sp>
      <p:graphicFrame>
        <p:nvGraphicFramePr>
          <p:cNvPr id="8" name="Group 70"/>
          <p:cNvGraphicFramePr>
            <a:graphicFrameLocks noGrp="1"/>
          </p:cNvGraphicFramePr>
          <p:nvPr>
            <p:extLst>
              <p:ext uri="{D42A27DB-BD31-4B8C-83A1-F6EECF244321}">
                <p14:modId xmlns:p14="http://schemas.microsoft.com/office/powerpoint/2010/main" val="424042630"/>
              </p:ext>
            </p:extLst>
          </p:nvPr>
        </p:nvGraphicFramePr>
        <p:xfrm>
          <a:off x="473075" y="2304256"/>
          <a:ext cx="7905750" cy="1301750"/>
        </p:xfrm>
        <a:graphic>
          <a:graphicData uri="http://schemas.openxmlformats.org/drawingml/2006/table">
            <a:tbl>
              <a:tblPr/>
              <a:tblGrid>
                <a:gridCol w="1951818"/>
                <a:gridCol w="5953932"/>
              </a:tblGrid>
              <a:tr h="509305">
                <a:tc>
                  <a:txBody>
                    <a:bodyPr/>
                    <a:lstStyle>
                      <a:lvl1pPr>
                        <a:spcBef>
                          <a:spcPts val="800"/>
                        </a:spcBef>
                        <a:defRPr sz="2800">
                          <a:solidFill>
                            <a:srgbClr val="000000"/>
                          </a:solidFill>
                          <a:latin typeface="Arial" charset="0"/>
                          <a:ea typeface="Arial Unicode MS" charset="0"/>
                        </a:defRPr>
                      </a:lvl1pPr>
                      <a:lvl2pPr marL="457200">
                        <a:spcBef>
                          <a:spcPts val="700"/>
                        </a:spcBef>
                        <a:defRPr sz="2400">
                          <a:solidFill>
                            <a:srgbClr val="000000"/>
                          </a:solidFill>
                          <a:latin typeface="Arial" charset="0"/>
                          <a:ea typeface="Arial Unicode MS" charset="0"/>
                        </a:defRPr>
                      </a:lvl2pPr>
                      <a:lvl3pPr marL="914400">
                        <a:spcBef>
                          <a:spcPts val="600"/>
                        </a:spcBef>
                        <a:defRPr sz="2000">
                          <a:solidFill>
                            <a:srgbClr val="000000"/>
                          </a:solidFill>
                          <a:latin typeface="Arial" charset="0"/>
                          <a:ea typeface="Arial Unicode MS" charset="0"/>
                        </a:defRPr>
                      </a:lvl3pPr>
                      <a:lvl4pPr marL="1371600">
                        <a:spcBef>
                          <a:spcPts val="500"/>
                        </a:spcBef>
                        <a:defRPr>
                          <a:solidFill>
                            <a:srgbClr val="000000"/>
                          </a:solidFill>
                          <a:latin typeface="Arial" charset="0"/>
                          <a:ea typeface="Arial Unicode MS" charset="0"/>
                        </a:defRPr>
                      </a:lvl4pPr>
                      <a:lvl5pPr marL="1828800">
                        <a:spcBef>
                          <a:spcPts val="500"/>
                        </a:spcBef>
                        <a:defRPr>
                          <a:solidFill>
                            <a:srgbClr val="000000"/>
                          </a:solidFill>
                          <a:latin typeface="Arial" charset="0"/>
                          <a:ea typeface="Arial Unicode MS" charset="0"/>
                        </a:defRPr>
                      </a:lvl5pPr>
                      <a:lvl6pPr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6pPr>
                      <a:lvl7pPr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7pPr>
                      <a:lvl8pPr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8pPr>
                      <a:lvl9pPr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chemeClr val="tx1"/>
                          </a:solidFill>
                          <a:effectLst/>
                          <a:latin typeface="Arial" charset="0"/>
                          <a:ea typeface="Calibri" charset="0"/>
                          <a:cs typeface="Times New Roman" charset="0"/>
                        </a:rPr>
                        <a:t>Modulation</a:t>
                      </a:r>
                      <a:endParaRPr kumimoji="0" lang="en-US" altLang="en-US" sz="1400" b="0" i="0" u="none" strike="noStrike" cap="none" normalizeH="0" baseline="0" dirty="0">
                        <a:ln>
                          <a:noFill/>
                        </a:ln>
                        <a:solidFill>
                          <a:schemeClr val="tx1"/>
                        </a:solidFill>
                        <a:effectLst/>
                        <a:latin typeface="Arial" charset="0"/>
                        <a:ea typeface="Calibri" charset="0"/>
                        <a:cs typeface="Times New Roman" charset="0"/>
                      </a:endParaRPr>
                    </a:p>
                  </a:txBody>
                  <a:tcPr marL="44335" marR="44335" marT="17866" marB="1786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5">
                        <a:lumMod val="60000"/>
                        <a:lumOff val="40000"/>
                      </a:schemeClr>
                    </a:solidFill>
                  </a:tcPr>
                </a:tc>
                <a:tc>
                  <a:txBody>
                    <a:bodyPr/>
                    <a:lstStyle>
                      <a:lvl1pPr>
                        <a:spcBef>
                          <a:spcPts val="800"/>
                        </a:spcBef>
                        <a:defRPr sz="2800">
                          <a:solidFill>
                            <a:srgbClr val="000000"/>
                          </a:solidFill>
                          <a:latin typeface="Arial" charset="0"/>
                          <a:ea typeface="Arial Unicode MS" charset="0"/>
                        </a:defRPr>
                      </a:lvl1pPr>
                      <a:lvl2pPr marL="457200">
                        <a:spcBef>
                          <a:spcPts val="700"/>
                        </a:spcBef>
                        <a:defRPr sz="2400">
                          <a:solidFill>
                            <a:srgbClr val="000000"/>
                          </a:solidFill>
                          <a:latin typeface="Arial" charset="0"/>
                          <a:ea typeface="Arial Unicode MS" charset="0"/>
                        </a:defRPr>
                      </a:lvl2pPr>
                      <a:lvl3pPr marL="914400">
                        <a:spcBef>
                          <a:spcPts val="600"/>
                        </a:spcBef>
                        <a:defRPr sz="2000">
                          <a:solidFill>
                            <a:srgbClr val="000000"/>
                          </a:solidFill>
                          <a:latin typeface="Arial" charset="0"/>
                          <a:ea typeface="Arial Unicode MS" charset="0"/>
                        </a:defRPr>
                      </a:lvl3pPr>
                      <a:lvl4pPr marL="1371600">
                        <a:spcBef>
                          <a:spcPts val="500"/>
                        </a:spcBef>
                        <a:defRPr>
                          <a:solidFill>
                            <a:srgbClr val="000000"/>
                          </a:solidFill>
                          <a:latin typeface="Arial" charset="0"/>
                          <a:ea typeface="Arial Unicode MS" charset="0"/>
                        </a:defRPr>
                      </a:lvl4pPr>
                      <a:lvl5pPr marL="1828800">
                        <a:spcBef>
                          <a:spcPts val="500"/>
                        </a:spcBef>
                        <a:defRPr>
                          <a:solidFill>
                            <a:srgbClr val="000000"/>
                          </a:solidFill>
                          <a:latin typeface="Arial" charset="0"/>
                          <a:ea typeface="Arial Unicode MS" charset="0"/>
                        </a:defRPr>
                      </a:lvl5pPr>
                      <a:lvl6pPr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6pPr>
                      <a:lvl7pPr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7pPr>
                      <a:lvl8pPr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8pPr>
                      <a:lvl9pPr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chemeClr val="tx1"/>
                          </a:solidFill>
                          <a:effectLst/>
                          <a:latin typeface="Arial" charset="0"/>
                          <a:ea typeface="Calibri" charset="0"/>
                          <a:cs typeface="Times New Roman" charset="0"/>
                        </a:rPr>
                        <a:t>Support for OFDM Option 4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chemeClr val="tx1"/>
                          </a:solidFill>
                          <a:effectLst/>
                          <a:latin typeface="Arial" charset="0"/>
                          <a:ea typeface="Calibri" charset="0"/>
                          <a:cs typeface="Times New Roman" charset="0"/>
                        </a:rPr>
                        <a:t>as per sub-clause 21 (SUN OFDM PHY)</a:t>
                      </a:r>
                      <a:endParaRPr kumimoji="0" lang="en-US" altLang="en-US" sz="1400" b="1" i="0" u="none" strike="noStrike" cap="none" normalizeH="0" baseline="0" dirty="0">
                        <a:ln>
                          <a:noFill/>
                        </a:ln>
                        <a:solidFill>
                          <a:schemeClr val="tx1"/>
                        </a:solidFill>
                        <a:effectLst/>
                        <a:latin typeface="Arial" charset="0"/>
                        <a:ea typeface="Calibri" charset="0"/>
                        <a:cs typeface="Times New Roman" charset="0"/>
                      </a:endParaRPr>
                    </a:p>
                  </a:txBody>
                  <a:tcPr marL="44335" marR="44335" marT="17866" marB="1786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5">
                        <a:lumMod val="60000"/>
                        <a:lumOff val="40000"/>
                      </a:schemeClr>
                    </a:solidFill>
                  </a:tcPr>
                </a:tc>
              </a:tr>
              <a:tr h="792445">
                <a:tc>
                  <a:txBody>
                    <a:bodyPr/>
                    <a:lstStyle>
                      <a:lvl1pPr>
                        <a:spcBef>
                          <a:spcPts val="800"/>
                        </a:spcBef>
                        <a:defRPr sz="2800">
                          <a:solidFill>
                            <a:srgbClr val="000000"/>
                          </a:solidFill>
                          <a:latin typeface="Arial" charset="0"/>
                          <a:ea typeface="Arial Unicode MS" charset="0"/>
                        </a:defRPr>
                      </a:lvl1pPr>
                      <a:lvl2pPr marL="457200">
                        <a:spcBef>
                          <a:spcPts val="700"/>
                        </a:spcBef>
                        <a:defRPr sz="2400">
                          <a:solidFill>
                            <a:srgbClr val="000000"/>
                          </a:solidFill>
                          <a:latin typeface="Arial" charset="0"/>
                          <a:ea typeface="Arial Unicode MS" charset="0"/>
                        </a:defRPr>
                      </a:lvl2pPr>
                      <a:lvl3pPr marL="914400">
                        <a:spcBef>
                          <a:spcPts val="600"/>
                        </a:spcBef>
                        <a:defRPr sz="2000">
                          <a:solidFill>
                            <a:srgbClr val="000000"/>
                          </a:solidFill>
                          <a:latin typeface="Arial" charset="0"/>
                          <a:ea typeface="Arial Unicode MS" charset="0"/>
                        </a:defRPr>
                      </a:lvl3pPr>
                      <a:lvl4pPr marL="1371600">
                        <a:spcBef>
                          <a:spcPts val="500"/>
                        </a:spcBef>
                        <a:defRPr>
                          <a:solidFill>
                            <a:srgbClr val="000000"/>
                          </a:solidFill>
                          <a:latin typeface="Arial" charset="0"/>
                          <a:ea typeface="Arial Unicode MS" charset="0"/>
                        </a:defRPr>
                      </a:lvl4pPr>
                      <a:lvl5pPr marL="1828800">
                        <a:spcBef>
                          <a:spcPts val="500"/>
                        </a:spcBef>
                        <a:defRPr>
                          <a:solidFill>
                            <a:srgbClr val="000000"/>
                          </a:solidFill>
                          <a:latin typeface="Arial" charset="0"/>
                          <a:ea typeface="Arial Unicode MS" charset="0"/>
                        </a:defRPr>
                      </a:lvl5pPr>
                      <a:lvl6pPr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6pPr>
                      <a:lvl7pPr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7pPr>
                      <a:lvl8pPr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8pPr>
                      <a:lvl9pPr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tx1"/>
                          </a:solidFill>
                          <a:effectLst/>
                          <a:latin typeface="Arial" charset="0"/>
                          <a:ea typeface="Calibri" charset="0"/>
                          <a:cs typeface="Times New Roman" charset="0"/>
                        </a:rPr>
                        <a:t>SUN OFDM</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chemeClr val="tx1"/>
                          </a:solidFill>
                          <a:effectLst/>
                          <a:latin typeface="Arial" charset="0"/>
                          <a:ea typeface="Calibri" charset="0"/>
                          <a:cs typeface="Times New Roman" charset="0"/>
                        </a:rPr>
                        <a:t>Optional Mode</a:t>
                      </a:r>
                      <a:endParaRPr kumimoji="0" lang="en-US" altLang="en-US" sz="1400" b="1" i="0" u="none" strike="noStrike" cap="none" normalizeH="0" baseline="0" dirty="0">
                        <a:ln>
                          <a:noFill/>
                        </a:ln>
                        <a:solidFill>
                          <a:schemeClr val="tx1"/>
                        </a:solidFill>
                        <a:effectLst/>
                        <a:latin typeface="Arial" charset="0"/>
                        <a:ea typeface="Calibri" charset="0"/>
                        <a:cs typeface="Times New Roman" charset="0"/>
                      </a:endParaRPr>
                    </a:p>
                  </a:txBody>
                  <a:tcPr marL="44335" marR="44335" marT="17866" marB="1786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r>
                        <a:rPr lang="en-US" sz="1400" dirty="0" smtClean="0"/>
                        <a:t>Data rates supported (kb/s): 50, 100, 150, 200, 300</a:t>
                      </a:r>
                    </a:p>
                    <a:p>
                      <a:r>
                        <a:rPr lang="en-US" sz="1400" dirty="0" smtClean="0"/>
                        <a:t>Channel Spacing (kHz): 200</a:t>
                      </a:r>
                    </a:p>
                    <a:p>
                      <a:r>
                        <a:rPr lang="en-US" sz="1400" dirty="0" smtClean="0"/>
                        <a:t>Nominal bandwidth (kHz): 156 </a:t>
                      </a:r>
                      <a:endParaRPr lang="en-US" sz="1400" dirty="0"/>
                    </a:p>
                  </a:txBody>
                  <a:tcPr marL="44335" marR="44335" marT="17866" marB="1786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graphicFrame>
        <p:nvGraphicFramePr>
          <p:cNvPr id="9" name="Group 70"/>
          <p:cNvGraphicFramePr>
            <a:graphicFrameLocks noGrp="1"/>
          </p:cNvGraphicFramePr>
          <p:nvPr>
            <p:extLst>
              <p:ext uri="{D42A27DB-BD31-4B8C-83A1-F6EECF244321}">
                <p14:modId xmlns:p14="http://schemas.microsoft.com/office/powerpoint/2010/main" val="1349931907"/>
              </p:ext>
            </p:extLst>
          </p:nvPr>
        </p:nvGraphicFramePr>
        <p:xfrm>
          <a:off x="473075" y="4346455"/>
          <a:ext cx="7905750" cy="970082"/>
        </p:xfrm>
        <a:graphic>
          <a:graphicData uri="http://schemas.openxmlformats.org/drawingml/2006/table">
            <a:tbl>
              <a:tblPr/>
              <a:tblGrid>
                <a:gridCol w="2322292"/>
                <a:gridCol w="5583458"/>
              </a:tblGrid>
              <a:tr h="294334">
                <a:tc>
                  <a:txBody>
                    <a:bodyPr/>
                    <a:lstStyle>
                      <a:lvl1pPr>
                        <a:spcBef>
                          <a:spcPts val="800"/>
                        </a:spcBef>
                        <a:defRPr sz="2800">
                          <a:solidFill>
                            <a:srgbClr val="000000"/>
                          </a:solidFill>
                          <a:latin typeface="Arial" charset="0"/>
                          <a:ea typeface="Arial Unicode MS" charset="0"/>
                        </a:defRPr>
                      </a:lvl1pPr>
                      <a:lvl2pPr marL="457200">
                        <a:spcBef>
                          <a:spcPts val="700"/>
                        </a:spcBef>
                        <a:defRPr sz="2400">
                          <a:solidFill>
                            <a:srgbClr val="000000"/>
                          </a:solidFill>
                          <a:latin typeface="Arial" charset="0"/>
                          <a:ea typeface="Arial Unicode MS" charset="0"/>
                        </a:defRPr>
                      </a:lvl2pPr>
                      <a:lvl3pPr marL="914400">
                        <a:spcBef>
                          <a:spcPts val="600"/>
                        </a:spcBef>
                        <a:defRPr sz="2000">
                          <a:solidFill>
                            <a:srgbClr val="000000"/>
                          </a:solidFill>
                          <a:latin typeface="Arial" charset="0"/>
                          <a:ea typeface="Arial Unicode MS" charset="0"/>
                        </a:defRPr>
                      </a:lvl3pPr>
                      <a:lvl4pPr marL="1371600">
                        <a:spcBef>
                          <a:spcPts val="500"/>
                        </a:spcBef>
                        <a:defRPr>
                          <a:solidFill>
                            <a:srgbClr val="000000"/>
                          </a:solidFill>
                          <a:latin typeface="Arial" charset="0"/>
                          <a:ea typeface="Arial Unicode MS" charset="0"/>
                        </a:defRPr>
                      </a:lvl4pPr>
                      <a:lvl5pPr marL="1828800">
                        <a:spcBef>
                          <a:spcPts val="500"/>
                        </a:spcBef>
                        <a:defRPr>
                          <a:solidFill>
                            <a:srgbClr val="000000"/>
                          </a:solidFill>
                          <a:latin typeface="Arial" charset="0"/>
                          <a:ea typeface="Arial Unicode MS" charset="0"/>
                        </a:defRPr>
                      </a:lvl5pPr>
                      <a:lvl6pPr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6pPr>
                      <a:lvl7pPr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7pPr>
                      <a:lvl8pPr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8pPr>
                      <a:lvl9pPr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chemeClr val="tx1"/>
                          </a:solidFill>
                          <a:effectLst/>
                          <a:latin typeface="Arial" charset="0"/>
                          <a:ea typeface="Calibri" charset="0"/>
                          <a:cs typeface="Times New Roman" charset="0"/>
                        </a:rPr>
                        <a:t>Modulation</a:t>
                      </a:r>
                      <a:endParaRPr kumimoji="0" lang="en-US" altLang="en-US" sz="1400" b="0" i="0" u="none" strike="noStrike" cap="none" normalizeH="0" baseline="0" dirty="0">
                        <a:ln>
                          <a:noFill/>
                        </a:ln>
                        <a:solidFill>
                          <a:schemeClr val="tx1"/>
                        </a:solidFill>
                        <a:effectLst/>
                        <a:latin typeface="Arial" charset="0"/>
                        <a:ea typeface="Calibri" charset="0"/>
                        <a:cs typeface="Times New Roman" charset="0"/>
                      </a:endParaRPr>
                    </a:p>
                  </a:txBody>
                  <a:tcPr marL="44335" marR="44335" marT="17834" marB="1783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5">
                        <a:lumMod val="60000"/>
                        <a:lumOff val="40000"/>
                      </a:schemeClr>
                    </a:solidFill>
                  </a:tcPr>
                </a:tc>
                <a:tc>
                  <a:txBody>
                    <a:bodyPr/>
                    <a:lstStyle>
                      <a:lvl1pPr>
                        <a:spcBef>
                          <a:spcPts val="800"/>
                        </a:spcBef>
                        <a:defRPr sz="2800">
                          <a:solidFill>
                            <a:srgbClr val="000000"/>
                          </a:solidFill>
                          <a:latin typeface="Arial" charset="0"/>
                          <a:ea typeface="Arial Unicode MS" charset="0"/>
                        </a:defRPr>
                      </a:lvl1pPr>
                      <a:lvl2pPr marL="457200">
                        <a:spcBef>
                          <a:spcPts val="700"/>
                        </a:spcBef>
                        <a:defRPr sz="2400">
                          <a:solidFill>
                            <a:srgbClr val="000000"/>
                          </a:solidFill>
                          <a:latin typeface="Arial" charset="0"/>
                          <a:ea typeface="Arial Unicode MS" charset="0"/>
                        </a:defRPr>
                      </a:lvl2pPr>
                      <a:lvl3pPr marL="914400">
                        <a:spcBef>
                          <a:spcPts val="600"/>
                        </a:spcBef>
                        <a:defRPr sz="2000">
                          <a:solidFill>
                            <a:srgbClr val="000000"/>
                          </a:solidFill>
                          <a:latin typeface="Arial" charset="0"/>
                          <a:ea typeface="Arial Unicode MS" charset="0"/>
                        </a:defRPr>
                      </a:lvl3pPr>
                      <a:lvl4pPr marL="1371600">
                        <a:spcBef>
                          <a:spcPts val="500"/>
                        </a:spcBef>
                        <a:defRPr>
                          <a:solidFill>
                            <a:srgbClr val="000000"/>
                          </a:solidFill>
                          <a:latin typeface="Arial" charset="0"/>
                          <a:ea typeface="Arial Unicode MS" charset="0"/>
                        </a:defRPr>
                      </a:lvl4pPr>
                      <a:lvl5pPr marL="1828800">
                        <a:spcBef>
                          <a:spcPts val="500"/>
                        </a:spcBef>
                        <a:defRPr>
                          <a:solidFill>
                            <a:srgbClr val="000000"/>
                          </a:solidFill>
                          <a:latin typeface="Arial" charset="0"/>
                          <a:ea typeface="Arial Unicode MS" charset="0"/>
                        </a:defRPr>
                      </a:lvl5pPr>
                      <a:lvl6pPr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6pPr>
                      <a:lvl7pPr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7pPr>
                      <a:lvl8pPr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8pPr>
                      <a:lvl9pPr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chemeClr val="tx1"/>
                          </a:solidFill>
                          <a:effectLst/>
                          <a:latin typeface="Arial" charset="0"/>
                          <a:ea typeface="Calibri" charset="0"/>
                          <a:cs typeface="Times New Roman" charset="0"/>
                        </a:rPr>
                        <a:t>Support for SUN O-QPSK</a:t>
                      </a:r>
                      <a:endParaRPr kumimoji="0" lang="en-US" altLang="en-US" sz="1400" b="1" i="0" u="none" strike="noStrike" cap="none" normalizeH="0" baseline="0" dirty="0">
                        <a:ln>
                          <a:noFill/>
                        </a:ln>
                        <a:solidFill>
                          <a:schemeClr val="tx1"/>
                        </a:solidFill>
                        <a:effectLst/>
                        <a:latin typeface="Arial" charset="0"/>
                        <a:ea typeface="Calibri" charset="0"/>
                        <a:cs typeface="Times New Roman" charset="0"/>
                      </a:endParaRPr>
                    </a:p>
                  </a:txBody>
                  <a:tcPr marL="44335" marR="44335" marT="17834" marB="1783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5">
                        <a:lumMod val="60000"/>
                        <a:lumOff val="40000"/>
                      </a:schemeClr>
                    </a:solidFill>
                  </a:tcPr>
                </a:tc>
              </a:tr>
              <a:tr h="675629">
                <a:tc>
                  <a:txBody>
                    <a:bodyPr/>
                    <a:lstStyle>
                      <a:lvl1pPr>
                        <a:spcBef>
                          <a:spcPts val="800"/>
                        </a:spcBef>
                        <a:defRPr sz="2800">
                          <a:solidFill>
                            <a:srgbClr val="000000"/>
                          </a:solidFill>
                          <a:latin typeface="Arial" charset="0"/>
                          <a:ea typeface="Arial Unicode MS" charset="0"/>
                        </a:defRPr>
                      </a:lvl1pPr>
                      <a:lvl2pPr marL="457200">
                        <a:spcBef>
                          <a:spcPts val="700"/>
                        </a:spcBef>
                        <a:defRPr sz="2400">
                          <a:solidFill>
                            <a:srgbClr val="000000"/>
                          </a:solidFill>
                          <a:latin typeface="Arial" charset="0"/>
                          <a:ea typeface="Arial Unicode MS" charset="0"/>
                        </a:defRPr>
                      </a:lvl2pPr>
                      <a:lvl3pPr marL="914400">
                        <a:spcBef>
                          <a:spcPts val="600"/>
                        </a:spcBef>
                        <a:defRPr sz="2000">
                          <a:solidFill>
                            <a:srgbClr val="000000"/>
                          </a:solidFill>
                          <a:latin typeface="Arial" charset="0"/>
                          <a:ea typeface="Arial Unicode MS" charset="0"/>
                        </a:defRPr>
                      </a:lvl3pPr>
                      <a:lvl4pPr marL="1371600">
                        <a:spcBef>
                          <a:spcPts val="500"/>
                        </a:spcBef>
                        <a:defRPr>
                          <a:solidFill>
                            <a:srgbClr val="000000"/>
                          </a:solidFill>
                          <a:latin typeface="Arial" charset="0"/>
                          <a:ea typeface="Arial Unicode MS" charset="0"/>
                        </a:defRPr>
                      </a:lvl4pPr>
                      <a:lvl5pPr marL="1828800">
                        <a:spcBef>
                          <a:spcPts val="500"/>
                        </a:spcBef>
                        <a:defRPr>
                          <a:solidFill>
                            <a:srgbClr val="000000"/>
                          </a:solidFill>
                          <a:latin typeface="Arial" charset="0"/>
                          <a:ea typeface="Arial Unicode MS" charset="0"/>
                        </a:defRPr>
                      </a:lvl5pPr>
                      <a:lvl6pPr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6pPr>
                      <a:lvl7pPr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7pPr>
                      <a:lvl8pPr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8pPr>
                      <a:lvl9pPr indent="-228600" eaLnBrk="0" fontAlgn="base" hangingPunct="0">
                        <a:spcBef>
                          <a:spcPts val="500"/>
                        </a:spcBef>
                        <a:spcAft>
                          <a:spcPct val="0"/>
                        </a:spcAft>
                        <a:buClr>
                          <a:srgbClr val="000000"/>
                        </a:buClr>
                        <a:buSzPct val="100000"/>
                        <a:buFont typeface="Times New Roman" charset="0"/>
                        <a:defRPr>
                          <a:solidFill>
                            <a:srgbClr val="000000"/>
                          </a:solidFill>
                          <a:latin typeface="Arial" charset="0"/>
                          <a:ea typeface="Arial Unicode MS"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chemeClr val="tx1"/>
                          </a:solidFill>
                          <a:effectLst/>
                          <a:latin typeface="Arial" charset="0"/>
                          <a:ea typeface="Calibri" charset="0"/>
                          <a:cs typeface="Times New Roman" charset="0"/>
                        </a:rPr>
                        <a:t>SUN O-QPSK</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chemeClr val="tx1"/>
                          </a:solidFill>
                          <a:effectLst/>
                          <a:latin typeface="Arial" charset="0"/>
                          <a:ea typeface="Calibri" charset="0"/>
                          <a:cs typeface="Times New Roman" charset="0"/>
                        </a:rPr>
                        <a:t>Optional Mode</a:t>
                      </a:r>
                      <a:endParaRPr kumimoji="0" lang="en-US" altLang="en-US" sz="1400" b="1" i="0" u="none" strike="noStrike" cap="none" normalizeH="0" baseline="0" dirty="0">
                        <a:ln>
                          <a:noFill/>
                        </a:ln>
                        <a:solidFill>
                          <a:schemeClr val="tx1"/>
                        </a:solidFill>
                        <a:effectLst/>
                        <a:latin typeface="Arial" charset="0"/>
                        <a:ea typeface="Calibri" charset="0"/>
                        <a:cs typeface="Times New Roman" charset="0"/>
                      </a:endParaRPr>
                    </a:p>
                  </a:txBody>
                  <a:tcPr marL="44335" marR="44335" marT="17834" marB="1783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r>
                        <a:rPr lang="en-US" sz="1400" dirty="0" smtClean="0"/>
                        <a:t>Rate Mode: 0,1,2,3</a:t>
                      </a:r>
                    </a:p>
                    <a:p>
                      <a:r>
                        <a:rPr lang="en-US" sz="1400" dirty="0" smtClean="0"/>
                        <a:t>Data rates supported (kb/s): 6.25,</a:t>
                      </a:r>
                      <a:r>
                        <a:rPr lang="en-US" sz="1400" baseline="0" dirty="0" smtClean="0"/>
                        <a:t> 12.5, 25, 50</a:t>
                      </a:r>
                      <a:endParaRPr lang="en-US" sz="1400" dirty="0" smtClean="0"/>
                    </a:p>
                    <a:p>
                      <a:r>
                        <a:rPr lang="en-US" sz="1400" dirty="0" smtClean="0"/>
                        <a:t>Chip rate</a:t>
                      </a:r>
                      <a:r>
                        <a:rPr lang="en-US" sz="1400" baseline="0" dirty="0" smtClean="0"/>
                        <a:t> </a:t>
                      </a:r>
                      <a:r>
                        <a:rPr lang="en-US" sz="1400" dirty="0" smtClean="0"/>
                        <a:t>(</a:t>
                      </a:r>
                      <a:r>
                        <a:rPr lang="en-US" sz="1400" dirty="0" err="1" smtClean="0"/>
                        <a:t>kchip</a:t>
                      </a:r>
                      <a:r>
                        <a:rPr lang="en-US" sz="1400" dirty="0" smtClean="0"/>
                        <a:t>/s): 100 </a:t>
                      </a:r>
                      <a:endParaRPr lang="en-US" sz="1400" dirty="0"/>
                    </a:p>
                  </a:txBody>
                  <a:tcPr marL="44335" marR="44335" marT="17834" marB="1783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p:txBody>
          <a:bodyPr/>
          <a:lstStyle/>
          <a:p>
            <a:r>
              <a:rPr lang="en-US" altLang="en-US" sz="3200"/>
              <a:t>Modulation and Channel Parameters (Contd..)</a:t>
            </a:r>
          </a:p>
        </p:txBody>
      </p:sp>
      <p:sp>
        <p:nvSpPr>
          <p:cNvPr id="36866" name="Content Placeholder 2"/>
          <p:cNvSpPr>
            <a:spLocks noGrp="1"/>
          </p:cNvSpPr>
          <p:nvPr>
            <p:ph idx="1"/>
          </p:nvPr>
        </p:nvSpPr>
        <p:spPr>
          <a:xfrm>
            <a:off x="685800" y="1844675"/>
            <a:ext cx="7772400" cy="4251325"/>
          </a:xfrm>
        </p:spPr>
        <p:txBody>
          <a:bodyPr>
            <a:normAutofit/>
          </a:bodyPr>
          <a:lstStyle/>
          <a:p>
            <a:pPr>
              <a:defRPr/>
            </a:pPr>
            <a:r>
              <a:rPr lang="en-US" altLang="en-US" sz="2800" dirty="0"/>
              <a:t>Summary</a:t>
            </a:r>
          </a:p>
          <a:p>
            <a:pPr lvl="1">
              <a:defRPr/>
            </a:pPr>
            <a:r>
              <a:rPr lang="en-US" altLang="en-US" sz="2000" dirty="0"/>
              <a:t>SUN FSK (Mandatory Mode</a:t>
            </a:r>
            <a:r>
              <a:rPr lang="en-US" altLang="en-US" sz="2400" dirty="0"/>
              <a:t>)</a:t>
            </a:r>
          </a:p>
          <a:p>
            <a:pPr lvl="2">
              <a:defRPr/>
            </a:pPr>
            <a:r>
              <a:rPr lang="en-US" altLang="en-US" sz="1800" dirty="0"/>
              <a:t>50 kbps (Mandatory data rate)</a:t>
            </a:r>
          </a:p>
          <a:p>
            <a:pPr lvl="2">
              <a:defRPr/>
            </a:pPr>
            <a:r>
              <a:rPr lang="en-US" altLang="en-US" sz="1800" dirty="0"/>
              <a:t>100 kbps and 150 kbps (Optional data </a:t>
            </a:r>
            <a:r>
              <a:rPr lang="en-US" altLang="en-US" sz="1800" dirty="0" smtClean="0"/>
              <a:t>rate)</a:t>
            </a:r>
          </a:p>
          <a:p>
            <a:pPr lvl="1">
              <a:defRPr/>
            </a:pPr>
            <a:r>
              <a:rPr lang="en-US" altLang="en-US" sz="2000" dirty="0" smtClean="0"/>
              <a:t>SUN </a:t>
            </a:r>
            <a:r>
              <a:rPr lang="en-US" altLang="en-US" sz="2000" dirty="0"/>
              <a:t>OFDM </a:t>
            </a:r>
            <a:r>
              <a:rPr lang="en-US" altLang="en-US" sz="2000" dirty="0" smtClean="0"/>
              <a:t>4 (Optional Mode)</a:t>
            </a:r>
            <a:endParaRPr lang="en-US" altLang="en-US" sz="2000" dirty="0"/>
          </a:p>
          <a:p>
            <a:pPr lvl="2">
              <a:defRPr/>
            </a:pPr>
            <a:r>
              <a:rPr lang="en-US" altLang="en-US" sz="1800" dirty="0" smtClean="0"/>
              <a:t>50, 100</a:t>
            </a:r>
            <a:r>
              <a:rPr lang="en-US" altLang="en-US" sz="1800" dirty="0"/>
              <a:t>, 150, 200, and 300 kbps (Optional data rates</a:t>
            </a:r>
            <a:r>
              <a:rPr lang="en-US" altLang="en-US" sz="1800" dirty="0" smtClean="0"/>
              <a:t>)</a:t>
            </a:r>
          </a:p>
          <a:p>
            <a:pPr lvl="1">
              <a:defRPr/>
            </a:pPr>
            <a:r>
              <a:rPr lang="en-US" altLang="en-US" sz="2000" dirty="0" smtClean="0"/>
              <a:t>SUN </a:t>
            </a:r>
            <a:r>
              <a:rPr lang="en-US" altLang="en-US" sz="2000" dirty="0"/>
              <a:t>O-QPSK (Optional </a:t>
            </a:r>
            <a:r>
              <a:rPr lang="en-US" altLang="en-US" sz="2000" dirty="0" smtClean="0"/>
              <a:t>Mode)</a:t>
            </a:r>
            <a:endParaRPr lang="en-US" altLang="en-US" sz="2000" dirty="0"/>
          </a:p>
          <a:p>
            <a:pPr lvl="2">
              <a:defRPr/>
            </a:pPr>
            <a:r>
              <a:rPr lang="en-US" altLang="en-US" sz="1800" dirty="0" smtClean="0"/>
              <a:t>6.25, 12.5, 25 and 50 kbps</a:t>
            </a:r>
          </a:p>
          <a:p>
            <a:pPr>
              <a:defRPr/>
            </a:pPr>
            <a:endParaRPr lang="en-US" altLang="en-US" sz="2000" dirty="0" smtClean="0"/>
          </a:p>
          <a:p>
            <a:pPr>
              <a:defRPr/>
            </a:pPr>
            <a:r>
              <a:rPr lang="en-US" altLang="en-US" sz="2000" dirty="0" smtClean="0"/>
              <a:t>All additional PHY parameters shall be as per existing SUN FSK, SUN OFDM and SUN O-QPSK</a:t>
            </a:r>
          </a:p>
        </p:txBody>
      </p:sp>
      <p:sp>
        <p:nvSpPr>
          <p:cNvPr id="24579"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400" dirty="0" smtClean="0">
                <a:latin typeface="Times New Roman" charset="0"/>
              </a:rPr>
              <a:t>May 2016</a:t>
            </a:r>
            <a:endParaRPr lang="en-US" altLang="en-US" sz="1400" dirty="0">
              <a:latin typeface="Times New Roman" charset="0"/>
            </a:endParaRPr>
          </a:p>
        </p:txBody>
      </p:sp>
      <p:sp>
        <p:nvSpPr>
          <p:cNvPr id="2458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a:latin typeface="Times New Roman" charset="0"/>
              </a:rPr>
              <a:t>Kunal Shah (SSN)</a:t>
            </a:r>
          </a:p>
        </p:txBody>
      </p:sp>
      <p:sp>
        <p:nvSpPr>
          <p:cNvPr id="2458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a:latin typeface="Times New Roman" charset="0"/>
              </a:rPr>
              <a:t>Slide </a:t>
            </a:r>
            <a:fld id="{50C48E7B-0230-9C43-AE56-BEA7067A11C7}" type="slidenum">
              <a:rPr lang="en-US" altLang="en-US" sz="1200">
                <a:latin typeface="Times New Roman" charset="0"/>
              </a:rPr>
              <a:pPr>
                <a:spcBef>
                  <a:spcPct val="0"/>
                </a:spcBef>
                <a:buFontTx/>
                <a:buNone/>
              </a:pPr>
              <a:t>8</a:t>
            </a:fld>
            <a:endParaRPr lang="en-US" altLang="en-US" sz="1200">
              <a:latin typeface="Times New Roman"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Number Placeholder 5"/>
          <p:cNvSpPr txBox="1">
            <a:spLocks noGrp="1"/>
          </p:cNvSpPr>
          <p:nvPr/>
        </p:nvSpPr>
        <p:spPr bwMode="auto">
          <a:xfrm>
            <a:off x="488473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en-US" altLang="en-US" sz="1200">
                <a:latin typeface="Times New Roman" charset="0"/>
              </a:rPr>
              <a:t>Slide </a:t>
            </a:r>
            <a:fld id="{1F93F2BB-A317-3A42-B0A9-EBDC719A06A0}" type="slidenum">
              <a:rPr lang="en-US" altLang="en-US" sz="1200">
                <a:latin typeface="Times New Roman" charset="0"/>
              </a:rPr>
              <a:pPr algn="ctr">
                <a:spcBef>
                  <a:spcPct val="0"/>
                </a:spcBef>
                <a:buFontTx/>
                <a:buNone/>
              </a:pPr>
              <a:t>9</a:t>
            </a:fld>
            <a:endParaRPr lang="en-US" altLang="en-US" sz="1200">
              <a:latin typeface="Times New Roman" charset="0"/>
            </a:endParaRPr>
          </a:p>
        </p:txBody>
      </p:sp>
      <p:sp>
        <p:nvSpPr>
          <p:cNvPr id="27650" name="Rectangle 2"/>
          <p:cNvSpPr>
            <a:spLocks noGrp="1" noChangeArrowheads="1"/>
          </p:cNvSpPr>
          <p:nvPr>
            <p:ph type="title" idx="4294967295"/>
          </p:nvPr>
        </p:nvSpPr>
        <p:spPr>
          <a:xfrm>
            <a:off x="0" y="685800"/>
            <a:ext cx="9144000" cy="727075"/>
          </a:xfrm>
        </p:spPr>
        <p:txBody>
          <a:bodyPr/>
          <a:lstStyle/>
          <a:p>
            <a:r>
              <a:rPr lang="en-US" altLang="en-US" sz="3200" b="1">
                <a:latin typeface="Arial" charset="0"/>
              </a:rPr>
              <a:t>Reference</a:t>
            </a:r>
          </a:p>
        </p:txBody>
      </p:sp>
      <p:sp>
        <p:nvSpPr>
          <p:cNvPr id="27651" name="Rectangle 3"/>
          <p:cNvSpPr>
            <a:spLocks noGrp="1" noChangeArrowheads="1"/>
          </p:cNvSpPr>
          <p:nvPr>
            <p:ph type="body" idx="4294967295"/>
          </p:nvPr>
        </p:nvSpPr>
        <p:spPr>
          <a:xfrm>
            <a:off x="685800" y="1989138"/>
            <a:ext cx="8207375" cy="3960812"/>
          </a:xfrm>
        </p:spPr>
        <p:txBody>
          <a:bodyPr/>
          <a:lstStyle/>
          <a:p>
            <a:r>
              <a:rPr lang="en-US" altLang="en-US" sz="1800" dirty="0" smtClean="0"/>
              <a:t>IEEE Std. 802.15.4-2015, Part 15.4: Low-Rate Wireless Personal Area Networks (LR-WPANs)</a:t>
            </a:r>
          </a:p>
          <a:p>
            <a:endParaRPr lang="en-US" altLang="en-US" sz="1800" dirty="0"/>
          </a:p>
          <a:p>
            <a:r>
              <a:rPr lang="en-US" altLang="en-US" sz="1800" dirty="0"/>
              <a:t>IEEE Std. 802.15.4g-2012, Part 15.4: Low-Rate Wireless Personal Area Networks (LR-WPANs) - Amendment 3: Physical Layer (PHY) Specifications for Low-Data-Rate, Wireless, Smart Metering Utility Networks, March 2012.</a:t>
            </a:r>
          </a:p>
          <a:p>
            <a:pPr lvl="1"/>
            <a:r>
              <a:rPr lang="en-US" altLang="en-US" sz="1400" dirty="0"/>
              <a:t>https://</a:t>
            </a:r>
            <a:r>
              <a:rPr lang="en-US" altLang="en-US" sz="1400" dirty="0" err="1"/>
              <a:t>standards.ieee.org</a:t>
            </a:r>
            <a:r>
              <a:rPr lang="en-US" altLang="en-US" sz="1400" dirty="0"/>
              <a:t>/</a:t>
            </a:r>
            <a:r>
              <a:rPr lang="en-US" altLang="en-US" sz="1400" dirty="0" err="1"/>
              <a:t>findstds</a:t>
            </a:r>
            <a:r>
              <a:rPr lang="en-US" altLang="en-US" sz="1400" dirty="0"/>
              <a:t>/standard/802.15.4g-2012.html</a:t>
            </a:r>
          </a:p>
          <a:p>
            <a:endParaRPr lang="en-US" altLang="en-US" sz="1800" dirty="0"/>
          </a:p>
        </p:txBody>
      </p:sp>
      <p:sp>
        <p:nvSpPr>
          <p:cNvPr id="2765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a:latin typeface="Times New Roman" charset="0"/>
              </a:rPr>
              <a:t>Kunal Shah (Silver Spring Networks)</a:t>
            </a:r>
          </a:p>
        </p:txBody>
      </p:sp>
      <p:sp>
        <p:nvSpPr>
          <p:cNvPr id="27653" name="Date Placeholder 1"/>
          <p:cNvSpPr txBox="1">
            <a:spLocks noGrp="1"/>
          </p:cNvSpPr>
          <p:nvPr/>
        </p:nvSpPr>
        <p:spPr bwMode="auto">
          <a:xfrm>
            <a:off x="685800" y="404813"/>
            <a:ext cx="16002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400" b="1" dirty="0" smtClean="0">
                <a:latin typeface="Times New Roman" charset="0"/>
              </a:rPr>
              <a:t>May 2016</a:t>
            </a:r>
            <a:endParaRPr lang="en-US" altLang="en-US" sz="1400" b="1" dirty="0">
              <a:latin typeface="Times New Roman"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solidFill>
            <a:srgbClr val="FF0000"/>
          </a:solidFill>
          <a:prstDash val="dash"/>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12700" cap="flat" cmpd="sng" algn="ctr">
          <a:solidFill>
            <a:srgbClr val="FF0000"/>
          </a:solidFill>
          <a:prstDash val="dash"/>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14781</TotalTime>
  <Words>657</Words>
  <Application>Microsoft Macintosh PowerPoint</Application>
  <PresentationFormat>On-screen Show (4:3)</PresentationFormat>
  <Paragraphs>144</Paragraphs>
  <Slides>9</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ＭＳ Ｐゴシック</vt:lpstr>
      <vt:lpstr>Times New Roman</vt:lpstr>
      <vt:lpstr>Default Design</vt:lpstr>
      <vt:lpstr>PowerPoint Presentation</vt:lpstr>
      <vt:lpstr>PowerPoint Presentation</vt:lpstr>
      <vt:lpstr>Purpose and Objective</vt:lpstr>
      <vt:lpstr>Technical Details (Chinese Band)</vt:lpstr>
      <vt:lpstr>Technical Details (European Band)</vt:lpstr>
      <vt:lpstr>Modulation and Channel Parameters (SUN FSK)</vt:lpstr>
      <vt:lpstr>Modulation and Channel Parameters for  Chinese and European band</vt:lpstr>
      <vt:lpstr>Modulation and Channel Parameters (Contd..)</vt:lpstr>
      <vt:lpstr>Reference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Kunal Shah</dc:creator>
  <dc:description>&lt;doc#&gt;</dc:description>
  <cp:lastModifiedBy>Kunal Shah</cp:lastModifiedBy>
  <cp:revision>29</cp:revision>
  <cp:lastPrinted>1998-02-10T13:28:06Z</cp:lastPrinted>
  <dcterms:created xsi:type="dcterms:W3CDTF">2016-01-20T14:13:39Z</dcterms:created>
  <dcterms:modified xsi:type="dcterms:W3CDTF">2016-05-16T20:45:52Z</dcterms:modified>
</cp:coreProperties>
</file>