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59" r:id="rId2"/>
    <p:sldId id="287" r:id="rId3"/>
    <p:sldId id="288" r:id="rId4"/>
    <p:sldId id="289" r:id="rId5"/>
    <p:sldId id="290" r:id="rId6"/>
    <p:sldId id="291" r:id="rId7"/>
    <p:sldId id="271" r:id="rId8"/>
    <p:sldId id="272" r:id="rId9"/>
    <p:sldId id="264" r:id="rId10"/>
    <p:sldId id="296" r:id="rId11"/>
    <p:sldId id="297" r:id="rId12"/>
    <p:sldId id="298" r:id="rId13"/>
    <p:sldId id="280"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varScale="1">
        <p:scale>
          <a:sx n="126" d="100"/>
          <a:sy n="126" d="100"/>
        </p:scale>
        <p:origin x="-1840"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16</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&lt;May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userDrawn="1"/>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16-0376-</a:t>
            </a:r>
            <a:r>
              <a:rPr lang="en-US" b="1" dirty="0" smtClean="0"/>
              <a:t>01-</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May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15 May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May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May 2016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15-16-0372-00)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371600"/>
            <a:ext cx="8915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a:t>SC WNG </a:t>
            </a:r>
            <a:r>
              <a:rPr lang="en-US" sz="2000" b="1" dirty="0"/>
              <a:t>(Wed, </a:t>
            </a:r>
            <a:r>
              <a:rPr lang="en-US" sz="2000" b="1" dirty="0" smtClean="0"/>
              <a:t>16 Mar, </a:t>
            </a:r>
            <a:r>
              <a:rPr lang="en-US" sz="2000" b="1" dirty="0"/>
              <a:t>AM2)</a:t>
            </a:r>
          </a:p>
          <a:p>
            <a:pPr marL="577850" lvl="1" indent="-290513" eaLnBrk="0" fontAlgn="b" hangingPunct="0">
              <a:buClr>
                <a:srgbClr val="FF0000"/>
              </a:buClr>
              <a:buFont typeface="Wingdings" charset="2"/>
              <a:buChar char="q"/>
            </a:pPr>
            <a:r>
              <a:rPr lang="en-US" sz="2000" b="1" dirty="0" smtClean="0"/>
              <a:t>No presentations</a:t>
            </a:r>
            <a:endParaRPr lang="en-US" sz="2000" b="1" dirty="0"/>
          </a:p>
        </p:txBody>
      </p:sp>
    </p:spTree>
    <p:extLst>
      <p:ext uri="{BB962C8B-B14F-4D97-AF65-F5344CB8AC3E}">
        <p14:creationId xmlns:p14="http://schemas.microsoft.com/office/powerpoint/2010/main" val="268961887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Operation Manual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9154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Changes Discussion</a:t>
            </a:r>
          </a:p>
          <a:p>
            <a:pPr marL="800100" lvl="1" indent="-342900">
              <a:buClr>
                <a:srgbClr val="FF0000"/>
              </a:buClr>
              <a:buFont typeface="Wingdings" charset="2"/>
              <a:buChar char="q"/>
            </a:pPr>
            <a:r>
              <a:rPr lang="en-US" sz="2400" b="1" dirty="0" smtClean="0"/>
              <a:t>Change IG 6T to SC IETF</a:t>
            </a:r>
          </a:p>
          <a:p>
            <a:pPr marL="968375"/>
            <a:r>
              <a:rPr lang="en-US" sz="1800" b="1" dirty="0"/>
              <a:t>7.8</a:t>
            </a:r>
            <a:r>
              <a:rPr lang="en-US" sz="1800" dirty="0"/>
              <a:t> IETF Liaison Standing Committee (SC IETF) Operation</a:t>
            </a:r>
          </a:p>
          <a:p>
            <a:pPr marL="968375"/>
            <a:r>
              <a:rPr lang="en-US" sz="1800" b="1" dirty="0"/>
              <a:t>7.8.1</a:t>
            </a:r>
            <a:r>
              <a:rPr lang="en-US" sz="1800" dirty="0"/>
              <a:t> Function</a:t>
            </a:r>
          </a:p>
          <a:p>
            <a:pPr marL="968375"/>
            <a:r>
              <a:rPr lang="en-US" sz="1800" dirty="0"/>
              <a:t>The SC IETF is an informal liaison to IETF to provide information about standards and ongoing activities within IEEE 802.15 and also to provide information on relevant IETF activities to the IEEE 802.15.  Additionally, the SC IETF is chartered to coordinate joint IEEE 802.15 &amp; IETF efforts to implement system and device architectures and interfaces to support an application space.</a:t>
            </a:r>
          </a:p>
          <a:p>
            <a:pPr marL="968375"/>
            <a:r>
              <a:rPr lang="en-US" sz="1800" b="1" dirty="0"/>
              <a:t>7.8.2</a:t>
            </a:r>
            <a:r>
              <a:rPr lang="en-US" sz="1800" dirty="0"/>
              <a:t> Operation</a:t>
            </a:r>
          </a:p>
          <a:p>
            <a:pPr marL="968375"/>
            <a:r>
              <a:rPr lang="en-US" sz="1800" dirty="0"/>
              <a:t>The SC IETF shall meet at least once during every session and discuss relevant ongoing IETF activities and formulate any messages intended to be sent to the IETF.  No messages to the IETF may be sent without approval of the IEEE 802.15 WG. </a:t>
            </a:r>
          </a:p>
        </p:txBody>
      </p:sp>
    </p:spTree>
    <p:extLst>
      <p:ext uri="{BB962C8B-B14F-4D97-AF65-F5344CB8AC3E}">
        <p14:creationId xmlns:p14="http://schemas.microsoft.com/office/powerpoint/2010/main" val="225706600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Standards Maintenance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524000"/>
            <a:ext cx="86868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Changes Discussion</a:t>
            </a:r>
          </a:p>
          <a:p>
            <a:pPr marL="800100" lvl="1" indent="-342900">
              <a:buClr>
                <a:srgbClr val="FF0000"/>
              </a:buClr>
              <a:buFont typeface="Wingdings" charset="2"/>
              <a:buChar char="q"/>
            </a:pPr>
            <a:r>
              <a:rPr lang="en-US" sz="2400" b="1" dirty="0" smtClean="0"/>
              <a:t>Decoupling </a:t>
            </a:r>
            <a:r>
              <a:rPr lang="en-US" sz="2400" b="1" dirty="0"/>
              <a:t>Band and Channel Plan from PHY specifications in </a:t>
            </a:r>
            <a:r>
              <a:rPr lang="en-US" sz="2400" b="1" dirty="0" smtClean="0"/>
              <a:t>15.4 by B Rolfe (15-15-0859-01)</a:t>
            </a:r>
          </a:p>
          <a:p>
            <a:pPr marL="1257300" lvl="2" indent="-342900">
              <a:buClr>
                <a:srgbClr val="FF0000"/>
              </a:buClr>
              <a:buFont typeface="Wingdings" charset="2"/>
              <a:buChar char="q"/>
            </a:pPr>
            <a:r>
              <a:rPr lang="en-US" sz="2400" b="1" dirty="0" smtClean="0"/>
              <a:t>A) Place on list of changes for next revision</a:t>
            </a:r>
          </a:p>
          <a:p>
            <a:pPr marL="1257300" lvl="2" indent="-342900">
              <a:buClr>
                <a:srgbClr val="FF0000"/>
              </a:buClr>
              <a:buFont typeface="Wingdings" charset="2"/>
              <a:buChar char="q"/>
            </a:pPr>
            <a:r>
              <a:rPr lang="en-US" sz="2400" b="1" dirty="0" smtClean="0"/>
              <a:t>Consensus of </a:t>
            </a:r>
            <a:r>
              <a:rPr lang="en-US" sz="2400" b="1" dirty="0" err="1" smtClean="0"/>
              <a:t>SCm</a:t>
            </a:r>
            <a:r>
              <a:rPr lang="en-US" sz="2400" b="1" dirty="0" smtClean="0"/>
              <a:t> was to start the work on this change in formatting in the </a:t>
            </a:r>
            <a:r>
              <a:rPr lang="en-US" sz="2400" b="1" dirty="0" err="1" smtClean="0"/>
              <a:t>SCm</a:t>
            </a:r>
            <a:endParaRPr lang="en-US" sz="2400" b="1" dirty="0" smtClean="0"/>
          </a:p>
          <a:p>
            <a:pPr marL="800100" lvl="1" indent="-342900">
              <a:buClr>
                <a:srgbClr val="FF0000"/>
              </a:buClr>
              <a:buFont typeface="Wingdings" charset="2"/>
              <a:buChar char="q"/>
            </a:pPr>
            <a:endParaRPr lang="en-US" sz="2400" b="1" dirty="0" smtClean="0"/>
          </a:p>
        </p:txBody>
      </p:sp>
    </p:spTree>
    <p:extLst>
      <p:ext uri="{BB962C8B-B14F-4D97-AF65-F5344CB8AC3E}">
        <p14:creationId xmlns:p14="http://schemas.microsoft.com/office/powerpoint/2010/main" val="324105846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114800"/>
          </a:xfrm>
        </p:spPr>
        <p:txBody>
          <a:bodyPr/>
          <a:lstStyle/>
          <a:p>
            <a:pPr marL="577850" lvl="1" indent="-290513" fontAlgn="b">
              <a:buClr>
                <a:srgbClr val="FF0000"/>
              </a:buClr>
              <a:buFont typeface="Wingdings" charset="2"/>
              <a:buChar char="q"/>
            </a:pPr>
            <a:r>
              <a:rPr lang="en-US" sz="2400" b="1" dirty="0" smtClean="0"/>
              <a:t>One presentation</a:t>
            </a:r>
            <a:r>
              <a:rPr lang="en-US" sz="2000" b="1" dirty="0" smtClean="0"/>
              <a:t>:</a:t>
            </a:r>
            <a:endParaRPr lang="en-US" sz="2000" b="1" dirty="0"/>
          </a:p>
          <a:p>
            <a:pPr marL="920750" lvl="2" indent="-290513" fontAlgn="b">
              <a:buClr>
                <a:srgbClr val="FF0000"/>
              </a:buClr>
              <a:buFont typeface="Wingdings" charset="2"/>
              <a:buChar char="q"/>
            </a:pPr>
            <a:r>
              <a:rPr lang="en-US" sz="1600" b="1" dirty="0" smtClean="0"/>
              <a:t>No presentation</a:t>
            </a:r>
            <a:endParaRPr lang="en-US" sz="1600" b="1" dirty="0">
              <a:solidFill>
                <a:srgbClr val="000000"/>
              </a:solidFill>
              <a:ea typeface="Lucida Grande"/>
              <a:cs typeface="Lucida Grande"/>
            </a:endParaRPr>
          </a:p>
        </p:txBody>
      </p:sp>
      <p:sp>
        <p:nvSpPr>
          <p:cNvPr id="4" name="Date Placeholder 3"/>
          <p:cNvSpPr>
            <a:spLocks noGrp="1"/>
          </p:cNvSpPr>
          <p:nvPr>
            <p:ph type="dt" sz="half" idx="10"/>
          </p:nvPr>
        </p:nvSpPr>
        <p:spPr/>
        <p:txBody>
          <a:bodyPr/>
          <a:lstStyle/>
          <a:p>
            <a:pPr>
              <a:defRPr/>
            </a:pPr>
            <a:r>
              <a:rPr lang="en-US" smtClean="0"/>
              <a:t>&lt;May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&lt;May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15-16-0372-00)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33400" y="2133600"/>
            <a:ext cx="70866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   </a:t>
            </a:r>
            <a:r>
              <a:rPr lang="en-US" sz="2000" b="1" dirty="0" smtClean="0"/>
              <a:t>Tuesday </a:t>
            </a:r>
            <a:r>
              <a:rPr lang="en-US" sz="2000" b="1" dirty="0"/>
              <a:t>15 Mar, </a:t>
            </a:r>
            <a:r>
              <a:rPr lang="en-US" sz="2000" b="1" dirty="0" smtClean="0"/>
              <a:t>AM1 </a:t>
            </a:r>
          </a:p>
          <a:p>
            <a:pPr marL="914400" lvl="1" indent="-457200" eaLnBrk="0" fontAlgn="b" hangingPunct="0">
              <a:buClr>
                <a:srgbClr val="FF0000"/>
              </a:buClr>
              <a:buFont typeface="Wingdings" charset="0"/>
              <a:buChar char="q"/>
            </a:pPr>
            <a:r>
              <a:rPr lang="en-US" sz="2000" b="1" dirty="0" smtClean="0"/>
              <a:t>Opening Report</a:t>
            </a:r>
          </a:p>
          <a:p>
            <a:pPr marL="914400" lvl="1" indent="-457200" eaLnBrk="0" fontAlgn="b" hangingPunct="0">
              <a:buClr>
                <a:srgbClr val="FF0000"/>
              </a:buClr>
              <a:buFont typeface="Wingdings" charset="0"/>
              <a:buChar char="q"/>
            </a:pPr>
            <a:r>
              <a:rPr lang="en-US" sz="2000" b="1" dirty="0" smtClean="0"/>
              <a:t>Approve agenda, approve minutes, </a:t>
            </a:r>
            <a:endParaRPr lang="en-US" sz="2000" b="1" dirty="0"/>
          </a:p>
          <a:p>
            <a:pPr marL="914400" lvl="1" indent="-457200" eaLnBrk="0" fontAlgn="b" hangingPunct="0">
              <a:buClr>
                <a:srgbClr val="FF0000"/>
              </a:buClr>
              <a:buFont typeface="Wingdings" charset="0"/>
              <a:buChar char="q"/>
            </a:pPr>
            <a:r>
              <a:rPr lang="en-US" sz="2000" b="1" dirty="0" smtClean="0"/>
              <a:t>Discuss </a:t>
            </a:r>
            <a:r>
              <a:rPr lang="en-US" sz="2000" b="1" dirty="0"/>
              <a:t>any issues with published </a:t>
            </a:r>
            <a:r>
              <a:rPr lang="en-US" sz="2000" b="1" dirty="0" smtClean="0"/>
              <a:t>standards</a:t>
            </a:r>
          </a:p>
          <a:p>
            <a:pPr marL="914400" lvl="1" indent="-457200" eaLnBrk="0" fontAlgn="b" hangingPunct="0">
              <a:buClr>
                <a:srgbClr val="FF0000"/>
              </a:buClr>
              <a:buFont typeface="Wingdings" charset="0"/>
              <a:buChar char="q"/>
            </a:pPr>
            <a:r>
              <a:rPr lang="en-US" sz="2000" b="1" dirty="0" smtClean="0"/>
              <a:t>Discuss any </a:t>
            </a:r>
            <a:r>
              <a:rPr lang="en-US" sz="2000" b="1" dirty="0"/>
              <a:t>issues with the Operations Manual</a:t>
            </a:r>
            <a:r>
              <a:rPr lang="en-US" sz="2000" dirty="0"/>
              <a:t> </a:t>
            </a:r>
            <a:endParaRPr lang="en-US" sz="2000" dirty="0" smtClean="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29566</TotalTime>
  <Words>1385</Words>
  <Application>Microsoft Macintosh PowerPoint</Application>
  <PresentationFormat>On-screen Show (4:3)</PresentationFormat>
  <Paragraphs>180</Paragraphs>
  <Slides>13</Slides>
  <Notes>8</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Meeting Goals (Agenda 15-16-0372-00)</vt:lpstr>
      <vt:lpstr>Meeting Goals (Agenda 15-16-0372-00)</vt:lpstr>
      <vt:lpstr>Operation Manual </vt:lpstr>
      <vt:lpstr>Standards Maintenance </vt:lpstr>
      <vt:lpstr>SC WNG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Waikoloa</dc:title>
  <dc:subject>IEEE 802.15 &lt;SC Report&gt;</dc:subject>
  <dc:creator>Pat Kinney</dc:creator>
  <cp:keywords/>
  <dc:description>&lt;15-16-0376-01-0mag&gt;</dc:description>
  <cp:lastModifiedBy>Pat Kinney</cp:lastModifiedBy>
  <cp:revision>640</cp:revision>
  <cp:lastPrinted>1998-02-10T13:28:06Z</cp:lastPrinted>
  <dcterms:created xsi:type="dcterms:W3CDTF">2009-07-12T16:25:16Z</dcterms:created>
  <dcterms:modified xsi:type="dcterms:W3CDTF">2016-05-20T00:45:29Z</dcterms:modified>
  <cp:category/>
</cp:coreProperties>
</file>