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264" r:id="rId3"/>
    <p:sldId id="311" r:id="rId4"/>
    <p:sldId id="312" r:id="rId5"/>
    <p:sldId id="313" r:id="rId6"/>
    <p:sldId id="314" r:id="rId7"/>
    <p:sldId id="289" r:id="rId8"/>
    <p:sldId id="320" r:id="rId9"/>
    <p:sldId id="321" r:id="rId10"/>
    <p:sldId id="319" r:id="rId11"/>
    <p:sldId id="316" r:id="rId12"/>
    <p:sldId id="318" r:id="rId13"/>
    <p:sldId id="31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7E367D55-C77A-3F4F-941C-92F6A234F7F7}">
          <p14:sldIdLst>
            <p14:sldId id="287"/>
            <p14:sldId id="264"/>
            <p14:sldId id="311"/>
            <p14:sldId id="312"/>
            <p14:sldId id="313"/>
            <p14:sldId id="314"/>
          </p14:sldIdLst>
        </p14:section>
        <p14:section name="Untitled Section" id="{423C3B5B-A901-8240-AD93-EF2BDAB31CDF}">
          <p14:sldIdLst>
            <p14:sldId id="289"/>
            <p14:sldId id="320"/>
            <p14:sldId id="321"/>
            <p14:sldId id="319"/>
            <p14:sldId id="316"/>
            <p14:sldId id="318"/>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660" autoAdjust="0"/>
  </p:normalViewPr>
  <p:slideViewPr>
    <p:cSldViewPr>
      <p:cViewPr>
        <p:scale>
          <a:sx n="121" d="100"/>
          <a:sy n="121" d="100"/>
        </p:scale>
        <p:origin x="-1856"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16-0374-</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a:t>
            </a:r>
            <a:r>
              <a:rPr lang="en-US" sz="3200" b="1" dirty="0" smtClean="0">
                <a:solidFill>
                  <a:srgbClr val="000000"/>
                </a:solidFill>
                <a:ea typeface="Lucida Grande"/>
                <a:cs typeface="Lucida Grande"/>
              </a:rPr>
              <a:t>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sz="2800" b="1" dirty="0">
                <a:solidFill>
                  <a:srgbClr val="000000"/>
                </a:solidFill>
                <a:ea typeface="Lucida Grande"/>
                <a:cs typeface="Lucida Grande"/>
              </a:rPr>
              <a:t>Discussion on related standards/Alliances/Consortiums, protocols, </a:t>
            </a:r>
            <a:r>
              <a:rPr lang="en-US" sz="2800" b="1" dirty="0" err="1">
                <a:solidFill>
                  <a:srgbClr val="000000"/>
                </a:solidFill>
                <a:ea typeface="Lucida Grande"/>
                <a:cs typeface="Lucida Grande"/>
              </a:rPr>
              <a:t>etc</a:t>
            </a:r>
            <a:r>
              <a:rPr lang="en-US" sz="2800" b="1" dirty="0">
                <a:solidFill>
                  <a:srgbClr val="000000"/>
                </a:solidFill>
                <a:ea typeface="Lucida Grande"/>
                <a:cs typeface="Lucida Grande"/>
              </a:rPr>
              <a:t> and </a:t>
            </a:r>
            <a:r>
              <a:rPr lang="en-US" sz="2800" b="1" dirty="0" smtClean="0">
                <a:solidFill>
                  <a:srgbClr val="000000"/>
                </a:solidFill>
                <a:ea typeface="Lucida Grande"/>
                <a:cs typeface="Lucida Grande"/>
              </a:rPr>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possibilities </a:t>
            </a:r>
            <a:r>
              <a:rPr lang="en-US" sz="2800" b="1" dirty="0">
                <a:solidFill>
                  <a:srgbClr val="000000"/>
                </a:solidFill>
                <a:ea typeface="Lucida Grande"/>
                <a:cs typeface="Lucida Grande"/>
              </a:rPr>
              <a:t>of leveraging them</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Discuss </a:t>
            </a:r>
            <a:r>
              <a:rPr lang="en-US" b="1" dirty="0">
                <a:solidFill>
                  <a:srgbClr val="000000"/>
                </a:solidFill>
                <a:ea typeface="Lucida Grande"/>
                <a:cs typeface="Lucida Grande"/>
              </a:rPr>
              <a:t>strategy </a:t>
            </a:r>
            <a:r>
              <a:rPr lang="en-US" b="1" dirty="0" smtClean="0">
                <a:solidFill>
                  <a:srgbClr val="000000"/>
                </a:solidFill>
                <a:ea typeface="Lucida Grande"/>
                <a:cs typeface="Lucida Grande"/>
              </a:rPr>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a:t>
            </a:r>
            <a:r>
              <a:rPr lang="en-US" b="1" dirty="0">
                <a:solidFill>
                  <a:srgbClr val="000000"/>
                </a:solidFill>
                <a:ea typeface="Lucida Grande"/>
                <a:cs typeface="Lucida Grande"/>
              </a:rPr>
              <a:t>i.e. how to best move ahead)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133600"/>
            <a:ext cx="8839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Officers selected:</a:t>
            </a:r>
          </a:p>
          <a:p>
            <a:pPr marL="914400" lvl="1" indent="-457200">
              <a:buClr>
                <a:srgbClr val="FF0000"/>
              </a:buClr>
              <a:buFont typeface="Wingdings" charset="2"/>
              <a:buChar char="q"/>
            </a:pPr>
            <a:r>
              <a:rPr lang="en-US" sz="2800" dirty="0" smtClean="0"/>
              <a:t>Deliverables</a:t>
            </a:r>
          </a:p>
          <a:p>
            <a:pPr marL="914400" lvl="1" indent="-457200">
              <a:buClr>
                <a:srgbClr val="FF0000"/>
              </a:buClr>
              <a:buFont typeface="Wingdings" charset="2"/>
              <a:buChar char="q"/>
            </a:pPr>
            <a:r>
              <a:rPr lang="en-US" sz="2800" dirty="0" smtClean="0"/>
              <a:t>Schedule</a:t>
            </a:r>
          </a:p>
          <a:p>
            <a:pPr marL="914400" lvl="1" indent="-457200">
              <a:buClr>
                <a:srgbClr val="FF0000"/>
              </a:buClr>
              <a:buFont typeface="Wingdings" charset="2"/>
              <a:buChar char="q"/>
            </a:pPr>
            <a:r>
              <a:rPr lang="en-US" sz="2800" dirty="0" smtClean="0"/>
              <a:t>Liaisons</a:t>
            </a:r>
          </a:p>
          <a:p>
            <a:pPr marL="914400" lvl="1" indent="-457200">
              <a:buClr>
                <a:srgbClr val="FF0000"/>
              </a:buClr>
              <a:buFont typeface="Wingdings" charset="2"/>
              <a:buChar char="q"/>
            </a:pPr>
            <a:r>
              <a:rPr lang="en-US" sz="2800" dirty="0" smtClean="0"/>
              <a:t>Strategy</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Monday, 16 May,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a:t>
            </a:r>
            <a:endParaRPr lang="en-US" sz="2000" b="1" dirty="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t>TG </a:t>
            </a:r>
            <a:r>
              <a:rPr lang="en-US" sz="2000" b="1" dirty="0"/>
              <a:t>Officer nomination procedure, collection of verbal nominations</a:t>
            </a:r>
            <a:r>
              <a:rPr lang="en-US" sz="2000" dirty="0"/>
              <a:t> </a:t>
            </a:r>
            <a:endParaRPr lang="en-US" sz="2000" dirty="0" smtClean="0"/>
          </a:p>
          <a:p>
            <a:pPr marL="800100" lvl="1" indent="-342900">
              <a:buClr>
                <a:srgbClr val="FF0000"/>
              </a:buClr>
              <a:buFont typeface="Wingdings" charset="2"/>
              <a:buChar char="q"/>
            </a:pPr>
            <a:r>
              <a:rPr lang="en-US" sz="2000" b="1" dirty="0" smtClean="0"/>
              <a:t>ULI </a:t>
            </a:r>
            <a:r>
              <a:rPr lang="en-US" sz="2000" b="1" dirty="0"/>
              <a:t>PAR review</a:t>
            </a:r>
            <a:r>
              <a:rPr lang="en-US" sz="2000" dirty="0"/>
              <a:t> </a:t>
            </a:r>
            <a:r>
              <a:rPr lang="en-US" sz="2000" b="1" dirty="0" smtClean="0"/>
              <a:t>and </a:t>
            </a:r>
            <a:r>
              <a:rPr lang="en-US" sz="2000" b="1" dirty="0"/>
              <a:t>presentation(s</a:t>
            </a:r>
            <a:r>
              <a:rPr lang="en-US" sz="2000" b="1" dirty="0" smtClean="0"/>
              <a:t>)</a:t>
            </a:r>
            <a:endParaRPr lang="en-US" sz="2000" b="1" dirty="0">
              <a:latin typeface="+mj-lt"/>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ULI </a:t>
            </a:r>
            <a:r>
              <a:rPr lang="en-US" sz="2000" b="1" dirty="0">
                <a:solidFill>
                  <a:srgbClr val="000000"/>
                </a:solidFill>
                <a:latin typeface="+mj-lt"/>
                <a:ea typeface="Lucida Grande"/>
                <a:cs typeface="Lucida Grande"/>
              </a:rPr>
              <a:t>presentation(s), discussion on schedule, deliverables, and liaisons</a:t>
            </a:r>
            <a:endParaRPr lang="en-US" sz="2000" b="1" dirty="0" smtClean="0">
              <a:latin typeface="+mj-lt"/>
            </a:endParaRPr>
          </a:p>
          <a:p>
            <a:pPr marL="342900" indent="-342900">
              <a:buClr>
                <a:srgbClr val="FF0000"/>
              </a:buClr>
              <a:buFont typeface="Wingdings" charset="2"/>
              <a:buChar char="q"/>
            </a:pPr>
            <a:r>
              <a:rPr lang="en-US" sz="2400" b="1" dirty="0" smtClean="0">
                <a:latin typeface="+mj-lt"/>
              </a:rPr>
              <a:t>Tuesday, 17 May, PM2</a:t>
            </a:r>
          </a:p>
          <a:p>
            <a:pPr marL="800100" lvl="2" indent="-342900">
              <a:buClr>
                <a:srgbClr val="FF0000"/>
              </a:buClr>
              <a:buFont typeface="Wingdings" charset="2"/>
              <a:buChar char="q"/>
            </a:pPr>
            <a:r>
              <a:rPr lang="en-US" sz="2000" b="1" dirty="0">
                <a:solidFill>
                  <a:srgbClr val="000000"/>
                </a:solidFill>
                <a:ea typeface="Lucida Grande"/>
                <a:cs typeface="Lucida Grande"/>
              </a:rPr>
              <a:t>ULI presentation(s), discussion on schedule, deliverables, and </a:t>
            </a:r>
            <a:r>
              <a:rPr lang="en-US" sz="2000" b="1" dirty="0" smtClean="0">
                <a:solidFill>
                  <a:srgbClr val="000000"/>
                </a:solidFill>
                <a:ea typeface="Lucida Grande"/>
                <a:cs typeface="Lucida Grande"/>
              </a:rPr>
              <a:t>liaisons</a:t>
            </a:r>
            <a:endParaRPr lang="en-US" sz="2400" b="1" dirty="0" smtClean="0">
              <a:latin typeface="+mj-lt"/>
            </a:endParaRPr>
          </a:p>
          <a:p>
            <a:pPr marL="342900" indent="-342900">
              <a:buClr>
                <a:srgbClr val="FF0000"/>
              </a:buClr>
              <a:buFont typeface="Wingdings" charset="2"/>
              <a:buChar char="q"/>
            </a:pPr>
            <a:r>
              <a:rPr lang="en-US" sz="2400" b="1" dirty="0" smtClean="0">
                <a:latin typeface="+mj-lt"/>
              </a:rPr>
              <a:t>Wednesday 18 May, AM1: </a:t>
            </a:r>
          </a:p>
          <a:p>
            <a:pPr marL="800100" lvl="2" indent="-342900">
              <a:buClr>
                <a:srgbClr val="FF0000"/>
              </a:buClr>
              <a:buFont typeface="Wingdings" charset="2"/>
              <a:buChar char="q"/>
            </a:pPr>
            <a:r>
              <a:rPr lang="en-US" sz="2000" b="1" dirty="0" smtClean="0">
                <a:solidFill>
                  <a:srgbClr val="000000"/>
                </a:solidFill>
                <a:ea typeface="Lucida Grande"/>
                <a:cs typeface="Lucida Grande"/>
              </a:rPr>
              <a:t>Vote on TG officers</a:t>
            </a:r>
          </a:p>
          <a:p>
            <a:pPr marL="800100" lvl="2" indent="-342900">
              <a:buClr>
                <a:srgbClr val="FF0000"/>
              </a:buClr>
              <a:buFont typeface="Wingdings" charset="2"/>
              <a:buChar char="q"/>
            </a:pPr>
            <a:r>
              <a:rPr lang="en-US" sz="2000" b="1" dirty="0" smtClean="0">
                <a:solidFill>
                  <a:srgbClr val="000000"/>
                </a:solidFill>
                <a:ea typeface="Lucida Grande"/>
                <a:cs typeface="Lucida Grande"/>
              </a:rPr>
              <a:t>Continued discussion </a:t>
            </a:r>
            <a:r>
              <a:rPr lang="en-US" sz="2000" b="1" dirty="0">
                <a:solidFill>
                  <a:srgbClr val="000000"/>
                </a:solidFill>
                <a:ea typeface="Lucida Grande"/>
                <a:cs typeface="Lucida Grande"/>
              </a:rPr>
              <a:t>on schedule, deliverables, and liaisons</a:t>
            </a:r>
            <a:endParaRPr lang="en-US" sz="2400" b="1" dirty="0"/>
          </a:p>
          <a:p>
            <a:pPr marL="342900" indent="-342900">
              <a:buClr>
                <a:srgbClr val="FF0000"/>
              </a:buClr>
              <a:buFont typeface="Wingdings" charset="2"/>
              <a:buChar char="q"/>
            </a:pPr>
            <a:r>
              <a:rPr lang="en-US" sz="2400" b="1" dirty="0" smtClean="0">
                <a:latin typeface="+mj-lt"/>
              </a:rPr>
              <a:t>Wednesday 18 May,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related standards/Alliances/Consortiums, protocols, </a:t>
            </a:r>
            <a:r>
              <a:rPr lang="en-US" sz="2000" b="1" dirty="0" err="1">
                <a:solidFill>
                  <a:srgbClr val="000000"/>
                </a:solidFill>
                <a:latin typeface="+mj-lt"/>
                <a:ea typeface="Lucida Grande"/>
                <a:cs typeface="Lucida Grande"/>
              </a:rPr>
              <a:t>etc</a:t>
            </a:r>
            <a:r>
              <a:rPr lang="en-US" sz="2000" b="1" dirty="0">
                <a:solidFill>
                  <a:srgbClr val="000000"/>
                </a:solidFill>
                <a:latin typeface="+mj-lt"/>
                <a:ea typeface="Lucida Grande"/>
                <a:cs typeface="Lucida Grande"/>
              </a:rPr>
              <a:t> and possibilities of leveraging </a:t>
            </a:r>
            <a:r>
              <a:rPr lang="en-US" sz="2000" b="1" dirty="0" smtClean="0">
                <a:solidFill>
                  <a:srgbClr val="000000"/>
                </a:solidFill>
                <a:latin typeface="+mj-lt"/>
                <a:ea typeface="Lucida Grande"/>
                <a:cs typeface="Lucida Grande"/>
              </a:rPr>
              <a:t>them</a:t>
            </a: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19 May, AM1</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 strategy (i.e. how to best move ahead), agree on next steps</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a:t>
            </a:r>
            <a:r>
              <a:rPr lang="en-US" sz="3200" b="1" dirty="0" smtClean="0">
                <a:solidFill>
                  <a:srgbClr val="000000"/>
                </a:solidFill>
                <a:ea typeface="Lucida Grande"/>
                <a:cs typeface="Lucida Grande"/>
              </a:rPr>
              <a:t>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a:t>
            </a:r>
            <a:r>
              <a:rPr lang="en-US" sz="1600" dirty="0" smtClean="0"/>
              <a:t>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endParaRPr lang="en-US" sz="1600" dirty="0" smtClean="0"/>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031875" lvl="2" indent="-285750">
              <a:buFont typeface="Arial"/>
              <a:buChar char="•"/>
            </a:pPr>
            <a:r>
              <a:rPr lang="en-US" sz="1600" dirty="0" smtClean="0"/>
              <a:t>Channel Hopping</a:t>
            </a:r>
            <a:endParaRPr lang="en-US" sz="1600" dirty="0" smtClean="0"/>
          </a:p>
          <a:p>
            <a:pPr marL="742950" lvl="1" indent="-285750">
              <a:buFont typeface="Arial"/>
              <a:buChar char="•"/>
            </a:pPr>
            <a:r>
              <a:rPr lang="en-US" sz="1600" dirty="0" smtClean="0"/>
              <a:t>Yang </a:t>
            </a:r>
            <a:r>
              <a:rPr lang="en-US" sz="1600" dirty="0" smtClean="0"/>
              <a:t>Modeling</a:t>
            </a:r>
          </a:p>
          <a:p>
            <a:pPr marL="742950" lvl="1" indent="-285750">
              <a:buFont typeface="Arial"/>
              <a:buChar char="•"/>
            </a:pPr>
            <a:r>
              <a:rPr lang="en-US" sz="1600" dirty="0" smtClean="0"/>
              <a:t>L2 Routing</a:t>
            </a:r>
          </a:p>
          <a:p>
            <a:pPr marL="285750" indent="-285750">
              <a:buFont typeface="Arial"/>
              <a:buChar char="•"/>
            </a:pPr>
            <a:r>
              <a:rPr lang="en-US" sz="1800" b="1" dirty="0" smtClean="0"/>
              <a:t>Data </a:t>
            </a:r>
            <a:r>
              <a:rPr lang="en-US" sz="1800" b="1" dirty="0" smtClean="0"/>
              <a:t>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endParaRPr lang="en-US" sz="1600" dirty="0" smtClean="0"/>
          </a:p>
          <a:p>
            <a:pPr marL="1425575" lvl="3" indent="-285750">
              <a:buFont typeface="Arial"/>
              <a:buChar char="•"/>
              <a:tabLst>
                <a:tab pos="1427163" algn="l"/>
              </a:tabLst>
            </a:pPr>
            <a:r>
              <a:rPr lang="en-US" sz="1600" dirty="0" smtClean="0"/>
              <a:t>Dragonfly</a:t>
            </a:r>
            <a:endParaRPr lang="en-US" sz="1600" dirty="0" smtClean="0"/>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a:t>
            </a:r>
          </a:p>
          <a:p>
            <a:pPr marL="1200150" lvl="2" indent="-285750">
              <a:buFont typeface="Arial"/>
              <a:buChar char="•"/>
            </a:pPr>
            <a:r>
              <a:rPr lang="en-US" sz="1600" dirty="0" smtClean="0"/>
              <a:t>MAC</a:t>
            </a:r>
            <a:endParaRPr lang="en-US" sz="1600" dirty="0" smtClean="0"/>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r>
              <a:rPr lang="en-US" sz="2000" b="1" dirty="0"/>
              <a:t>Liaisons</a:t>
            </a:r>
          </a:p>
          <a:p>
            <a:pPr marL="171450" indent="-171450">
              <a:buFont typeface="Arial"/>
              <a:buChar char="•"/>
            </a:pPr>
            <a:r>
              <a:rPr lang="en-US" sz="1800" dirty="0"/>
              <a:t>802.1</a:t>
            </a:r>
          </a:p>
          <a:p>
            <a:pPr marL="171450" indent="-171450">
              <a:buFont typeface="Arial"/>
              <a:buChar char="•"/>
            </a:pPr>
            <a:r>
              <a:rPr lang="en-US" sz="1800" dirty="0"/>
              <a:t>802.11</a:t>
            </a:r>
          </a:p>
          <a:p>
            <a:pPr marL="171450" indent="-171450">
              <a:buFont typeface="Arial"/>
              <a:buChar char="•"/>
            </a:pPr>
            <a:r>
              <a:rPr lang="en-US" sz="1800" dirty="0"/>
              <a:t>TG4s</a:t>
            </a:r>
          </a:p>
          <a:p>
            <a:pPr marL="171450" indent="-171450">
              <a:buFont typeface="Arial"/>
              <a:buChar char="•"/>
            </a:pPr>
            <a:r>
              <a:rPr lang="en-US" sz="1800" dirty="0"/>
              <a:t>WiSUN</a:t>
            </a:r>
          </a:p>
          <a:p>
            <a:pPr marL="171450" indent="-171450">
              <a:buFont typeface="Arial"/>
              <a:buChar char="•"/>
            </a:pPr>
            <a:r>
              <a:rPr lang="en-US" sz="1800" dirty="0"/>
              <a:t>Thread</a:t>
            </a:r>
          </a:p>
          <a:p>
            <a:pPr marL="171450" indent="-171450">
              <a:buFont typeface="Arial"/>
              <a:buChar char="•"/>
            </a:pPr>
            <a:r>
              <a:rPr lang="en-US" sz="1800" dirty="0"/>
              <a:t>IETF</a:t>
            </a:r>
          </a:p>
          <a:p>
            <a:pPr marL="460375" lvl="1" indent="-171450">
              <a:buFont typeface="Arial"/>
              <a:buChar char="•"/>
            </a:pPr>
            <a:r>
              <a:rPr lang="en-US" sz="1600" dirty="0"/>
              <a:t>6tisch</a:t>
            </a:r>
          </a:p>
          <a:p>
            <a:pPr marL="460375" lvl="1" indent="-171450">
              <a:buFont typeface="Arial"/>
              <a:buChar char="•"/>
            </a:pPr>
            <a:r>
              <a:rPr lang="en-US" sz="1600" dirty="0" smtClean="0"/>
              <a:t>6lo</a:t>
            </a:r>
            <a:endParaRPr lang="en-US" sz="1600"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a:t>
            </a:r>
            <a:r>
              <a:rPr lang="en-US" sz="3200" b="1" dirty="0" smtClean="0">
                <a:solidFill>
                  <a:srgbClr val="000000"/>
                </a:solidFill>
                <a:ea typeface="Lucida Grande"/>
                <a:cs typeface="Lucida Grande"/>
              </a:rPr>
              <a:t>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385542"/>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 mode</a:t>
            </a:r>
          </a:p>
          <a:p>
            <a:pPr marL="1946275" lvl="4" indent="-285750">
              <a:buFont typeface="Arial"/>
              <a:buChar char="•"/>
            </a:pPr>
            <a:r>
              <a:rPr lang="en-US" sz="1600" dirty="0" smtClean="0"/>
              <a:t>FEC</a:t>
            </a:r>
          </a:p>
          <a:p>
            <a:pPr marL="1946275" lvl="4" indent="-285750">
              <a:buFont typeface="Arial"/>
              <a:buChar char="•"/>
            </a:pPr>
            <a:r>
              <a:rPr lang="en-US" sz="1600" dirty="0" smtClean="0"/>
              <a:t>Interleaving</a:t>
            </a:r>
          </a:p>
          <a:p>
            <a:pPr marL="1946275" lvl="4" indent="-285750">
              <a:buFont typeface="Arial"/>
              <a:buChar char="•"/>
            </a:pPr>
            <a:r>
              <a:rPr lang="en-US" sz="1600" dirty="0" smtClean="0"/>
              <a:t>SFD</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a:t>
            </a:r>
            <a:r>
              <a:rPr lang="en-US" sz="3200" b="1" dirty="0" smtClean="0">
                <a:solidFill>
                  <a:srgbClr val="000000"/>
                </a:solidFill>
                <a:ea typeface="Lucida Grande"/>
                <a:cs typeface="Lucida Grande"/>
              </a:rPr>
              <a:t>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385542"/>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TSCH?</a:t>
            </a:r>
          </a:p>
          <a:p>
            <a:pPr marL="2403475" lvl="5" indent="-285750">
              <a:buFont typeface="Arial"/>
              <a:buChar char="•"/>
            </a:pPr>
            <a:r>
              <a:rPr lang="en-US" sz="1600" dirty="0" smtClean="0"/>
              <a:t>parameters</a:t>
            </a:r>
            <a:endParaRPr lang="en-US" sz="1600" dirty="0" smtClean="0"/>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endParaRPr lang="en-US" sz="1600" dirty="0" smtClean="0"/>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1946275" lvl="4" indent="-285750">
              <a:buFont typeface="Arial"/>
              <a:buChar char="•"/>
            </a:pPr>
            <a:r>
              <a:rPr lang="en-US" sz="1600" dirty="0" smtClean="0"/>
              <a:t>Device Announcement</a:t>
            </a:r>
          </a:p>
          <a:p>
            <a:pPr marL="1946275" lvl="4" indent="-285750">
              <a:buFont typeface="Arial"/>
              <a:buChar char="•"/>
            </a:pPr>
            <a:r>
              <a:rPr lang="en-US" sz="1600" dirty="0" smtClean="0"/>
              <a:t>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37588</TotalTime>
  <Words>1277</Words>
  <Application>Microsoft Macintosh PowerPoint</Application>
  <PresentationFormat>On-screen Show (4:3)</PresentationFormat>
  <Paragraphs>299</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TG12 Meeting Goals </vt:lpstr>
      <vt:lpstr>Instructions for the WG Chair</vt:lpstr>
      <vt:lpstr>Participants, Patents, and Duty to Inform</vt:lpstr>
      <vt:lpstr>Patent Related Links</vt:lpstr>
      <vt:lpstr>Call for Potentially Essential Patents</vt:lpstr>
      <vt:lpstr>Schedule, Deliverables, and Liaisons</vt:lpstr>
      <vt:lpstr>Schedule, Deliverables, and Liaisons</vt:lpstr>
      <vt:lpstr>Schedule, Deliverables, and Liaisons</vt:lpstr>
      <vt:lpstr>Schedule, Deliverables, and Liaisons</vt:lpstr>
      <vt:lpstr>Discussion on related standards/Alliances/Consortiums, protocols, etc and  possibilities of leveraging them</vt:lpstr>
      <vt:lpstr>Discuss strategy  (i.e. how to best move ahead)</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Waikoloa</dc:title>
  <dc:subject>IEEE 802.15 &lt;TG12 ULI&gt;</dc:subject>
  <dc:creator>Pat Kinney</dc:creator>
  <cp:keywords/>
  <dc:description>&lt;15-16-0374-00-0llc&gt;</dc:description>
  <cp:lastModifiedBy>Pat Kinney</cp:lastModifiedBy>
  <cp:revision>664</cp:revision>
  <cp:lastPrinted>2015-07-14T16:02:16Z</cp:lastPrinted>
  <dcterms:created xsi:type="dcterms:W3CDTF">2009-07-12T16:25:16Z</dcterms:created>
  <dcterms:modified xsi:type="dcterms:W3CDTF">2016-05-18T18:21:15Z</dcterms:modified>
  <cp:category/>
</cp:coreProperties>
</file>