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92" r:id="rId2"/>
    <p:sldId id="290" r:id="rId3"/>
    <p:sldId id="293" r:id="rId4"/>
    <p:sldId id="291" r:id="rId5"/>
    <p:sldId id="294" r:id="rId6"/>
    <p:sldId id="295" r:id="rId7"/>
    <p:sldId id="298" r:id="rId8"/>
    <p:sldId id="299" r:id="rId9"/>
    <p:sldId id="300" r:id="rId10"/>
    <p:sldId id="301" r:id="rId11"/>
    <p:sldId id="302" r:id="rId12"/>
    <p:sldId id="303" r:id="rId13"/>
    <p:sldId id="304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150909DB-AF61-42E8-8FD1-2460687E093A}">
          <p14:sldIdLst>
            <p14:sldId id="292"/>
            <p14:sldId id="290"/>
            <p14:sldId id="293"/>
            <p14:sldId id="291"/>
            <p14:sldId id="294"/>
            <p14:sldId id="295"/>
            <p14:sldId id="298"/>
            <p14:sldId id="299"/>
            <p14:sldId id="300"/>
            <p14:sldId id="301"/>
            <p14:sldId id="302"/>
            <p14:sldId id="303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1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F42EF-0A52-409B-8CFE-331989EAA8AD}" type="datetimeFigureOut">
              <a:rPr kumimoji="1" lang="ja-JP" altLang="en-US" smtClean="0"/>
              <a:t>2016/5/10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2377C-1BDD-4418-8A66-C0552657AE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4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679450" y="1580519"/>
            <a:ext cx="7778750" cy="479000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3021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625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37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311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72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 altLang="ja-JP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74464"/>
            <a:ext cx="7772400" cy="452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86400" y="6475413"/>
            <a:ext cx="3124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0332" y="6475413"/>
            <a:ext cx="17953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>
                <a:latin typeface="+mn-lt"/>
                <a:ea typeface="ＭＳ Ｐゴシック" panose="020B0600070205080204" pitchFamily="50" charset="-128"/>
              </a:defRPr>
            </a:lvl1pPr>
          </a:lstStyle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n-lt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ja-JP" sz="1200" dirty="0">
                <a:latin typeface="+mn-lt"/>
                <a:ea typeface="ＭＳ Ｐゴシック" panose="020B0600070205080204" pitchFamily="50" charset="-128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n-lt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 userDrawn="1"/>
        </p:nvSpPr>
        <p:spPr bwMode="auto">
          <a:xfrm>
            <a:off x="4138848" y="6480356"/>
            <a:ext cx="31739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/>
                </a:solidFill>
                <a:latin typeface="+mn-lt"/>
                <a:ea typeface="ＭＳ Ｐゴシック" panose="020B060007020508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latin typeface="+mn-lt"/>
              </a:rPr>
              <a:t>Slide</a:t>
            </a:r>
            <a:endParaRPr lang="ja-JP" altLang="en-US" dirty="0">
              <a:latin typeface="+mn-lt"/>
            </a:endParaRPr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5525987" y="332015"/>
            <a:ext cx="2932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>
                <a:latin typeface="+mn-lt"/>
                <a:ea typeface="ＭＳ Ｐゴシック" panose="020B0600070205080204" pitchFamily="50" charset="-128"/>
              </a:rPr>
              <a:t>doc.: IEEE 802.</a:t>
            </a:r>
            <a:r>
              <a:rPr lang="en-US" altLang="ja-JP" sz="1400" b="1" dirty="0">
                <a:effectLst/>
                <a:latin typeface="+mn-lt"/>
              </a:rPr>
              <a:t> 15-16-0365-00-007a</a:t>
            </a:r>
            <a:endParaRPr lang="en-US" altLang="ja-JP" sz="1400" b="1" dirty="0">
              <a:latin typeface="+mn-lt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999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0" r:id="rId2"/>
    <p:sldLayoutId id="2147483681" r:id="rId3"/>
    <p:sldLayoutId id="2147483683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 kern="1200">
          <a:solidFill>
            <a:schemeClr val="tx2"/>
          </a:solidFill>
          <a:latin typeface="+mn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タイトル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Packet PWM mode 1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May 2016</a:t>
            </a:r>
            <a:endParaRPr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63B5-0E23-404E-B554-7C1A08338C7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1681498" y="1819329"/>
            <a:ext cx="5680357" cy="3019039"/>
            <a:chOff x="1681498" y="1819329"/>
            <a:chExt cx="5680357" cy="3019039"/>
          </a:xfrm>
        </p:grpSpPr>
        <p:sp>
          <p:nvSpPr>
            <p:cNvPr id="9" name="正方形/長方形 8"/>
            <p:cNvSpPr/>
            <p:nvPr/>
          </p:nvSpPr>
          <p:spPr bwMode="auto">
            <a:xfrm>
              <a:off x="3988463" y="4231783"/>
              <a:ext cx="529890" cy="1544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2796815" y="4231783"/>
              <a:ext cx="715342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5" name="正方形/長方形 34"/>
            <p:cNvSpPr/>
            <p:nvPr/>
          </p:nvSpPr>
          <p:spPr bwMode="auto">
            <a:xfrm>
              <a:off x="5839403" y="4231783"/>
              <a:ext cx="1513307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6" name="正方形/長方形 35"/>
            <p:cNvSpPr/>
            <p:nvPr/>
          </p:nvSpPr>
          <p:spPr bwMode="auto">
            <a:xfrm>
              <a:off x="5841248" y="2309704"/>
              <a:ext cx="1520607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Optional</a:t>
              </a:r>
              <a:endParaRPr kumimoji="0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39" name="直線矢印コネクタ 38"/>
            <p:cNvCxnSpPr/>
            <p:nvPr/>
          </p:nvCxnSpPr>
          <p:spPr bwMode="auto">
            <a:xfrm>
              <a:off x="2061882" y="2114519"/>
              <a:ext cx="529997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テキスト ボックス 39"/>
            <p:cNvSpPr txBox="1"/>
            <p:nvPr/>
          </p:nvSpPr>
          <p:spPr>
            <a:xfrm>
              <a:off x="2061882" y="1819329"/>
              <a:ext cx="15297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Transmission:</a:t>
              </a:r>
              <a:r>
                <a:rPr lang="en-US" altLang="ja-JP" sz="1400" dirty="0"/>
                <a:t> first</a:t>
              </a:r>
              <a:endParaRPr kumimoji="1" lang="ja-JP" altLang="en-US" sz="14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6831133" y="1819329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last</a:t>
              </a:r>
              <a:endParaRPr kumimoji="1" lang="ja-JP" altLang="en-US" sz="1400" dirty="0"/>
            </a:p>
          </p:txBody>
        </p:sp>
        <p:cxnSp>
          <p:nvCxnSpPr>
            <p:cNvPr id="47" name="直線コネクタ 46"/>
            <p:cNvCxnSpPr>
              <a:endCxn id="35" idx="1"/>
            </p:cNvCxnSpPr>
            <p:nvPr/>
          </p:nvCxnSpPr>
          <p:spPr bwMode="auto">
            <a:xfrm flipH="1">
              <a:off x="5839403" y="2666320"/>
              <a:ext cx="1" cy="16426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直線コネクタ 47"/>
            <p:cNvCxnSpPr>
              <a:endCxn id="35" idx="3"/>
            </p:cNvCxnSpPr>
            <p:nvPr/>
          </p:nvCxnSpPr>
          <p:spPr bwMode="auto">
            <a:xfrm flipH="1">
              <a:off x="7352710" y="2704025"/>
              <a:ext cx="1" cy="160498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" name="正方形/長方形 4"/>
            <p:cNvSpPr/>
            <p:nvPr/>
          </p:nvSpPr>
          <p:spPr bwMode="auto">
            <a:xfrm>
              <a:off x="2145663" y="2309704"/>
              <a:ext cx="1363008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PHY payload A</a:t>
              </a:r>
              <a:endParaRPr kumimoji="0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3508671" y="2309704"/>
              <a:ext cx="959583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dirty="0">
                  <a:latin typeface="Times New Roman" panose="02020603050405020304" pitchFamily="18" charset="0"/>
                </a:rPr>
                <a:t>SHR</a:t>
              </a:r>
              <a:endParaRPr kumimoji="0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4468254" y="2309704"/>
              <a:ext cx="1376734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PHY payload B</a:t>
              </a:r>
              <a:endParaRPr kumimoji="0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3508672" y="3125855"/>
              <a:ext cx="479791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4472714" y="3125854"/>
              <a:ext cx="771309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244023" y="4231784"/>
              <a:ext cx="595185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2145663" y="3125853"/>
              <a:ext cx="651151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565824" y="4530591"/>
              <a:ext cx="4803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037991" y="4530591"/>
              <a:ext cx="4803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625176" y="4530591"/>
              <a:ext cx="5442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300769" y="4530591"/>
              <a:ext cx="5442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285871" y="4530591"/>
              <a:ext cx="53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2902714" y="4530591"/>
              <a:ext cx="53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直線コネクタ 43"/>
            <p:cNvCxnSpPr/>
            <p:nvPr/>
          </p:nvCxnSpPr>
          <p:spPr bwMode="auto">
            <a:xfrm>
              <a:off x="2145663" y="2666320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/>
            <p:cNvCxnSpPr/>
            <p:nvPr/>
          </p:nvCxnSpPr>
          <p:spPr bwMode="auto">
            <a:xfrm>
              <a:off x="3512707" y="2704027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コネクタ 45"/>
            <p:cNvCxnSpPr/>
            <p:nvPr/>
          </p:nvCxnSpPr>
          <p:spPr bwMode="auto">
            <a:xfrm>
              <a:off x="4472789" y="2704026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矢印コネクタ 49"/>
            <p:cNvCxnSpPr/>
            <p:nvPr/>
          </p:nvCxnSpPr>
          <p:spPr bwMode="auto">
            <a:xfrm>
              <a:off x="2145663" y="4520380"/>
              <a:ext cx="65115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直線矢印コネクタ 50"/>
            <p:cNvCxnSpPr/>
            <p:nvPr/>
          </p:nvCxnSpPr>
          <p:spPr bwMode="auto">
            <a:xfrm>
              <a:off x="2782846" y="4520380"/>
              <a:ext cx="72931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矢印コネクタ 56"/>
            <p:cNvCxnSpPr/>
            <p:nvPr/>
          </p:nvCxnSpPr>
          <p:spPr bwMode="auto">
            <a:xfrm>
              <a:off x="3525313" y="4520380"/>
              <a:ext cx="48036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矢印コネクタ 58"/>
            <p:cNvCxnSpPr/>
            <p:nvPr/>
          </p:nvCxnSpPr>
          <p:spPr bwMode="auto">
            <a:xfrm>
              <a:off x="3988463" y="4520380"/>
              <a:ext cx="47979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直線矢印コネクタ 63"/>
            <p:cNvCxnSpPr/>
            <p:nvPr/>
          </p:nvCxnSpPr>
          <p:spPr bwMode="auto">
            <a:xfrm>
              <a:off x="4472714" y="4520380"/>
              <a:ext cx="77130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矢印コネクタ 65"/>
            <p:cNvCxnSpPr/>
            <p:nvPr/>
          </p:nvCxnSpPr>
          <p:spPr bwMode="auto">
            <a:xfrm>
              <a:off x="5244023" y="4520380"/>
              <a:ext cx="595185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8" name="グループ化 77"/>
            <p:cNvGrpSpPr/>
            <p:nvPr/>
          </p:nvGrpSpPr>
          <p:grpSpPr>
            <a:xfrm>
              <a:off x="1681498" y="2933793"/>
              <a:ext cx="286495" cy="1544211"/>
              <a:chOff x="518075" y="2933793"/>
              <a:chExt cx="286495" cy="1544211"/>
            </a:xfrm>
          </p:grpSpPr>
          <p:cxnSp>
            <p:nvCxnSpPr>
              <p:cNvPr id="74" name="直線矢印コネクタ 73"/>
              <p:cNvCxnSpPr/>
              <p:nvPr/>
            </p:nvCxnSpPr>
            <p:spPr bwMode="auto">
              <a:xfrm flipV="1">
                <a:off x="804570" y="2994212"/>
                <a:ext cx="0" cy="139202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6" name="テキスト ボックス 75"/>
              <p:cNvSpPr txBox="1"/>
              <p:nvPr/>
            </p:nvSpPr>
            <p:spPr>
              <a:xfrm rot="5400000">
                <a:off x="367072" y="3084796"/>
                <a:ext cx="5790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/>
                  <a:t>Bright</a:t>
                </a:r>
                <a:endParaRPr kumimoji="1" lang="ja-JP" altLang="en-US" sz="1200" dirty="0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 rot="5400000">
                <a:off x="411843" y="4093283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/>
                  <a:t>Dark</a:t>
                </a:r>
                <a:endParaRPr kumimoji="1" lang="ja-JP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6320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Packet </a:t>
            </a:r>
            <a:r>
              <a:rPr kumimoji="1" lang="en-US" altLang="ja-JP" dirty="0"/>
              <a:t>Division (</a:t>
            </a:r>
            <a:r>
              <a:rPr lang="en-US" altLang="ja-JP" dirty="0"/>
              <a:t>5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7776770" y="1410962"/>
            <a:ext cx="681430" cy="565150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label</a:t>
            </a:r>
            <a:endParaRPr kumimoji="0" lang="en-US" altLang="ja-JP" sz="1200" baseline="-25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bit size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value</a:t>
            </a:r>
          </a:p>
        </p:txBody>
      </p:sp>
      <p:sp>
        <p:nvSpPr>
          <p:cNvPr id="8" name="正方形/長方形 7"/>
          <p:cNvSpPr/>
          <p:nvPr/>
        </p:nvSpPr>
        <p:spPr bwMode="auto">
          <a:xfrm>
            <a:off x="1506468" y="4974551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1766818" y="4974551"/>
            <a:ext cx="44954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2216366" y="4974551"/>
            <a:ext cx="530658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2747024" y="4974551"/>
            <a:ext cx="524743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6187286" y="4974551"/>
            <a:ext cx="1765300" cy="565150"/>
            <a:chOff x="5797550" y="4513914"/>
            <a:chExt cx="1765300" cy="565150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5797550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0579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0010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5955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(4)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70612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(4)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8" name="正方形/長方形 17"/>
          <p:cNvSpPr/>
          <p:nvPr/>
        </p:nvSpPr>
        <p:spPr bwMode="auto">
          <a:xfrm>
            <a:off x="4245637" y="4974551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4505987" y="4974551"/>
            <a:ext cx="44954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11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4955535" y="4974551"/>
            <a:ext cx="530658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(3)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5486193" y="4974551"/>
            <a:ext cx="524743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(3)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986836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773070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3</a:t>
            </a:r>
            <a:endParaRPr kumimoji="1" lang="ja-JP" altLang="en-US" sz="14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6675390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4</a:t>
            </a:r>
            <a:endParaRPr kumimoji="1" lang="ja-JP" altLang="en-US" sz="1400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009650" y="1503037"/>
            <a:ext cx="11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(5)</a:t>
            </a:r>
            <a:endParaRPr kumimoji="1" lang="ja-JP" altLang="en-US" sz="1600" u="sng" dirty="0"/>
          </a:p>
        </p:txBody>
      </p:sp>
      <p:sp>
        <p:nvSpPr>
          <p:cNvPr id="71" name="正方形/長方形 70"/>
          <p:cNvSpPr/>
          <p:nvPr/>
        </p:nvSpPr>
        <p:spPr bwMode="auto">
          <a:xfrm>
            <a:off x="2452149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85" name="正方形/長方形 84"/>
          <p:cNvSpPr/>
          <p:nvPr/>
        </p:nvSpPr>
        <p:spPr bwMode="auto">
          <a:xfrm>
            <a:off x="2452149" y="3538233"/>
            <a:ext cx="4650264" cy="34147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43</a:t>
            </a:r>
          </a:p>
        </p:txBody>
      </p:sp>
      <p:cxnSp>
        <p:nvCxnSpPr>
          <p:cNvPr id="87" name="カギ線コネクタ 86"/>
          <p:cNvCxnSpPr>
            <a:stCxn id="71" idx="2"/>
            <a:endCxn id="10" idx="0"/>
          </p:cNvCxnSpPr>
          <p:nvPr/>
        </p:nvCxnSpPr>
        <p:spPr bwMode="auto">
          <a:xfrm rot="5400000">
            <a:off x="2318289" y="4608269"/>
            <a:ext cx="529688" cy="202876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カギ線コネクタ 87"/>
          <p:cNvCxnSpPr>
            <a:stCxn id="129" idx="2"/>
            <a:endCxn id="11" idx="0"/>
          </p:cNvCxnSpPr>
          <p:nvPr/>
        </p:nvCxnSpPr>
        <p:spPr bwMode="auto">
          <a:xfrm rot="5400000">
            <a:off x="3746813" y="3707449"/>
            <a:ext cx="529685" cy="2004518"/>
          </a:xfrm>
          <a:prstGeom prst="bentConnector3">
            <a:avLst>
              <a:gd name="adj1" fmla="val 6861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カギ線コネクタ 88"/>
          <p:cNvCxnSpPr>
            <a:stCxn id="114" idx="2"/>
            <a:endCxn id="20" idx="0"/>
          </p:cNvCxnSpPr>
          <p:nvPr/>
        </p:nvCxnSpPr>
        <p:spPr bwMode="auto">
          <a:xfrm rot="16200000" flipH="1">
            <a:off x="4383884" y="4137570"/>
            <a:ext cx="529691" cy="1144269"/>
          </a:xfrm>
          <a:prstGeom prst="bentConnector3">
            <a:avLst>
              <a:gd name="adj1" fmla="val 3646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カギ線コネクタ 89"/>
          <p:cNvCxnSpPr>
            <a:stCxn id="115" idx="2"/>
            <a:endCxn id="15" idx="0"/>
          </p:cNvCxnSpPr>
          <p:nvPr/>
        </p:nvCxnSpPr>
        <p:spPr bwMode="auto">
          <a:xfrm rot="16200000" flipH="1">
            <a:off x="5605534" y="3379973"/>
            <a:ext cx="529691" cy="265946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カギ線コネクタ 90"/>
          <p:cNvCxnSpPr>
            <a:stCxn id="137" idx="2"/>
            <a:endCxn id="21" idx="0"/>
          </p:cNvCxnSpPr>
          <p:nvPr/>
        </p:nvCxnSpPr>
        <p:spPr bwMode="auto">
          <a:xfrm rot="5400000">
            <a:off x="5812408" y="4381021"/>
            <a:ext cx="529688" cy="657373"/>
          </a:xfrm>
          <a:prstGeom prst="bentConnector3">
            <a:avLst>
              <a:gd name="adj1" fmla="val 65232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カギ線コネクタ 91"/>
          <p:cNvCxnSpPr>
            <a:stCxn id="138" idx="2"/>
            <a:endCxn id="16" idx="0"/>
          </p:cNvCxnSpPr>
          <p:nvPr/>
        </p:nvCxnSpPr>
        <p:spPr bwMode="auto">
          <a:xfrm rot="16200000" flipH="1">
            <a:off x="7021032" y="4293822"/>
            <a:ext cx="529688" cy="831770"/>
          </a:xfrm>
          <a:prstGeom prst="bentConnector3">
            <a:avLst>
              <a:gd name="adj1" fmla="val 33076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直線コネクタ 107"/>
          <p:cNvCxnSpPr/>
          <p:nvPr/>
        </p:nvCxnSpPr>
        <p:spPr bwMode="auto">
          <a:xfrm>
            <a:off x="3417817" y="5215131"/>
            <a:ext cx="6461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" name="正方形/長方形 111"/>
          <p:cNvSpPr/>
          <p:nvPr/>
        </p:nvSpPr>
        <p:spPr bwMode="auto">
          <a:xfrm>
            <a:off x="2916202" y="3879710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3" name="正方形/長方形 112"/>
          <p:cNvSpPr/>
          <p:nvPr/>
        </p:nvSpPr>
        <p:spPr bwMode="auto">
          <a:xfrm>
            <a:off x="3380255" y="3879710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4" name="正方形/長方形 113"/>
          <p:cNvSpPr/>
          <p:nvPr/>
        </p:nvSpPr>
        <p:spPr bwMode="auto">
          <a:xfrm>
            <a:off x="3844173" y="3879710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(3)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5" name="正方形/長方形 114"/>
          <p:cNvSpPr/>
          <p:nvPr/>
        </p:nvSpPr>
        <p:spPr bwMode="auto">
          <a:xfrm>
            <a:off x="4308226" y="3879710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(4)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29" name="正方形/長方形 128"/>
          <p:cNvSpPr/>
          <p:nvPr/>
        </p:nvSpPr>
        <p:spPr bwMode="auto">
          <a:xfrm>
            <a:off x="4781492" y="3879716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35" name="正方形/長方形 134"/>
          <p:cNvSpPr/>
          <p:nvPr/>
        </p:nvSpPr>
        <p:spPr bwMode="auto">
          <a:xfrm>
            <a:off x="5245545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36" name="正方形/長方形 135"/>
          <p:cNvSpPr/>
          <p:nvPr/>
        </p:nvSpPr>
        <p:spPr bwMode="auto">
          <a:xfrm>
            <a:off x="5709598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37" name="正方形/長方形 136"/>
          <p:cNvSpPr/>
          <p:nvPr/>
        </p:nvSpPr>
        <p:spPr bwMode="auto">
          <a:xfrm>
            <a:off x="6173516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(3)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38" name="正方形/長方形 137"/>
          <p:cNvSpPr/>
          <p:nvPr/>
        </p:nvSpPr>
        <p:spPr bwMode="auto">
          <a:xfrm>
            <a:off x="6637569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(4)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201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Packet </a:t>
            </a:r>
            <a:r>
              <a:rPr kumimoji="1" lang="en-US" altLang="ja-JP" dirty="0"/>
              <a:t>Division (</a:t>
            </a:r>
            <a:r>
              <a:rPr lang="en-US" altLang="ja-JP" dirty="0"/>
              <a:t>6, 7, 8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7776770" y="1410962"/>
            <a:ext cx="681430" cy="565150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label</a:t>
            </a:r>
            <a:endParaRPr kumimoji="0" lang="en-US" altLang="ja-JP" sz="1200" baseline="-25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bit size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value</a:t>
            </a:r>
          </a:p>
        </p:txBody>
      </p:sp>
      <p:sp>
        <p:nvSpPr>
          <p:cNvPr id="8" name="正方形/長方形 7"/>
          <p:cNvSpPr/>
          <p:nvPr/>
        </p:nvSpPr>
        <p:spPr bwMode="auto">
          <a:xfrm>
            <a:off x="2138751" y="4075954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2399101" y="4075954"/>
            <a:ext cx="44954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000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2848649" y="4075954"/>
            <a:ext cx="530658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3379307" y="4075954"/>
            <a:ext cx="524743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5927496" y="4075955"/>
            <a:ext cx="1765300" cy="565150"/>
            <a:chOff x="5797550" y="4513914"/>
            <a:chExt cx="1765300" cy="565150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5797550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0579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5955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1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1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100" dirty="0">
                  <a:latin typeface="Times New Roman" panose="02020603050405020304" pitchFamily="18" charset="0"/>
                </a:rPr>
                <a:t> (N-1)</a:t>
              </a:r>
              <a:endParaRPr kumimoji="0" lang="en-US" altLang="ja-JP" sz="11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70612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1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1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100" dirty="0">
                  <a:latin typeface="Times New Roman" panose="02020603050405020304" pitchFamily="18" charset="0"/>
                </a:rPr>
                <a:t> (N-1)</a:t>
              </a:r>
              <a:endParaRPr kumimoji="0" lang="en-US" altLang="ja-JP" sz="11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59" name="テキスト ボックス 58"/>
          <p:cNvSpPr txBox="1"/>
          <p:nvPr/>
        </p:nvSpPr>
        <p:spPr>
          <a:xfrm>
            <a:off x="2619119" y="4641104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6415600" y="4641105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</a:t>
            </a:r>
            <a:r>
              <a:rPr lang="en-US" altLang="ja-JP" sz="1400" dirty="0"/>
              <a:t>N-1</a:t>
            </a:r>
            <a:endParaRPr kumimoji="1" lang="ja-JP" altLang="en-US" sz="1400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009650" y="1503037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(N = 6, 7, 8)</a:t>
            </a:r>
            <a:endParaRPr kumimoji="1" lang="ja-JP" altLang="en-US" sz="1600" u="sng" dirty="0"/>
          </a:p>
        </p:txBody>
      </p:sp>
      <p:sp>
        <p:nvSpPr>
          <p:cNvPr id="71" name="正方形/長方形 70"/>
          <p:cNvSpPr/>
          <p:nvPr/>
        </p:nvSpPr>
        <p:spPr bwMode="auto">
          <a:xfrm>
            <a:off x="2138751" y="3006326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85" name="正方形/長方形 84"/>
          <p:cNvSpPr/>
          <p:nvPr/>
        </p:nvSpPr>
        <p:spPr bwMode="auto">
          <a:xfrm>
            <a:off x="2138751" y="2664848"/>
            <a:ext cx="5563010" cy="34147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8N - 1</a:t>
            </a:r>
          </a:p>
        </p:txBody>
      </p:sp>
      <p:cxnSp>
        <p:nvCxnSpPr>
          <p:cNvPr id="87" name="カギ線コネクタ 86"/>
          <p:cNvCxnSpPr>
            <a:stCxn id="71" idx="2"/>
            <a:endCxn id="10" idx="0"/>
          </p:cNvCxnSpPr>
          <p:nvPr/>
        </p:nvCxnSpPr>
        <p:spPr bwMode="auto">
          <a:xfrm rot="16200000" flipH="1">
            <a:off x="2490336" y="3452312"/>
            <a:ext cx="504478" cy="742805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カギ線コネクタ 87"/>
          <p:cNvCxnSpPr>
            <a:stCxn id="129" idx="2"/>
            <a:endCxn id="11" idx="0"/>
          </p:cNvCxnSpPr>
          <p:nvPr/>
        </p:nvCxnSpPr>
        <p:spPr bwMode="auto">
          <a:xfrm rot="5400000">
            <a:off x="4146209" y="3066941"/>
            <a:ext cx="504483" cy="1513542"/>
          </a:xfrm>
          <a:prstGeom prst="bentConnector3">
            <a:avLst>
              <a:gd name="adj1" fmla="val 35784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カギ線コネクタ 89"/>
          <p:cNvCxnSpPr>
            <a:stCxn id="64" idx="2"/>
            <a:endCxn id="15" idx="0"/>
          </p:cNvCxnSpPr>
          <p:nvPr/>
        </p:nvCxnSpPr>
        <p:spPr bwMode="auto">
          <a:xfrm rot="16200000" flipH="1">
            <a:off x="5547894" y="2683528"/>
            <a:ext cx="504482" cy="228037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カギ線コネクタ 91"/>
          <p:cNvCxnSpPr>
            <a:stCxn id="66" idx="2"/>
            <a:endCxn id="16" idx="0"/>
          </p:cNvCxnSpPr>
          <p:nvPr/>
        </p:nvCxnSpPr>
        <p:spPr bwMode="auto">
          <a:xfrm rot="5400000">
            <a:off x="7191033" y="3822406"/>
            <a:ext cx="504487" cy="26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直線コネクタ 107"/>
          <p:cNvCxnSpPr/>
          <p:nvPr/>
        </p:nvCxnSpPr>
        <p:spPr bwMode="auto">
          <a:xfrm>
            <a:off x="4197240" y="4325499"/>
            <a:ext cx="147741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正方形/長方形 128"/>
          <p:cNvSpPr/>
          <p:nvPr/>
        </p:nvSpPr>
        <p:spPr bwMode="auto">
          <a:xfrm>
            <a:off x="4922799" y="3006321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64" name="正方形/長方形 63"/>
          <p:cNvSpPr/>
          <p:nvPr/>
        </p:nvSpPr>
        <p:spPr bwMode="auto">
          <a:xfrm>
            <a:off x="4395099" y="3006323"/>
            <a:ext cx="529701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1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100" dirty="0">
                <a:latin typeface="Times New Roman" panose="02020603050405020304" pitchFamily="18" charset="0"/>
              </a:rPr>
              <a:t> (N-1)</a:t>
            </a:r>
            <a:endParaRPr kumimoji="0" lang="en-US" altLang="ja-JP" sz="11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66" name="正方形/長方形 65"/>
          <p:cNvSpPr/>
          <p:nvPr/>
        </p:nvSpPr>
        <p:spPr bwMode="auto">
          <a:xfrm>
            <a:off x="7191146" y="3006318"/>
            <a:ext cx="506869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1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100" dirty="0">
                <a:latin typeface="Times New Roman" panose="02020603050405020304" pitchFamily="18" charset="0"/>
              </a:rPr>
              <a:t> (N-1)</a:t>
            </a:r>
            <a:endParaRPr kumimoji="0" lang="en-US" altLang="ja-JP" sz="11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cxnSp>
        <p:nvCxnSpPr>
          <p:cNvPr id="80" name="直線コネクタ 79"/>
          <p:cNvCxnSpPr/>
          <p:nvPr/>
        </p:nvCxnSpPr>
        <p:spPr bwMode="auto">
          <a:xfrm>
            <a:off x="2785453" y="3285594"/>
            <a:ext cx="138313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直線コネクタ 81"/>
          <p:cNvCxnSpPr/>
          <p:nvPr/>
        </p:nvCxnSpPr>
        <p:spPr bwMode="auto">
          <a:xfrm>
            <a:off x="5566151" y="3285594"/>
            <a:ext cx="138313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正方形/長方形 83"/>
          <p:cNvSpPr/>
          <p:nvPr/>
        </p:nvSpPr>
        <p:spPr bwMode="auto">
          <a:xfrm>
            <a:off x="2603595" y="3000662"/>
            <a:ext cx="1786285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86" name="正方形/長方形 85"/>
          <p:cNvSpPr/>
          <p:nvPr/>
        </p:nvSpPr>
        <p:spPr bwMode="auto">
          <a:xfrm>
            <a:off x="5387643" y="3000662"/>
            <a:ext cx="1800895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328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Packet Division (9)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12</a:t>
            </a:fld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1500118" y="4754756"/>
            <a:ext cx="1765299" cy="565150"/>
            <a:chOff x="1116732" y="4513914"/>
            <a:chExt cx="1765299" cy="565150"/>
          </a:xfrm>
        </p:grpSpPr>
        <p:sp>
          <p:nvSpPr>
            <p:cNvPr id="7" name="正方形/長方形 6"/>
            <p:cNvSpPr/>
            <p:nvPr/>
          </p:nvSpPr>
          <p:spPr bwMode="auto">
            <a:xfrm>
              <a:off x="1116732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1377082" y="4513914"/>
              <a:ext cx="379482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000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1756564" y="4513914"/>
              <a:ext cx="1125467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(0)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8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80936" y="4754756"/>
            <a:ext cx="1765300" cy="565150"/>
            <a:chOff x="5797550" y="4513914"/>
            <a:chExt cx="1765300" cy="565150"/>
          </a:xfrm>
        </p:grpSpPr>
        <p:sp>
          <p:nvSpPr>
            <p:cNvPr id="11" name="正方形/長方形 10"/>
            <p:cNvSpPr/>
            <p:nvPr/>
          </p:nvSpPr>
          <p:spPr bwMode="auto">
            <a:xfrm>
              <a:off x="5797550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60579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0001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6559550" y="4513914"/>
              <a:ext cx="100330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(8)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7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4" name="正方形/長方形 13"/>
          <p:cNvSpPr/>
          <p:nvPr/>
        </p:nvSpPr>
        <p:spPr bwMode="auto">
          <a:xfrm>
            <a:off x="1674741" y="2922494"/>
            <a:ext cx="5746034" cy="40472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71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80486" y="5319906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669040" y="5319906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8</a:t>
            </a:r>
            <a:endParaRPr kumimoji="1" lang="ja-JP" altLang="en-US" sz="1400" dirty="0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674740" y="3327222"/>
            <a:ext cx="104457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6376197" y="3330323"/>
            <a:ext cx="104457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(8)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cxnSp>
        <p:nvCxnSpPr>
          <p:cNvPr id="22" name="直線コネクタ 21"/>
          <p:cNvCxnSpPr/>
          <p:nvPr/>
        </p:nvCxnSpPr>
        <p:spPr bwMode="auto">
          <a:xfrm>
            <a:off x="2719317" y="3892372"/>
            <a:ext cx="36568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線コネクタ 22"/>
          <p:cNvCxnSpPr/>
          <p:nvPr/>
        </p:nvCxnSpPr>
        <p:spPr bwMode="auto">
          <a:xfrm>
            <a:off x="3000308" y="3609797"/>
            <a:ext cx="204794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線コネクタ 23"/>
          <p:cNvCxnSpPr/>
          <p:nvPr/>
        </p:nvCxnSpPr>
        <p:spPr bwMode="auto">
          <a:xfrm>
            <a:off x="3417817" y="5037331"/>
            <a:ext cx="6461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カギ線コネクタ 24"/>
          <p:cNvCxnSpPr>
            <a:stCxn id="19" idx="2"/>
            <a:endCxn id="9" idx="0"/>
          </p:cNvCxnSpPr>
          <p:nvPr/>
        </p:nvCxnSpPr>
        <p:spPr bwMode="auto">
          <a:xfrm rot="16200000" flipH="1">
            <a:off x="2018664" y="4070736"/>
            <a:ext cx="862384" cy="505655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カギ線コネクタ 25"/>
          <p:cNvCxnSpPr>
            <a:stCxn id="20" idx="2"/>
            <a:endCxn id="13" idx="0"/>
          </p:cNvCxnSpPr>
          <p:nvPr/>
        </p:nvCxnSpPr>
        <p:spPr bwMode="auto">
          <a:xfrm rot="16200000" flipH="1">
            <a:off x="6741895" y="4052064"/>
            <a:ext cx="859283" cy="546100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8" name="グループ化 27"/>
          <p:cNvGrpSpPr/>
          <p:nvPr/>
        </p:nvGrpSpPr>
        <p:grpSpPr>
          <a:xfrm>
            <a:off x="4210850" y="4754756"/>
            <a:ext cx="1765299" cy="565150"/>
            <a:chOff x="1116732" y="4513914"/>
            <a:chExt cx="1765299" cy="565150"/>
          </a:xfrm>
        </p:grpSpPr>
        <p:sp>
          <p:nvSpPr>
            <p:cNvPr id="29" name="正方形/長方形 28"/>
            <p:cNvSpPr/>
            <p:nvPr/>
          </p:nvSpPr>
          <p:spPr bwMode="auto">
            <a:xfrm>
              <a:off x="1116732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1377082" y="4513914"/>
              <a:ext cx="379482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111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1756564" y="4513914"/>
              <a:ext cx="1125467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(7)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8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4669752" y="5319906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</a:t>
            </a:r>
            <a:r>
              <a:rPr lang="en-US" altLang="ja-JP" sz="1400" dirty="0"/>
              <a:t>7</a:t>
            </a:r>
            <a:endParaRPr kumimoji="1" lang="ja-JP" altLang="en-US" sz="1400" dirty="0"/>
          </a:p>
        </p:txBody>
      </p:sp>
      <p:sp>
        <p:nvSpPr>
          <p:cNvPr id="35" name="正方形/長方形 34"/>
          <p:cNvSpPr/>
          <p:nvPr/>
        </p:nvSpPr>
        <p:spPr bwMode="auto">
          <a:xfrm>
            <a:off x="5328556" y="3327222"/>
            <a:ext cx="104457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(7)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cxnSp>
        <p:nvCxnSpPr>
          <p:cNvPr id="55" name="カギ線コネクタ 54"/>
          <p:cNvCxnSpPr>
            <a:stCxn id="35" idx="2"/>
            <a:endCxn id="31" idx="0"/>
          </p:cNvCxnSpPr>
          <p:nvPr/>
        </p:nvCxnSpPr>
        <p:spPr bwMode="auto">
          <a:xfrm rot="5400000">
            <a:off x="5200939" y="4104850"/>
            <a:ext cx="862384" cy="437429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正方形/長方形 58"/>
          <p:cNvSpPr/>
          <p:nvPr/>
        </p:nvSpPr>
        <p:spPr bwMode="auto">
          <a:xfrm>
            <a:off x="7776770" y="1410962"/>
            <a:ext cx="681430" cy="565150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label</a:t>
            </a:r>
            <a:endParaRPr kumimoji="0" lang="en-US" altLang="ja-JP" sz="1200" baseline="-25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bit size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value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09650" y="1503037"/>
            <a:ext cx="11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(8)</a:t>
            </a:r>
            <a:endParaRPr kumimoji="1" lang="ja-JP" alt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3962119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Packet Division (10-16)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500118" y="4754756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1760467" y="4754756"/>
            <a:ext cx="46363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0000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2224810" y="4754756"/>
            <a:ext cx="104060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180936" y="4754756"/>
            <a:ext cx="1765300" cy="565150"/>
            <a:chOff x="5797550" y="4513914"/>
            <a:chExt cx="1765300" cy="565150"/>
          </a:xfrm>
        </p:grpSpPr>
        <p:sp>
          <p:nvSpPr>
            <p:cNvPr id="11" name="正方形/長方形 10"/>
            <p:cNvSpPr/>
            <p:nvPr/>
          </p:nvSpPr>
          <p:spPr bwMode="auto">
            <a:xfrm>
              <a:off x="5797550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60579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6559550" y="4513914"/>
              <a:ext cx="100330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(N-1)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7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4" name="正方形/長方形 13"/>
          <p:cNvSpPr/>
          <p:nvPr/>
        </p:nvSpPr>
        <p:spPr bwMode="auto">
          <a:xfrm>
            <a:off x="1674741" y="2896593"/>
            <a:ext cx="5746034" cy="43062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7N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80486" y="5319906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669040" y="5319906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N-1</a:t>
            </a:r>
            <a:endParaRPr kumimoji="1" lang="ja-JP" altLang="en-US" sz="1400" dirty="0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674740" y="3327222"/>
            <a:ext cx="104457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6376197" y="3330323"/>
            <a:ext cx="104457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(N-1)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cxnSp>
        <p:nvCxnSpPr>
          <p:cNvPr id="22" name="直線コネクタ 21"/>
          <p:cNvCxnSpPr/>
          <p:nvPr/>
        </p:nvCxnSpPr>
        <p:spPr bwMode="auto">
          <a:xfrm>
            <a:off x="2719317" y="3892372"/>
            <a:ext cx="36568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線コネクタ 22"/>
          <p:cNvCxnSpPr/>
          <p:nvPr/>
        </p:nvCxnSpPr>
        <p:spPr bwMode="auto">
          <a:xfrm>
            <a:off x="3000308" y="3609797"/>
            <a:ext cx="204794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線コネクタ 23"/>
          <p:cNvCxnSpPr/>
          <p:nvPr/>
        </p:nvCxnSpPr>
        <p:spPr bwMode="auto">
          <a:xfrm>
            <a:off x="3417817" y="5037331"/>
            <a:ext cx="64618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カギ線コネクタ 24"/>
          <p:cNvCxnSpPr>
            <a:stCxn id="19" idx="2"/>
            <a:endCxn id="9" idx="0"/>
          </p:cNvCxnSpPr>
          <p:nvPr/>
        </p:nvCxnSpPr>
        <p:spPr bwMode="auto">
          <a:xfrm rot="16200000" flipH="1">
            <a:off x="2018664" y="4070736"/>
            <a:ext cx="862384" cy="505655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カギ線コネクタ 25"/>
          <p:cNvCxnSpPr>
            <a:stCxn id="20" idx="2"/>
            <a:endCxn id="13" idx="0"/>
          </p:cNvCxnSpPr>
          <p:nvPr/>
        </p:nvCxnSpPr>
        <p:spPr bwMode="auto">
          <a:xfrm rot="16200000" flipH="1">
            <a:off x="6741895" y="4052064"/>
            <a:ext cx="859283" cy="546100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正方形/長方形 28"/>
          <p:cNvSpPr/>
          <p:nvPr/>
        </p:nvSpPr>
        <p:spPr bwMode="auto">
          <a:xfrm>
            <a:off x="4210850" y="4754756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471199" y="4754756"/>
            <a:ext cx="46363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4935542" y="4754756"/>
            <a:ext cx="104060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(N-2)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669752" y="5319906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N-2</a:t>
            </a:r>
            <a:endParaRPr kumimoji="1" lang="ja-JP" altLang="en-US" sz="1400" dirty="0"/>
          </a:p>
        </p:txBody>
      </p:sp>
      <p:sp>
        <p:nvSpPr>
          <p:cNvPr id="35" name="正方形/長方形 34"/>
          <p:cNvSpPr/>
          <p:nvPr/>
        </p:nvSpPr>
        <p:spPr bwMode="auto">
          <a:xfrm>
            <a:off x="5328556" y="3327222"/>
            <a:ext cx="1044577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(N-2)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cxnSp>
        <p:nvCxnSpPr>
          <p:cNvPr id="55" name="カギ線コネクタ 54"/>
          <p:cNvCxnSpPr>
            <a:stCxn id="35" idx="2"/>
            <a:endCxn id="31" idx="0"/>
          </p:cNvCxnSpPr>
          <p:nvPr/>
        </p:nvCxnSpPr>
        <p:spPr bwMode="auto">
          <a:xfrm rot="5400000">
            <a:off x="5200939" y="4104850"/>
            <a:ext cx="862384" cy="437429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正方形/長方形 41"/>
          <p:cNvSpPr/>
          <p:nvPr/>
        </p:nvSpPr>
        <p:spPr bwMode="auto">
          <a:xfrm>
            <a:off x="7776770" y="1410962"/>
            <a:ext cx="681430" cy="565150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label</a:t>
            </a:r>
            <a:endParaRPr kumimoji="0" lang="en-US" altLang="ja-JP" sz="1200" baseline="-25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bit size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value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009650" y="1503037"/>
            <a:ext cx="1927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(N = 10-16)</a:t>
            </a:r>
            <a:endParaRPr kumimoji="1" lang="ja-JP" alt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3382402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タイトル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Packet PWM mode 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May 2016</a:t>
            </a:r>
            <a:endParaRPr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63B5-0E23-404E-B554-7C1A08338C7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grpSp>
        <p:nvGrpSpPr>
          <p:cNvPr id="80" name="グループ化 79"/>
          <p:cNvGrpSpPr/>
          <p:nvPr/>
        </p:nvGrpSpPr>
        <p:grpSpPr>
          <a:xfrm>
            <a:off x="518075" y="1780406"/>
            <a:ext cx="8036085" cy="3057962"/>
            <a:chOff x="518075" y="1780406"/>
            <a:chExt cx="8036085" cy="3057962"/>
          </a:xfrm>
        </p:grpSpPr>
        <p:sp>
          <p:nvSpPr>
            <p:cNvPr id="5" name="正方形/長方形 4"/>
            <p:cNvSpPr/>
            <p:nvPr/>
          </p:nvSpPr>
          <p:spPr bwMode="auto">
            <a:xfrm>
              <a:off x="980286" y="2309704"/>
              <a:ext cx="2226077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PHY payload A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3206363" y="2309704"/>
              <a:ext cx="1493505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dirty="0">
                  <a:latin typeface="Times New Roman" panose="02020603050405020304" pitchFamily="18" charset="0"/>
                </a:rPr>
                <a:t>SHR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4699868" y="2309704"/>
              <a:ext cx="2211214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PHY payload B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3206364" y="3125855"/>
              <a:ext cx="373376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3579740" y="4231785"/>
              <a:ext cx="373376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3953116" y="3125854"/>
              <a:ext cx="373376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4326492" y="4231784"/>
              <a:ext cx="373376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4699868" y="3125854"/>
              <a:ext cx="600237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300105" y="4231784"/>
              <a:ext cx="463176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5763281" y="3125854"/>
              <a:ext cx="373376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136657" y="4231784"/>
              <a:ext cx="789288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980286" y="3125853"/>
              <a:ext cx="506729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487016" y="4231783"/>
              <a:ext cx="556683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2043699" y="3125853"/>
              <a:ext cx="832034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2875734" y="4231783"/>
              <a:ext cx="330629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1089397" y="4530591"/>
              <a:ext cx="5693910" cy="307777"/>
              <a:chOff x="901863" y="4530591"/>
              <a:chExt cx="5693910" cy="307777"/>
            </a:xfrm>
          </p:grpSpPr>
          <p:sp>
            <p:nvSpPr>
              <p:cNvPr id="20" name="テキスト ボックス 19"/>
              <p:cNvSpPr txBox="1"/>
              <p:nvPr/>
            </p:nvSpPr>
            <p:spPr>
              <a:xfrm>
                <a:off x="3063306" y="4530591"/>
                <a:ext cx="373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3430749" y="4530591"/>
                <a:ext cx="373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3795594" y="4530591"/>
                <a:ext cx="373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4159884" y="4530591"/>
                <a:ext cx="373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4630981" y="4530591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B1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5156731" y="4530591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B2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5598888" y="4530591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B3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6172259" y="4530591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B4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901863" y="4530591"/>
                <a:ext cx="4134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A1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1381893" y="4530591"/>
                <a:ext cx="4134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A2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2052650" y="4530591"/>
                <a:ext cx="4134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A3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2642634" y="4530591"/>
                <a:ext cx="4134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A4</a:t>
                </a:r>
                <a:endParaRPr kumimoji="1" lang="ja-JP" alt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5" name="正方形/長方形 34"/>
            <p:cNvSpPr/>
            <p:nvPr/>
          </p:nvSpPr>
          <p:spPr bwMode="auto">
            <a:xfrm>
              <a:off x="6909237" y="4231783"/>
              <a:ext cx="1513307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6" name="正方形/長方形 35"/>
            <p:cNvSpPr/>
            <p:nvPr/>
          </p:nvSpPr>
          <p:spPr bwMode="auto">
            <a:xfrm>
              <a:off x="6911082" y="2309704"/>
              <a:ext cx="1520607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Optional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39" name="直線矢印コネクタ 38"/>
            <p:cNvCxnSpPr/>
            <p:nvPr/>
          </p:nvCxnSpPr>
          <p:spPr bwMode="auto">
            <a:xfrm>
              <a:off x="909776" y="2075596"/>
              <a:ext cx="764438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テキスト ボックス 39"/>
            <p:cNvSpPr txBox="1"/>
            <p:nvPr/>
          </p:nvSpPr>
          <p:spPr>
            <a:xfrm>
              <a:off x="804570" y="1780406"/>
              <a:ext cx="15297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Transmission:</a:t>
              </a:r>
              <a:r>
                <a:rPr lang="en-US" altLang="ja-JP" sz="1400" dirty="0"/>
                <a:t> first</a:t>
              </a:r>
              <a:endParaRPr kumimoji="1" lang="ja-JP" altLang="en-US" sz="14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8087075" y="1780406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last</a:t>
              </a:r>
              <a:endParaRPr kumimoji="1" lang="ja-JP" altLang="en-US" sz="1400" dirty="0"/>
            </a:p>
          </p:txBody>
        </p:sp>
        <p:cxnSp>
          <p:nvCxnSpPr>
            <p:cNvPr id="44" name="直線コネクタ 43"/>
            <p:cNvCxnSpPr/>
            <p:nvPr/>
          </p:nvCxnSpPr>
          <p:spPr bwMode="auto">
            <a:xfrm>
              <a:off x="980286" y="2666320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/>
            <p:cNvCxnSpPr/>
            <p:nvPr/>
          </p:nvCxnSpPr>
          <p:spPr bwMode="auto">
            <a:xfrm>
              <a:off x="3200539" y="2704027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コネクタ 45"/>
            <p:cNvCxnSpPr/>
            <p:nvPr/>
          </p:nvCxnSpPr>
          <p:spPr bwMode="auto">
            <a:xfrm>
              <a:off x="4699926" y="2704026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直線コネクタ 46"/>
            <p:cNvCxnSpPr>
              <a:endCxn id="35" idx="1"/>
            </p:cNvCxnSpPr>
            <p:nvPr/>
          </p:nvCxnSpPr>
          <p:spPr bwMode="auto">
            <a:xfrm flipH="1">
              <a:off x="6909237" y="2666320"/>
              <a:ext cx="1" cy="16426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直線コネクタ 47"/>
            <p:cNvCxnSpPr>
              <a:endCxn id="35" idx="3"/>
            </p:cNvCxnSpPr>
            <p:nvPr/>
          </p:nvCxnSpPr>
          <p:spPr bwMode="auto">
            <a:xfrm flipH="1">
              <a:off x="8422544" y="2704025"/>
              <a:ext cx="1" cy="160498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矢印コネクタ 49"/>
            <p:cNvCxnSpPr/>
            <p:nvPr/>
          </p:nvCxnSpPr>
          <p:spPr bwMode="auto">
            <a:xfrm>
              <a:off x="980286" y="4520380"/>
              <a:ext cx="50672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直線矢印コネクタ 50"/>
            <p:cNvCxnSpPr/>
            <p:nvPr/>
          </p:nvCxnSpPr>
          <p:spPr bwMode="auto">
            <a:xfrm>
              <a:off x="1476145" y="4520380"/>
              <a:ext cx="56755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直線矢印コネクタ 52"/>
            <p:cNvCxnSpPr/>
            <p:nvPr/>
          </p:nvCxnSpPr>
          <p:spPr bwMode="auto">
            <a:xfrm>
              <a:off x="2043699" y="4520380"/>
              <a:ext cx="83203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直線矢印コネクタ 54"/>
            <p:cNvCxnSpPr/>
            <p:nvPr/>
          </p:nvCxnSpPr>
          <p:spPr bwMode="auto">
            <a:xfrm>
              <a:off x="2875733" y="4520380"/>
              <a:ext cx="34358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矢印コネクタ 56"/>
            <p:cNvCxnSpPr/>
            <p:nvPr/>
          </p:nvCxnSpPr>
          <p:spPr bwMode="auto">
            <a:xfrm>
              <a:off x="3219314" y="4520380"/>
              <a:ext cx="37382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矢印コネクタ 58"/>
            <p:cNvCxnSpPr/>
            <p:nvPr/>
          </p:nvCxnSpPr>
          <p:spPr bwMode="auto">
            <a:xfrm>
              <a:off x="3579740" y="4520380"/>
              <a:ext cx="37337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/>
            <p:cNvCxnSpPr/>
            <p:nvPr/>
          </p:nvCxnSpPr>
          <p:spPr bwMode="auto">
            <a:xfrm>
              <a:off x="3953116" y="4520380"/>
              <a:ext cx="37337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直線矢印コネクタ 62"/>
            <p:cNvCxnSpPr/>
            <p:nvPr/>
          </p:nvCxnSpPr>
          <p:spPr bwMode="auto">
            <a:xfrm>
              <a:off x="4326492" y="4520380"/>
              <a:ext cx="37337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直線矢印コネクタ 63"/>
            <p:cNvCxnSpPr/>
            <p:nvPr/>
          </p:nvCxnSpPr>
          <p:spPr bwMode="auto">
            <a:xfrm>
              <a:off x="4699868" y="4520380"/>
              <a:ext cx="60023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矢印コネクタ 65"/>
            <p:cNvCxnSpPr/>
            <p:nvPr/>
          </p:nvCxnSpPr>
          <p:spPr bwMode="auto">
            <a:xfrm>
              <a:off x="5300105" y="4520380"/>
              <a:ext cx="46317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矢印コネクタ 67"/>
            <p:cNvCxnSpPr/>
            <p:nvPr/>
          </p:nvCxnSpPr>
          <p:spPr bwMode="auto">
            <a:xfrm>
              <a:off x="5763281" y="4520380"/>
              <a:ext cx="37337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矢印コネクタ 69"/>
            <p:cNvCxnSpPr/>
            <p:nvPr/>
          </p:nvCxnSpPr>
          <p:spPr bwMode="auto">
            <a:xfrm>
              <a:off x="6136657" y="4520380"/>
              <a:ext cx="7725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8" name="グループ化 77"/>
            <p:cNvGrpSpPr/>
            <p:nvPr/>
          </p:nvGrpSpPr>
          <p:grpSpPr>
            <a:xfrm>
              <a:off x="518075" y="2933793"/>
              <a:ext cx="286495" cy="1544211"/>
              <a:chOff x="518075" y="2933793"/>
              <a:chExt cx="286495" cy="1544211"/>
            </a:xfrm>
          </p:grpSpPr>
          <p:cxnSp>
            <p:nvCxnSpPr>
              <p:cNvPr id="74" name="直線矢印コネクタ 73"/>
              <p:cNvCxnSpPr/>
              <p:nvPr/>
            </p:nvCxnSpPr>
            <p:spPr bwMode="auto">
              <a:xfrm flipV="1">
                <a:off x="804570" y="2994212"/>
                <a:ext cx="0" cy="139202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6" name="テキスト ボックス 75"/>
              <p:cNvSpPr txBox="1"/>
              <p:nvPr/>
            </p:nvSpPr>
            <p:spPr>
              <a:xfrm rot="5400000">
                <a:off x="367072" y="3084796"/>
                <a:ext cx="5790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/>
                  <a:t>Bright</a:t>
                </a:r>
                <a:endParaRPr kumimoji="1" lang="ja-JP" altLang="en-US" sz="1200" dirty="0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 rot="5400000">
                <a:off x="411843" y="4093283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/>
                  <a:t>Dark</a:t>
                </a:r>
                <a:endParaRPr kumimoji="1" lang="ja-JP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475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タイトル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Packet PWM mode 3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May 2016</a:t>
            </a:r>
            <a:endParaRPr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B63B5-0E23-404E-B554-7C1A08338C75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 bwMode="auto">
          <a:xfrm>
            <a:off x="980286" y="2309704"/>
            <a:ext cx="1493505" cy="3566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</a:rPr>
              <a:t>SHR</a:t>
            </a:r>
            <a:endParaRPr kumimoji="0" lang="ja-JP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2473791" y="2309704"/>
            <a:ext cx="2945818" cy="3566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PHY payload B</a:t>
            </a:r>
            <a:endParaRPr kumimoji="0" lang="ja-JP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980287" y="3125855"/>
            <a:ext cx="373376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1353663" y="4231785"/>
            <a:ext cx="373376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1727039" y="3125854"/>
            <a:ext cx="373376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2100415" y="4231784"/>
            <a:ext cx="373376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473791" y="3125854"/>
            <a:ext cx="600237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3074028" y="4231784"/>
            <a:ext cx="463176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3537204" y="3125854"/>
            <a:ext cx="373376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910580" y="4231784"/>
            <a:ext cx="789288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24763" y="4530591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392206" y="4530591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757051" y="4530591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21341" y="4530591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845554" y="4530591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906779" y="4530591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正方形/長方形 34"/>
          <p:cNvSpPr/>
          <p:nvPr/>
        </p:nvSpPr>
        <p:spPr bwMode="auto">
          <a:xfrm>
            <a:off x="4699869" y="4231783"/>
            <a:ext cx="3722676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6911082" y="2309704"/>
            <a:ext cx="1520607" cy="3566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Optional</a:t>
            </a:r>
            <a:endParaRPr kumimoji="0" lang="ja-JP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39" name="直線矢印コネクタ 38"/>
          <p:cNvCxnSpPr/>
          <p:nvPr/>
        </p:nvCxnSpPr>
        <p:spPr bwMode="auto">
          <a:xfrm>
            <a:off x="909776" y="2075596"/>
            <a:ext cx="764438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テキスト ボックス 39"/>
          <p:cNvSpPr txBox="1"/>
          <p:nvPr/>
        </p:nvSpPr>
        <p:spPr>
          <a:xfrm>
            <a:off x="804570" y="1780406"/>
            <a:ext cx="1529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Transmission:</a:t>
            </a:r>
            <a:r>
              <a:rPr lang="en-US" altLang="ja-JP" sz="1400" dirty="0"/>
              <a:t> first</a:t>
            </a:r>
            <a:endParaRPr kumimoji="1" lang="ja-JP" altLang="en-US" sz="14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087075" y="1780406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last</a:t>
            </a:r>
            <a:endParaRPr kumimoji="1" lang="ja-JP" altLang="en-US" sz="1400" dirty="0"/>
          </a:p>
        </p:txBody>
      </p:sp>
      <p:cxnSp>
        <p:nvCxnSpPr>
          <p:cNvPr id="46" name="直線コネクタ 45"/>
          <p:cNvCxnSpPr/>
          <p:nvPr/>
        </p:nvCxnSpPr>
        <p:spPr bwMode="auto">
          <a:xfrm>
            <a:off x="2473849" y="2704026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線コネクタ 46"/>
          <p:cNvCxnSpPr/>
          <p:nvPr/>
        </p:nvCxnSpPr>
        <p:spPr bwMode="auto">
          <a:xfrm flipH="1">
            <a:off x="5419551" y="2666320"/>
            <a:ext cx="1" cy="164269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直線コネクタ 47"/>
          <p:cNvCxnSpPr>
            <a:endCxn id="35" idx="3"/>
          </p:cNvCxnSpPr>
          <p:nvPr/>
        </p:nvCxnSpPr>
        <p:spPr bwMode="auto">
          <a:xfrm flipH="1">
            <a:off x="8422545" y="2704025"/>
            <a:ext cx="2" cy="16049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直線矢印コネクタ 56"/>
          <p:cNvCxnSpPr/>
          <p:nvPr/>
        </p:nvCxnSpPr>
        <p:spPr bwMode="auto">
          <a:xfrm>
            <a:off x="993237" y="4520380"/>
            <a:ext cx="3738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直線矢印コネクタ 58"/>
          <p:cNvCxnSpPr/>
          <p:nvPr/>
        </p:nvCxnSpPr>
        <p:spPr bwMode="auto">
          <a:xfrm>
            <a:off x="1353663" y="4520380"/>
            <a:ext cx="3733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直線矢印コネクタ 60"/>
          <p:cNvCxnSpPr/>
          <p:nvPr/>
        </p:nvCxnSpPr>
        <p:spPr bwMode="auto">
          <a:xfrm>
            <a:off x="1727039" y="4520380"/>
            <a:ext cx="3733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矢印コネクタ 62"/>
          <p:cNvCxnSpPr/>
          <p:nvPr/>
        </p:nvCxnSpPr>
        <p:spPr bwMode="auto">
          <a:xfrm>
            <a:off x="2100415" y="4520380"/>
            <a:ext cx="3733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直線矢印コネクタ 63"/>
          <p:cNvCxnSpPr/>
          <p:nvPr/>
        </p:nvCxnSpPr>
        <p:spPr bwMode="auto">
          <a:xfrm>
            <a:off x="2473791" y="4520380"/>
            <a:ext cx="106341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直線矢印コネクタ 67"/>
          <p:cNvCxnSpPr/>
          <p:nvPr/>
        </p:nvCxnSpPr>
        <p:spPr bwMode="auto">
          <a:xfrm>
            <a:off x="3537204" y="4520380"/>
            <a:ext cx="116266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8" name="グループ化 77"/>
          <p:cNvGrpSpPr/>
          <p:nvPr/>
        </p:nvGrpSpPr>
        <p:grpSpPr>
          <a:xfrm>
            <a:off x="518075" y="2933793"/>
            <a:ext cx="286495" cy="1544211"/>
            <a:chOff x="518075" y="2933793"/>
            <a:chExt cx="286495" cy="1544211"/>
          </a:xfrm>
        </p:grpSpPr>
        <p:cxnSp>
          <p:nvCxnSpPr>
            <p:cNvPr id="74" name="直線矢印コネクタ 73"/>
            <p:cNvCxnSpPr/>
            <p:nvPr/>
          </p:nvCxnSpPr>
          <p:spPr bwMode="auto">
            <a:xfrm flipV="1">
              <a:off x="804570" y="2994212"/>
              <a:ext cx="0" cy="13920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" name="テキスト ボックス 75"/>
            <p:cNvSpPr txBox="1"/>
            <p:nvPr/>
          </p:nvSpPr>
          <p:spPr>
            <a:xfrm rot="5400000">
              <a:off x="367072" y="3084796"/>
              <a:ext cx="5790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Bright</a:t>
              </a:r>
              <a:endParaRPr kumimoji="1" lang="ja-JP" altLang="en-US" sz="1200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5400000">
              <a:off x="411843" y="4093283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Dark</a:t>
              </a:r>
              <a:endParaRPr kumimoji="1" lang="ja-JP" altLang="en-US" sz="1200" dirty="0"/>
            </a:p>
          </p:txBody>
        </p:sp>
      </p:grpSp>
      <p:sp>
        <p:nvSpPr>
          <p:cNvPr id="62" name="正方形/長方形 61"/>
          <p:cNvSpPr/>
          <p:nvPr/>
        </p:nvSpPr>
        <p:spPr bwMode="auto">
          <a:xfrm>
            <a:off x="5419609" y="2309704"/>
            <a:ext cx="1493505" cy="3566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</a:rPr>
              <a:t>SFT</a:t>
            </a:r>
            <a:endParaRPr kumimoji="0" lang="ja-JP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5" name="正方形/長方形 64"/>
          <p:cNvSpPr/>
          <p:nvPr/>
        </p:nvSpPr>
        <p:spPr bwMode="auto">
          <a:xfrm>
            <a:off x="5419610" y="3125855"/>
            <a:ext cx="373376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7" name="正方形/長方形 66"/>
          <p:cNvSpPr/>
          <p:nvPr/>
        </p:nvSpPr>
        <p:spPr bwMode="auto">
          <a:xfrm>
            <a:off x="5792986" y="4231785"/>
            <a:ext cx="373376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9" name="正方形/長方形 68"/>
          <p:cNvSpPr/>
          <p:nvPr/>
        </p:nvSpPr>
        <p:spPr bwMode="auto">
          <a:xfrm>
            <a:off x="6166362" y="3125854"/>
            <a:ext cx="373376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1" name="正方形/長方形 70"/>
          <p:cNvSpPr/>
          <p:nvPr/>
        </p:nvSpPr>
        <p:spPr bwMode="auto">
          <a:xfrm>
            <a:off x="6539738" y="4231784"/>
            <a:ext cx="373376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464086" y="4530591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831529" y="4530591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196374" y="4530591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560664" y="4530591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1" lang="ja-JP" altLang="en-US" sz="14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2" name="直線コネクタ 81"/>
          <p:cNvCxnSpPr>
            <a:endCxn id="71" idx="3"/>
          </p:cNvCxnSpPr>
          <p:nvPr/>
        </p:nvCxnSpPr>
        <p:spPr bwMode="auto">
          <a:xfrm flipH="1">
            <a:off x="6913114" y="2704026"/>
            <a:ext cx="58" cy="16049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直線矢印コネクタ 82"/>
          <p:cNvCxnSpPr/>
          <p:nvPr/>
        </p:nvCxnSpPr>
        <p:spPr bwMode="auto">
          <a:xfrm>
            <a:off x="5432560" y="4520380"/>
            <a:ext cx="3738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直線矢印コネクタ 83"/>
          <p:cNvCxnSpPr/>
          <p:nvPr/>
        </p:nvCxnSpPr>
        <p:spPr bwMode="auto">
          <a:xfrm>
            <a:off x="5792986" y="4520380"/>
            <a:ext cx="3733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直線矢印コネクタ 84"/>
          <p:cNvCxnSpPr/>
          <p:nvPr/>
        </p:nvCxnSpPr>
        <p:spPr bwMode="auto">
          <a:xfrm>
            <a:off x="6166362" y="4520380"/>
            <a:ext cx="3733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直線矢印コネクタ 85"/>
          <p:cNvCxnSpPr/>
          <p:nvPr/>
        </p:nvCxnSpPr>
        <p:spPr bwMode="auto">
          <a:xfrm>
            <a:off x="6539738" y="4520380"/>
            <a:ext cx="37337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直線コネクタ 36"/>
          <p:cNvCxnSpPr/>
          <p:nvPr/>
        </p:nvCxnSpPr>
        <p:spPr bwMode="auto">
          <a:xfrm>
            <a:off x="4796118" y="3512798"/>
            <a:ext cx="48409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直線コネクタ 87"/>
          <p:cNvCxnSpPr/>
          <p:nvPr/>
        </p:nvCxnSpPr>
        <p:spPr bwMode="auto">
          <a:xfrm>
            <a:off x="4796118" y="4696139"/>
            <a:ext cx="48409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78160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Packet PPM mode 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grpSp>
        <p:nvGrpSpPr>
          <p:cNvPr id="89" name="グループ化 88"/>
          <p:cNvGrpSpPr/>
          <p:nvPr/>
        </p:nvGrpSpPr>
        <p:grpSpPr>
          <a:xfrm>
            <a:off x="2051576" y="2111674"/>
            <a:ext cx="4676179" cy="3233522"/>
            <a:chOff x="2051576" y="2111674"/>
            <a:chExt cx="4676179" cy="3233522"/>
          </a:xfrm>
        </p:grpSpPr>
        <p:cxnSp>
          <p:nvCxnSpPr>
            <p:cNvPr id="20" name="直線矢印コネクタ 19"/>
            <p:cNvCxnSpPr/>
            <p:nvPr/>
          </p:nvCxnSpPr>
          <p:spPr bwMode="auto">
            <a:xfrm>
              <a:off x="2599970" y="4953787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正方形/長方形 6"/>
            <p:cNvSpPr/>
            <p:nvPr/>
          </p:nvSpPr>
          <p:spPr bwMode="auto">
            <a:xfrm>
              <a:off x="2599969" y="4662273"/>
              <a:ext cx="2729165" cy="135197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2593543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644613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3175216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3706480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247880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835391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3050656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3637315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4096403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4729034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2593792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3056404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3637315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4087402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>
              <a:off x="4724070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5265604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/>
            <p:cNvSpPr/>
            <p:nvPr/>
          </p:nvSpPr>
          <p:spPr bwMode="auto">
            <a:xfrm>
              <a:off x="2599367" y="2616541"/>
              <a:ext cx="1493505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dirty="0">
                  <a:latin typeface="Times New Roman" panose="02020603050405020304" pitchFamily="18" charset="0"/>
                </a:rPr>
                <a:t>SHR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5" name="正方形/長方形 54"/>
            <p:cNvSpPr/>
            <p:nvPr/>
          </p:nvSpPr>
          <p:spPr bwMode="auto">
            <a:xfrm>
              <a:off x="4092872" y="2616541"/>
              <a:ext cx="1180495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PHY Payload</a:t>
              </a:r>
              <a:endParaRPr kumimoji="0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6" name="正方形/長方形 55"/>
            <p:cNvSpPr/>
            <p:nvPr/>
          </p:nvSpPr>
          <p:spPr bwMode="auto">
            <a:xfrm>
              <a:off x="5273367" y="2616541"/>
              <a:ext cx="1454388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Optional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57" name="直線矢印コネクタ 56"/>
            <p:cNvCxnSpPr/>
            <p:nvPr/>
          </p:nvCxnSpPr>
          <p:spPr bwMode="auto">
            <a:xfrm>
              <a:off x="2546996" y="2406864"/>
              <a:ext cx="418075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テキスト ボックス 57"/>
            <p:cNvSpPr txBox="1"/>
            <p:nvPr/>
          </p:nvSpPr>
          <p:spPr>
            <a:xfrm>
              <a:off x="2546996" y="2111674"/>
              <a:ext cx="15297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Transmission:</a:t>
              </a:r>
              <a:r>
                <a:rPr lang="en-US" altLang="ja-JP" sz="1400" dirty="0"/>
                <a:t> first</a:t>
              </a:r>
              <a:endParaRPr kumimoji="1" lang="ja-JP" altLang="en-US" sz="1400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6239435" y="2111674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last</a:t>
              </a:r>
              <a:endParaRPr kumimoji="1" lang="ja-JP" altLang="en-US" sz="1400" dirty="0"/>
            </a:p>
          </p:txBody>
        </p:sp>
        <p:cxnSp>
          <p:nvCxnSpPr>
            <p:cNvPr id="61" name="直線コネクタ 60"/>
            <p:cNvCxnSpPr/>
            <p:nvPr/>
          </p:nvCxnSpPr>
          <p:spPr bwMode="auto">
            <a:xfrm>
              <a:off x="2593543" y="3010864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線コネクタ 61"/>
            <p:cNvCxnSpPr/>
            <p:nvPr/>
          </p:nvCxnSpPr>
          <p:spPr bwMode="auto">
            <a:xfrm>
              <a:off x="4092930" y="3010863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3" name="正方形/長方形 62"/>
            <p:cNvSpPr/>
            <p:nvPr/>
          </p:nvSpPr>
          <p:spPr bwMode="auto">
            <a:xfrm>
              <a:off x="5282392" y="4662273"/>
              <a:ext cx="1445363" cy="13528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64" name="直線コネクタ 63"/>
            <p:cNvCxnSpPr/>
            <p:nvPr/>
          </p:nvCxnSpPr>
          <p:spPr bwMode="auto">
            <a:xfrm>
              <a:off x="5273427" y="2971977"/>
              <a:ext cx="0" cy="174834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直線コネクタ 64"/>
            <p:cNvCxnSpPr>
              <a:endCxn id="63" idx="3"/>
            </p:cNvCxnSpPr>
            <p:nvPr/>
          </p:nvCxnSpPr>
          <p:spPr bwMode="auto">
            <a:xfrm>
              <a:off x="6727755" y="3003238"/>
              <a:ext cx="0" cy="172667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矢印コネクタ 65"/>
            <p:cNvCxnSpPr/>
            <p:nvPr/>
          </p:nvCxnSpPr>
          <p:spPr bwMode="auto">
            <a:xfrm>
              <a:off x="3043282" y="4953787"/>
              <a:ext cx="59403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線矢印コネクタ 66"/>
            <p:cNvCxnSpPr/>
            <p:nvPr/>
          </p:nvCxnSpPr>
          <p:spPr bwMode="auto">
            <a:xfrm>
              <a:off x="3661837" y="4953787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矢印コネクタ 67"/>
            <p:cNvCxnSpPr/>
            <p:nvPr/>
          </p:nvCxnSpPr>
          <p:spPr bwMode="auto">
            <a:xfrm>
              <a:off x="4096403" y="4953787"/>
              <a:ext cx="63504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矢印コネクタ 68"/>
            <p:cNvCxnSpPr/>
            <p:nvPr/>
          </p:nvCxnSpPr>
          <p:spPr bwMode="auto">
            <a:xfrm>
              <a:off x="4736408" y="4953787"/>
              <a:ext cx="52919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矢印コネクタ 71"/>
            <p:cNvCxnSpPr/>
            <p:nvPr/>
          </p:nvCxnSpPr>
          <p:spPr bwMode="auto">
            <a:xfrm>
              <a:off x="2962281" y="3336483"/>
              <a:ext cx="24027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直線コネクタ 74"/>
            <p:cNvCxnSpPr/>
            <p:nvPr/>
          </p:nvCxnSpPr>
          <p:spPr bwMode="auto">
            <a:xfrm flipH="1" flipV="1">
              <a:off x="2951636" y="3331122"/>
              <a:ext cx="87399" cy="20596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コネクタ 77"/>
            <p:cNvCxnSpPr/>
            <p:nvPr/>
          </p:nvCxnSpPr>
          <p:spPr bwMode="auto">
            <a:xfrm flipV="1">
              <a:off x="3131822" y="3313257"/>
              <a:ext cx="79345" cy="23603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0" name="テキスト ボックス 79"/>
            <p:cNvSpPr txBox="1"/>
            <p:nvPr/>
          </p:nvSpPr>
          <p:spPr>
            <a:xfrm>
              <a:off x="2929093" y="3043265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2" name="グループ化 81"/>
            <p:cNvGrpSpPr/>
            <p:nvPr/>
          </p:nvGrpSpPr>
          <p:grpSpPr>
            <a:xfrm>
              <a:off x="2051576" y="3378659"/>
              <a:ext cx="286495" cy="1544211"/>
              <a:chOff x="518075" y="2933793"/>
              <a:chExt cx="286495" cy="1544211"/>
            </a:xfrm>
          </p:grpSpPr>
          <p:cxnSp>
            <p:nvCxnSpPr>
              <p:cNvPr id="83" name="直線矢印コネクタ 82"/>
              <p:cNvCxnSpPr/>
              <p:nvPr/>
            </p:nvCxnSpPr>
            <p:spPr bwMode="auto">
              <a:xfrm flipV="1">
                <a:off x="804570" y="2994212"/>
                <a:ext cx="0" cy="139202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テキスト ボックス 83"/>
              <p:cNvSpPr txBox="1"/>
              <p:nvPr/>
            </p:nvSpPr>
            <p:spPr>
              <a:xfrm rot="5400000">
                <a:off x="367072" y="3084796"/>
                <a:ext cx="5790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/>
                  <a:t>Bright</a:t>
                </a:r>
                <a:endParaRPr kumimoji="1" lang="ja-JP" altLang="en-US" sz="1200" dirty="0"/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 rot="5400000">
                <a:off x="411843" y="4093283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/>
                  <a:t>Dark</a:t>
                </a:r>
                <a:endParaRPr kumimoji="1" lang="ja-JP" altLang="en-US" sz="1200" dirty="0"/>
              </a:p>
            </p:txBody>
          </p:sp>
        </p:grpSp>
        <p:sp>
          <p:nvSpPr>
            <p:cNvPr id="52" name="正方形/長方形 51"/>
            <p:cNvSpPr/>
            <p:nvPr/>
          </p:nvSpPr>
          <p:spPr bwMode="auto">
            <a:xfrm>
              <a:off x="5274569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829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Packet PPM mode 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1298541" y="2111674"/>
            <a:ext cx="5938477" cy="3233522"/>
            <a:chOff x="1298541" y="2111674"/>
            <a:chExt cx="5938477" cy="3233522"/>
          </a:xfrm>
        </p:grpSpPr>
        <p:cxnSp>
          <p:nvCxnSpPr>
            <p:cNvPr id="20" name="直線矢印コネクタ 19"/>
            <p:cNvCxnSpPr/>
            <p:nvPr/>
          </p:nvCxnSpPr>
          <p:spPr bwMode="auto">
            <a:xfrm>
              <a:off x="1846935" y="4953787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正方形/長方形 6"/>
            <p:cNvSpPr/>
            <p:nvPr/>
          </p:nvSpPr>
          <p:spPr bwMode="auto">
            <a:xfrm>
              <a:off x="1846934" y="4643095"/>
              <a:ext cx="4096665" cy="15437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840508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891578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2422181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953445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3494845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082356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4677526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5324074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2297621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2884280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3343368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3975999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2" name="正方形/長方形 51"/>
            <p:cNvSpPr/>
            <p:nvPr/>
          </p:nvSpPr>
          <p:spPr bwMode="auto">
            <a:xfrm>
              <a:off x="4512569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3" name="正方形/長方形 52"/>
            <p:cNvSpPr/>
            <p:nvPr/>
          </p:nvSpPr>
          <p:spPr bwMode="auto">
            <a:xfrm>
              <a:off x="5221768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840757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2303369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2884280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3334367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>
              <a:off x="3971035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4512569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5212767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5723712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/>
            <p:cNvSpPr/>
            <p:nvPr/>
          </p:nvSpPr>
          <p:spPr bwMode="auto">
            <a:xfrm>
              <a:off x="1846332" y="2616541"/>
              <a:ext cx="1493505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dirty="0">
                  <a:latin typeface="Times New Roman" panose="02020603050405020304" pitchFamily="18" charset="0"/>
                </a:rPr>
                <a:t>SHR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5" name="正方形/長方形 54"/>
            <p:cNvSpPr/>
            <p:nvPr/>
          </p:nvSpPr>
          <p:spPr bwMode="auto">
            <a:xfrm>
              <a:off x="3339837" y="2616541"/>
              <a:ext cx="2442793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PHY Payload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6" name="正方形/長方形 55"/>
            <p:cNvSpPr/>
            <p:nvPr/>
          </p:nvSpPr>
          <p:spPr bwMode="auto">
            <a:xfrm>
              <a:off x="5782630" y="2616541"/>
              <a:ext cx="1454388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Optional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57" name="直線矢印コネクタ 56"/>
            <p:cNvCxnSpPr/>
            <p:nvPr/>
          </p:nvCxnSpPr>
          <p:spPr bwMode="auto">
            <a:xfrm>
              <a:off x="1793961" y="2406864"/>
              <a:ext cx="544305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テキスト ボックス 57"/>
            <p:cNvSpPr txBox="1"/>
            <p:nvPr/>
          </p:nvSpPr>
          <p:spPr>
            <a:xfrm>
              <a:off x="1793961" y="2111674"/>
              <a:ext cx="15297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Transmission:</a:t>
              </a:r>
              <a:r>
                <a:rPr lang="en-US" altLang="ja-JP" sz="1400" dirty="0"/>
                <a:t> first</a:t>
              </a:r>
              <a:endParaRPr kumimoji="1" lang="ja-JP" altLang="en-US" sz="1400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6676922" y="2111674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last</a:t>
              </a:r>
              <a:endParaRPr kumimoji="1" lang="ja-JP" altLang="en-US" sz="1400" dirty="0"/>
            </a:p>
          </p:txBody>
        </p:sp>
        <p:cxnSp>
          <p:nvCxnSpPr>
            <p:cNvPr id="61" name="直線コネクタ 60"/>
            <p:cNvCxnSpPr/>
            <p:nvPr/>
          </p:nvCxnSpPr>
          <p:spPr bwMode="auto">
            <a:xfrm>
              <a:off x="1840508" y="3010864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線コネクタ 61"/>
            <p:cNvCxnSpPr/>
            <p:nvPr/>
          </p:nvCxnSpPr>
          <p:spPr bwMode="auto">
            <a:xfrm>
              <a:off x="3339895" y="3010863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3" name="正方形/長方形 62"/>
            <p:cNvSpPr/>
            <p:nvPr/>
          </p:nvSpPr>
          <p:spPr bwMode="auto">
            <a:xfrm>
              <a:off x="5723711" y="4643095"/>
              <a:ext cx="1513307" cy="15445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64" name="直線コネクタ 63"/>
            <p:cNvCxnSpPr/>
            <p:nvPr/>
          </p:nvCxnSpPr>
          <p:spPr bwMode="auto">
            <a:xfrm>
              <a:off x="5782690" y="2971977"/>
              <a:ext cx="0" cy="174834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直線コネクタ 64"/>
            <p:cNvCxnSpPr>
              <a:endCxn id="63" idx="3"/>
            </p:cNvCxnSpPr>
            <p:nvPr/>
          </p:nvCxnSpPr>
          <p:spPr bwMode="auto">
            <a:xfrm>
              <a:off x="7237018" y="3003238"/>
              <a:ext cx="0" cy="171708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正方形/長方形 53"/>
            <p:cNvSpPr/>
            <p:nvPr/>
          </p:nvSpPr>
          <p:spPr bwMode="auto">
            <a:xfrm>
              <a:off x="5719160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66" name="直線矢印コネクタ 65"/>
            <p:cNvCxnSpPr/>
            <p:nvPr/>
          </p:nvCxnSpPr>
          <p:spPr bwMode="auto">
            <a:xfrm>
              <a:off x="2290247" y="4953787"/>
              <a:ext cx="59403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線矢印コネクタ 66"/>
            <p:cNvCxnSpPr/>
            <p:nvPr/>
          </p:nvCxnSpPr>
          <p:spPr bwMode="auto">
            <a:xfrm>
              <a:off x="2908802" y="4953787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矢印コネクタ 67"/>
            <p:cNvCxnSpPr/>
            <p:nvPr/>
          </p:nvCxnSpPr>
          <p:spPr bwMode="auto">
            <a:xfrm>
              <a:off x="3343368" y="4953787"/>
              <a:ext cx="63504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矢印コネクタ 68"/>
            <p:cNvCxnSpPr/>
            <p:nvPr/>
          </p:nvCxnSpPr>
          <p:spPr bwMode="auto">
            <a:xfrm>
              <a:off x="3983373" y="4953787"/>
              <a:ext cx="52919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矢印コネクタ 69"/>
            <p:cNvCxnSpPr/>
            <p:nvPr/>
          </p:nvCxnSpPr>
          <p:spPr bwMode="auto">
            <a:xfrm>
              <a:off x="4512569" y="4953787"/>
              <a:ext cx="700198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直線矢印コネクタ 70"/>
            <p:cNvCxnSpPr/>
            <p:nvPr/>
          </p:nvCxnSpPr>
          <p:spPr bwMode="auto">
            <a:xfrm>
              <a:off x="5221768" y="4953787"/>
              <a:ext cx="49739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矢印コネクタ 71"/>
            <p:cNvCxnSpPr/>
            <p:nvPr/>
          </p:nvCxnSpPr>
          <p:spPr bwMode="auto">
            <a:xfrm>
              <a:off x="2209246" y="3336483"/>
              <a:ext cx="24027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直線コネクタ 74"/>
            <p:cNvCxnSpPr/>
            <p:nvPr/>
          </p:nvCxnSpPr>
          <p:spPr bwMode="auto">
            <a:xfrm flipH="1" flipV="1">
              <a:off x="2198601" y="3331122"/>
              <a:ext cx="87399" cy="20596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コネクタ 77"/>
            <p:cNvCxnSpPr/>
            <p:nvPr/>
          </p:nvCxnSpPr>
          <p:spPr bwMode="auto">
            <a:xfrm flipV="1">
              <a:off x="2378787" y="3313257"/>
              <a:ext cx="79345" cy="23603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0" name="テキスト ボックス 79"/>
            <p:cNvSpPr txBox="1"/>
            <p:nvPr/>
          </p:nvSpPr>
          <p:spPr>
            <a:xfrm>
              <a:off x="2176058" y="3043265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2" name="グループ化 81"/>
            <p:cNvGrpSpPr/>
            <p:nvPr/>
          </p:nvGrpSpPr>
          <p:grpSpPr>
            <a:xfrm>
              <a:off x="1298541" y="3378659"/>
              <a:ext cx="286495" cy="1544211"/>
              <a:chOff x="518075" y="2933793"/>
              <a:chExt cx="286495" cy="1544211"/>
            </a:xfrm>
          </p:grpSpPr>
          <p:cxnSp>
            <p:nvCxnSpPr>
              <p:cNvPr id="83" name="直線矢印コネクタ 82"/>
              <p:cNvCxnSpPr/>
              <p:nvPr/>
            </p:nvCxnSpPr>
            <p:spPr bwMode="auto">
              <a:xfrm flipV="1">
                <a:off x="804570" y="2994212"/>
                <a:ext cx="0" cy="139202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テキスト ボックス 83"/>
              <p:cNvSpPr txBox="1"/>
              <p:nvPr/>
            </p:nvSpPr>
            <p:spPr>
              <a:xfrm rot="5400000">
                <a:off x="367072" y="3084796"/>
                <a:ext cx="5790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/>
                  <a:t>Bright</a:t>
                </a:r>
                <a:endParaRPr kumimoji="1" lang="ja-JP" altLang="en-US" sz="1200" dirty="0"/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 rot="5400000">
                <a:off x="411843" y="4093283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/>
                  <a:t>Dark</a:t>
                </a:r>
                <a:endParaRPr kumimoji="1" lang="ja-JP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8139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Packet PPM mode 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518611" y="2111674"/>
            <a:ext cx="7808648" cy="3233522"/>
            <a:chOff x="518611" y="2111674"/>
            <a:chExt cx="7808648" cy="3233522"/>
          </a:xfrm>
        </p:grpSpPr>
        <p:sp>
          <p:nvSpPr>
            <p:cNvPr id="63" name="正方形/長方形 62"/>
            <p:cNvSpPr/>
            <p:nvPr/>
          </p:nvSpPr>
          <p:spPr bwMode="auto">
            <a:xfrm>
              <a:off x="4887508" y="4655241"/>
              <a:ext cx="3439751" cy="14231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20" name="直線矢印コネクタ 19"/>
            <p:cNvCxnSpPr/>
            <p:nvPr/>
          </p:nvCxnSpPr>
          <p:spPr bwMode="auto">
            <a:xfrm>
              <a:off x="1067005" y="4953787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正方形/長方形 6"/>
            <p:cNvSpPr/>
            <p:nvPr/>
          </p:nvSpPr>
          <p:spPr bwMode="auto">
            <a:xfrm>
              <a:off x="1067004" y="4649835"/>
              <a:ext cx="3935637" cy="1476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060578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111648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642251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173515" y="503741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714915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302426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3897596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4544144" y="5037419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1517691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2104350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2563438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3196069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2" name="正方形/長方形 51"/>
            <p:cNvSpPr/>
            <p:nvPr/>
          </p:nvSpPr>
          <p:spPr bwMode="auto">
            <a:xfrm>
              <a:off x="3732639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3" name="正方形/長方形 52"/>
            <p:cNvSpPr/>
            <p:nvPr/>
          </p:nvSpPr>
          <p:spPr bwMode="auto">
            <a:xfrm>
              <a:off x="4441838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060827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1523439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2104350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2554437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>
              <a:off x="3191105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3732639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4432837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4943782" y="4797470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/>
            <p:cNvSpPr/>
            <p:nvPr/>
          </p:nvSpPr>
          <p:spPr bwMode="auto">
            <a:xfrm>
              <a:off x="1066402" y="2616541"/>
              <a:ext cx="1493505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dirty="0">
                  <a:latin typeface="Times New Roman" panose="02020603050405020304" pitchFamily="18" charset="0"/>
                </a:rPr>
                <a:t>SHR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5" name="正方形/長方形 54"/>
            <p:cNvSpPr/>
            <p:nvPr/>
          </p:nvSpPr>
          <p:spPr bwMode="auto">
            <a:xfrm>
              <a:off x="2559907" y="2616541"/>
              <a:ext cx="3167722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PHY Payload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57" name="直線矢印コネクタ 56"/>
            <p:cNvCxnSpPr/>
            <p:nvPr/>
          </p:nvCxnSpPr>
          <p:spPr bwMode="auto">
            <a:xfrm>
              <a:off x="1060578" y="2406864"/>
              <a:ext cx="72666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テキスト ボックス 57"/>
            <p:cNvSpPr txBox="1"/>
            <p:nvPr/>
          </p:nvSpPr>
          <p:spPr>
            <a:xfrm>
              <a:off x="1017621" y="2111674"/>
              <a:ext cx="15297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Transmission:</a:t>
              </a:r>
              <a:r>
                <a:rPr lang="en-US" altLang="ja-JP" sz="1400" dirty="0"/>
                <a:t> first</a:t>
              </a:r>
              <a:endParaRPr kumimoji="1" lang="ja-JP" altLang="en-US" sz="1400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7774344" y="2111674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last</a:t>
              </a:r>
              <a:endParaRPr kumimoji="1" lang="ja-JP" altLang="en-US" sz="1400" dirty="0"/>
            </a:p>
          </p:txBody>
        </p:sp>
        <p:cxnSp>
          <p:nvCxnSpPr>
            <p:cNvPr id="61" name="直線コネクタ 60"/>
            <p:cNvCxnSpPr/>
            <p:nvPr/>
          </p:nvCxnSpPr>
          <p:spPr bwMode="auto">
            <a:xfrm>
              <a:off x="1060578" y="3010864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線コネクタ 61"/>
            <p:cNvCxnSpPr/>
            <p:nvPr/>
          </p:nvCxnSpPr>
          <p:spPr bwMode="auto">
            <a:xfrm>
              <a:off x="2559965" y="3010863"/>
              <a:ext cx="0" cy="4595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矢印コネクタ 65"/>
            <p:cNvCxnSpPr/>
            <p:nvPr/>
          </p:nvCxnSpPr>
          <p:spPr bwMode="auto">
            <a:xfrm>
              <a:off x="1510317" y="4953787"/>
              <a:ext cx="59403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線矢印コネクタ 66"/>
            <p:cNvCxnSpPr/>
            <p:nvPr/>
          </p:nvCxnSpPr>
          <p:spPr bwMode="auto">
            <a:xfrm>
              <a:off x="2128872" y="4953787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矢印コネクタ 67"/>
            <p:cNvCxnSpPr/>
            <p:nvPr/>
          </p:nvCxnSpPr>
          <p:spPr bwMode="auto">
            <a:xfrm>
              <a:off x="2563438" y="4953787"/>
              <a:ext cx="63504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矢印コネクタ 68"/>
            <p:cNvCxnSpPr/>
            <p:nvPr/>
          </p:nvCxnSpPr>
          <p:spPr bwMode="auto">
            <a:xfrm>
              <a:off x="3203443" y="4953787"/>
              <a:ext cx="52919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矢印コネクタ 69"/>
            <p:cNvCxnSpPr/>
            <p:nvPr/>
          </p:nvCxnSpPr>
          <p:spPr bwMode="auto">
            <a:xfrm>
              <a:off x="3732639" y="4953787"/>
              <a:ext cx="700198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直線矢印コネクタ 70"/>
            <p:cNvCxnSpPr/>
            <p:nvPr/>
          </p:nvCxnSpPr>
          <p:spPr bwMode="auto">
            <a:xfrm>
              <a:off x="4441838" y="4953787"/>
              <a:ext cx="49739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矢印コネクタ 71"/>
            <p:cNvCxnSpPr/>
            <p:nvPr/>
          </p:nvCxnSpPr>
          <p:spPr bwMode="auto">
            <a:xfrm>
              <a:off x="1429316" y="3336483"/>
              <a:ext cx="240279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直線コネクタ 74"/>
            <p:cNvCxnSpPr/>
            <p:nvPr/>
          </p:nvCxnSpPr>
          <p:spPr bwMode="auto">
            <a:xfrm flipH="1" flipV="1">
              <a:off x="1418671" y="3331122"/>
              <a:ext cx="87399" cy="20596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コネクタ 77"/>
            <p:cNvCxnSpPr/>
            <p:nvPr/>
          </p:nvCxnSpPr>
          <p:spPr bwMode="auto">
            <a:xfrm flipV="1">
              <a:off x="1598857" y="3313257"/>
              <a:ext cx="79345" cy="23603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0" name="テキスト ボックス 79"/>
            <p:cNvSpPr txBox="1"/>
            <p:nvPr/>
          </p:nvSpPr>
          <p:spPr>
            <a:xfrm>
              <a:off x="1396128" y="3043265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2" name="グループ化 81"/>
            <p:cNvGrpSpPr/>
            <p:nvPr/>
          </p:nvGrpSpPr>
          <p:grpSpPr>
            <a:xfrm>
              <a:off x="518611" y="3378659"/>
              <a:ext cx="286495" cy="1544211"/>
              <a:chOff x="518075" y="2933793"/>
              <a:chExt cx="286495" cy="1544211"/>
            </a:xfrm>
          </p:grpSpPr>
          <p:cxnSp>
            <p:nvCxnSpPr>
              <p:cNvPr id="83" name="直線矢印コネクタ 82"/>
              <p:cNvCxnSpPr/>
              <p:nvPr/>
            </p:nvCxnSpPr>
            <p:spPr bwMode="auto">
              <a:xfrm flipV="1">
                <a:off x="804570" y="2994212"/>
                <a:ext cx="0" cy="1392029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4" name="テキスト ボックス 83"/>
              <p:cNvSpPr txBox="1"/>
              <p:nvPr/>
            </p:nvSpPr>
            <p:spPr>
              <a:xfrm rot="5400000">
                <a:off x="367072" y="3084796"/>
                <a:ext cx="5790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/>
                  <a:t>Bright</a:t>
                </a:r>
                <a:endParaRPr kumimoji="1" lang="ja-JP" altLang="en-US" sz="1200" dirty="0"/>
              </a:p>
            </p:txBody>
          </p:sp>
          <p:sp>
            <p:nvSpPr>
              <p:cNvPr id="85" name="テキスト ボックス 84"/>
              <p:cNvSpPr txBox="1"/>
              <p:nvPr/>
            </p:nvSpPr>
            <p:spPr>
              <a:xfrm rot="5400000">
                <a:off x="411843" y="4093283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/>
                  <a:t>Dark</a:t>
                </a:r>
                <a:endParaRPr kumimoji="1" lang="ja-JP" altLang="en-US" sz="1200" dirty="0"/>
              </a:p>
            </p:txBody>
          </p:sp>
        </p:grpSp>
        <p:cxnSp>
          <p:nvCxnSpPr>
            <p:cNvPr id="60" name="直線コネクタ 59"/>
            <p:cNvCxnSpPr/>
            <p:nvPr/>
          </p:nvCxnSpPr>
          <p:spPr bwMode="auto">
            <a:xfrm flipH="1">
              <a:off x="5727748" y="2971977"/>
              <a:ext cx="1" cy="16426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" name="正方形/長方形 72"/>
            <p:cNvSpPr/>
            <p:nvPr/>
          </p:nvSpPr>
          <p:spPr bwMode="auto">
            <a:xfrm>
              <a:off x="5727806" y="2615361"/>
              <a:ext cx="1493505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dirty="0">
                  <a:latin typeface="Times New Roman" panose="02020603050405020304" pitchFamily="18" charset="0"/>
                </a:rPr>
                <a:t>SFT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6" name="正方形/長方形 55"/>
            <p:cNvSpPr/>
            <p:nvPr/>
          </p:nvSpPr>
          <p:spPr bwMode="auto">
            <a:xfrm>
              <a:off x="7221430" y="2616541"/>
              <a:ext cx="1105828" cy="35661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Optional</a:t>
              </a:r>
              <a:endParaRPr kumimoji="0" lang="ja-JP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65" name="直線コネクタ 64"/>
            <p:cNvCxnSpPr>
              <a:stCxn id="56" idx="3"/>
              <a:endCxn id="63" idx="3"/>
            </p:cNvCxnSpPr>
            <p:nvPr/>
          </p:nvCxnSpPr>
          <p:spPr bwMode="auto">
            <a:xfrm>
              <a:off x="8327258" y="2794849"/>
              <a:ext cx="1" cy="193154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線コネクタ 88"/>
            <p:cNvCxnSpPr>
              <a:stCxn id="56" idx="1"/>
            </p:cNvCxnSpPr>
            <p:nvPr/>
          </p:nvCxnSpPr>
          <p:spPr bwMode="auto">
            <a:xfrm flipH="1">
              <a:off x="7221311" y="2794849"/>
              <a:ext cx="119" cy="192614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直線コネクタ 93"/>
            <p:cNvCxnSpPr/>
            <p:nvPr/>
          </p:nvCxnSpPr>
          <p:spPr bwMode="auto">
            <a:xfrm>
              <a:off x="5163669" y="3818455"/>
              <a:ext cx="48409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直線コネクタ 94"/>
            <p:cNvCxnSpPr/>
            <p:nvPr/>
          </p:nvCxnSpPr>
          <p:spPr bwMode="auto">
            <a:xfrm>
              <a:off x="5163669" y="5127302"/>
              <a:ext cx="48409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正方形/長方形 53"/>
            <p:cNvSpPr/>
            <p:nvPr/>
          </p:nvSpPr>
          <p:spPr bwMode="auto">
            <a:xfrm>
              <a:off x="4939230" y="353708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96" name="直線矢印コネクタ 95"/>
            <p:cNvCxnSpPr/>
            <p:nvPr/>
          </p:nvCxnSpPr>
          <p:spPr bwMode="auto">
            <a:xfrm>
              <a:off x="5737952" y="4942392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7" name="正方形/長方形 96"/>
            <p:cNvSpPr/>
            <p:nvPr/>
          </p:nvSpPr>
          <p:spPr bwMode="auto">
            <a:xfrm>
              <a:off x="5731525" y="353465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5782595" y="5026024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6313198" y="5026024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6844462" y="5026024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ja-JP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1" lang="ja-JP" alt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正方形/長方形 100"/>
            <p:cNvSpPr/>
            <p:nvPr/>
          </p:nvSpPr>
          <p:spPr bwMode="auto">
            <a:xfrm>
              <a:off x="6188638" y="353465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02" name="正方形/長方形 101"/>
            <p:cNvSpPr/>
            <p:nvPr/>
          </p:nvSpPr>
          <p:spPr bwMode="auto">
            <a:xfrm>
              <a:off x="6775297" y="353465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03" name="正方形/長方形 102"/>
            <p:cNvSpPr/>
            <p:nvPr/>
          </p:nvSpPr>
          <p:spPr bwMode="auto">
            <a:xfrm>
              <a:off x="7225420" y="3534651"/>
              <a:ext cx="63530" cy="12603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104" name="直線コネクタ 103"/>
            <p:cNvCxnSpPr/>
            <p:nvPr/>
          </p:nvCxnSpPr>
          <p:spPr>
            <a:xfrm>
              <a:off x="5731774" y="4786075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/>
            <p:cNvCxnSpPr/>
            <p:nvPr/>
          </p:nvCxnSpPr>
          <p:spPr>
            <a:xfrm>
              <a:off x="6194386" y="4786075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/>
            <p:cNvCxnSpPr/>
            <p:nvPr/>
          </p:nvCxnSpPr>
          <p:spPr>
            <a:xfrm>
              <a:off x="6775297" y="4786075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/>
            <p:cNvCxnSpPr/>
            <p:nvPr/>
          </p:nvCxnSpPr>
          <p:spPr>
            <a:xfrm>
              <a:off x="7216419" y="4786075"/>
              <a:ext cx="0" cy="25080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矢印コネクタ 107"/>
            <p:cNvCxnSpPr/>
            <p:nvPr/>
          </p:nvCxnSpPr>
          <p:spPr bwMode="auto">
            <a:xfrm>
              <a:off x="6181264" y="4942392"/>
              <a:ext cx="59403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直線矢印コネクタ 108"/>
            <p:cNvCxnSpPr/>
            <p:nvPr/>
          </p:nvCxnSpPr>
          <p:spPr bwMode="auto">
            <a:xfrm>
              <a:off x="6799819" y="4942392"/>
              <a:ext cx="41846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387062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Packet Division (2)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2454660" y="5592090"/>
            <a:ext cx="1765299" cy="565150"/>
            <a:chOff x="1116732" y="4513914"/>
            <a:chExt cx="1765299" cy="565150"/>
          </a:xfrm>
        </p:grpSpPr>
        <p:sp>
          <p:nvSpPr>
            <p:cNvPr id="7" name="正方形/長方形 6"/>
            <p:cNvSpPr/>
            <p:nvPr/>
          </p:nvSpPr>
          <p:spPr bwMode="auto">
            <a:xfrm>
              <a:off x="1116732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1377082" y="4513914"/>
              <a:ext cx="980206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(0)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7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2357288" y="4513914"/>
              <a:ext cx="524743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(0)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938983" y="5592090"/>
            <a:ext cx="1765300" cy="565150"/>
            <a:chOff x="5797550" y="4513914"/>
            <a:chExt cx="1765300" cy="565150"/>
          </a:xfrm>
        </p:grpSpPr>
        <p:sp>
          <p:nvSpPr>
            <p:cNvPr id="11" name="正方形/長方形 10"/>
            <p:cNvSpPr/>
            <p:nvPr/>
          </p:nvSpPr>
          <p:spPr bwMode="auto">
            <a:xfrm>
              <a:off x="5797550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60579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1000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655955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(1)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70612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(1)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2935028" y="6157240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27087" y="6157240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1</a:t>
            </a:r>
            <a:endParaRPr kumimoji="1" lang="ja-JP" altLang="en-US" sz="1400" dirty="0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3404258" y="4622166"/>
            <a:ext cx="719856" cy="44762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4626093" y="4622166"/>
            <a:ext cx="524743" cy="44762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4124443" y="4622166"/>
            <a:ext cx="501650" cy="44762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5150836" y="4622166"/>
            <a:ext cx="501650" cy="44762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</a:t>
            </a:r>
          </a:p>
        </p:txBody>
      </p:sp>
      <p:cxnSp>
        <p:nvCxnSpPr>
          <p:cNvPr id="27" name="カギ線コネクタ 26"/>
          <p:cNvCxnSpPr>
            <a:stCxn id="18" idx="2"/>
            <a:endCxn id="8" idx="0"/>
          </p:cNvCxnSpPr>
          <p:nvPr/>
        </p:nvCxnSpPr>
        <p:spPr bwMode="auto">
          <a:xfrm rot="5400000">
            <a:off x="3223500" y="5051404"/>
            <a:ext cx="522300" cy="559073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カギ線コネクタ 27"/>
          <p:cNvCxnSpPr>
            <a:stCxn id="20" idx="2"/>
            <a:endCxn id="13" idx="0"/>
          </p:cNvCxnSpPr>
          <p:nvPr/>
        </p:nvCxnSpPr>
        <p:spPr bwMode="auto">
          <a:xfrm rot="16200000" flipH="1">
            <a:off x="4902388" y="4542670"/>
            <a:ext cx="522300" cy="15765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カギ線コネクタ 28"/>
          <p:cNvCxnSpPr>
            <a:stCxn id="19" idx="2"/>
            <a:endCxn id="9" idx="0"/>
          </p:cNvCxnSpPr>
          <p:nvPr/>
        </p:nvCxnSpPr>
        <p:spPr bwMode="auto">
          <a:xfrm rot="5400000">
            <a:off x="4161877" y="4865502"/>
            <a:ext cx="522300" cy="930877"/>
          </a:xfrm>
          <a:prstGeom prst="bentConnector3">
            <a:avLst>
              <a:gd name="adj1" fmla="val 6544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カギ線コネクタ 29"/>
          <p:cNvCxnSpPr>
            <a:stCxn id="21" idx="2"/>
            <a:endCxn id="14" idx="0"/>
          </p:cNvCxnSpPr>
          <p:nvPr/>
        </p:nvCxnSpPr>
        <p:spPr bwMode="auto">
          <a:xfrm rot="16200000" flipH="1">
            <a:off x="5666409" y="4805041"/>
            <a:ext cx="522300" cy="1051797"/>
          </a:xfrm>
          <a:prstGeom prst="bentConnector3">
            <a:avLst>
              <a:gd name="adj1" fmla="val 3626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テキスト ボックス 30"/>
          <p:cNvSpPr txBox="1"/>
          <p:nvPr/>
        </p:nvSpPr>
        <p:spPr>
          <a:xfrm>
            <a:off x="1020113" y="3913846"/>
            <a:ext cx="11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(2)</a:t>
            </a:r>
            <a:endParaRPr kumimoji="1" lang="ja-JP" altLang="en-US" sz="1600" u="sng" dirty="0"/>
          </a:p>
        </p:txBody>
      </p:sp>
      <p:sp>
        <p:nvSpPr>
          <p:cNvPr id="44" name="正方形/長方形 43"/>
          <p:cNvSpPr/>
          <p:nvPr/>
        </p:nvSpPr>
        <p:spPr bwMode="auto">
          <a:xfrm>
            <a:off x="3404258" y="4281848"/>
            <a:ext cx="2248228" cy="34147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82" name="正方形/長方形 81"/>
          <p:cNvSpPr/>
          <p:nvPr/>
        </p:nvSpPr>
        <p:spPr bwMode="auto">
          <a:xfrm>
            <a:off x="7776770" y="1410962"/>
            <a:ext cx="681430" cy="565150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label</a:t>
            </a:r>
            <a:endParaRPr kumimoji="0" lang="en-US" altLang="ja-JP" sz="1200" baseline="-25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bit size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value</a:t>
            </a:r>
          </a:p>
        </p:txBody>
      </p:sp>
      <p:grpSp>
        <p:nvGrpSpPr>
          <p:cNvPr id="57" name="グループ化 56"/>
          <p:cNvGrpSpPr/>
          <p:nvPr/>
        </p:nvGrpSpPr>
        <p:grpSpPr>
          <a:xfrm>
            <a:off x="3515547" y="2930402"/>
            <a:ext cx="1765300" cy="565150"/>
            <a:chOff x="2286000" y="2393950"/>
            <a:chExt cx="1765300" cy="450850"/>
          </a:xfrm>
        </p:grpSpPr>
        <p:sp>
          <p:nvSpPr>
            <p:cNvPr id="58" name="正方形/長方形 57"/>
            <p:cNvSpPr/>
            <p:nvPr/>
          </p:nvSpPr>
          <p:spPr bwMode="auto">
            <a:xfrm>
              <a:off x="2286000" y="2393950"/>
              <a:ext cx="260350" cy="4508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59" name="正方形/長方形 58"/>
            <p:cNvSpPr/>
            <p:nvPr/>
          </p:nvSpPr>
          <p:spPr bwMode="auto">
            <a:xfrm>
              <a:off x="2546350" y="2393950"/>
              <a:ext cx="501650" cy="4508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0000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3048000" y="2393950"/>
              <a:ext cx="501650" cy="4508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(0)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3549650" y="2393950"/>
              <a:ext cx="501650" cy="4508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(0)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63" name="正方形/長方形 62"/>
          <p:cNvSpPr/>
          <p:nvPr/>
        </p:nvSpPr>
        <p:spPr bwMode="auto">
          <a:xfrm>
            <a:off x="4277548" y="2193562"/>
            <a:ext cx="501650" cy="44762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64" name="正方形/長方形 63"/>
          <p:cNvSpPr/>
          <p:nvPr/>
        </p:nvSpPr>
        <p:spPr bwMode="auto">
          <a:xfrm>
            <a:off x="4779198" y="2193562"/>
            <a:ext cx="501650" cy="44762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67" name="正方形/長方形 66"/>
          <p:cNvSpPr/>
          <p:nvPr/>
        </p:nvSpPr>
        <p:spPr bwMode="auto">
          <a:xfrm>
            <a:off x="4277547" y="1834652"/>
            <a:ext cx="1003301" cy="35890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7</a:t>
            </a:r>
          </a:p>
        </p:txBody>
      </p:sp>
      <p:cxnSp>
        <p:nvCxnSpPr>
          <p:cNvPr id="68" name="直線矢印コネクタ 67"/>
          <p:cNvCxnSpPr>
            <a:stCxn id="63" idx="2"/>
            <a:endCxn id="60" idx="0"/>
          </p:cNvCxnSpPr>
          <p:nvPr/>
        </p:nvCxnSpPr>
        <p:spPr bwMode="auto">
          <a:xfrm flipH="1">
            <a:off x="4528372" y="2641186"/>
            <a:ext cx="1" cy="2892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直線矢印コネクタ 68"/>
          <p:cNvCxnSpPr>
            <a:stCxn id="64" idx="2"/>
            <a:endCxn id="62" idx="0"/>
          </p:cNvCxnSpPr>
          <p:nvPr/>
        </p:nvCxnSpPr>
        <p:spPr bwMode="auto">
          <a:xfrm flipH="1">
            <a:off x="5030022" y="2641186"/>
            <a:ext cx="1" cy="2892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テキスト ボックス 69"/>
          <p:cNvSpPr txBox="1"/>
          <p:nvPr/>
        </p:nvSpPr>
        <p:spPr>
          <a:xfrm>
            <a:off x="4026722" y="3527140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022350" y="1503037"/>
            <a:ext cx="11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(1)</a:t>
            </a:r>
            <a:endParaRPr kumimoji="1" lang="ja-JP" alt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979932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Packet </a:t>
            </a:r>
            <a:r>
              <a:rPr kumimoji="1" lang="en-US" altLang="ja-JP" dirty="0"/>
              <a:t>Division (3)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33" name="グループ化 32"/>
          <p:cNvGrpSpPr/>
          <p:nvPr/>
        </p:nvGrpSpPr>
        <p:grpSpPr>
          <a:xfrm>
            <a:off x="1506468" y="4974551"/>
            <a:ext cx="1765299" cy="565150"/>
            <a:chOff x="1116732" y="4513914"/>
            <a:chExt cx="1765299" cy="565150"/>
          </a:xfrm>
        </p:grpSpPr>
        <p:sp>
          <p:nvSpPr>
            <p:cNvPr id="6" name="正方形/長方形 5"/>
            <p:cNvSpPr/>
            <p:nvPr/>
          </p:nvSpPr>
          <p:spPr bwMode="auto">
            <a:xfrm>
              <a:off x="1116732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1377082" y="4513914"/>
              <a:ext cx="3365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1713632" y="4513914"/>
              <a:ext cx="643656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(0)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6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2357288" y="4513914"/>
              <a:ext cx="524743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(0)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6187286" y="4974551"/>
            <a:ext cx="1765300" cy="565150"/>
            <a:chOff x="5797550" y="4513914"/>
            <a:chExt cx="1765300" cy="565150"/>
          </a:xfrm>
        </p:grpSpPr>
        <p:sp>
          <p:nvSpPr>
            <p:cNvPr id="11" name="正方形/長方形 10"/>
            <p:cNvSpPr/>
            <p:nvPr/>
          </p:nvSpPr>
          <p:spPr bwMode="auto">
            <a:xfrm>
              <a:off x="5797550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60579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0100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655955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(2)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70612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(2)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3762305" y="4974551"/>
            <a:ext cx="1765299" cy="565150"/>
            <a:chOff x="3279775" y="4513914"/>
            <a:chExt cx="1765299" cy="565150"/>
          </a:xfrm>
        </p:grpSpPr>
        <p:sp>
          <p:nvSpPr>
            <p:cNvPr id="15" name="正方形/長方形 14"/>
            <p:cNvSpPr/>
            <p:nvPr/>
          </p:nvSpPr>
          <p:spPr bwMode="auto">
            <a:xfrm>
              <a:off x="3279775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540125" y="4513914"/>
              <a:ext cx="3365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3876675" y="4513914"/>
              <a:ext cx="643656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(1)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6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4520331" y="4513914"/>
              <a:ext cx="524743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(1)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3" name="正方形/長方形 22"/>
          <p:cNvSpPr/>
          <p:nvPr/>
        </p:nvSpPr>
        <p:spPr bwMode="auto">
          <a:xfrm>
            <a:off x="3490653" y="3904922"/>
            <a:ext cx="64365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5271584" y="3904922"/>
            <a:ext cx="519832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4135319" y="3904922"/>
            <a:ext cx="64365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5791415" y="3904922"/>
            <a:ext cx="518393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4774645" y="3904922"/>
            <a:ext cx="498475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6309809" y="3904922"/>
            <a:ext cx="5016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42" name="正方形/長方形 41"/>
          <p:cNvSpPr/>
          <p:nvPr/>
        </p:nvSpPr>
        <p:spPr bwMode="auto">
          <a:xfrm>
            <a:off x="3489643" y="3563447"/>
            <a:ext cx="3321816" cy="34147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27</a:t>
            </a:r>
          </a:p>
        </p:txBody>
      </p:sp>
      <p:cxnSp>
        <p:nvCxnSpPr>
          <p:cNvPr id="56" name="カギ線コネクタ 55"/>
          <p:cNvCxnSpPr>
            <a:stCxn id="23" idx="2"/>
            <a:endCxn id="8" idx="0"/>
          </p:cNvCxnSpPr>
          <p:nvPr/>
        </p:nvCxnSpPr>
        <p:spPr bwMode="auto">
          <a:xfrm rot="5400000">
            <a:off x="2866600" y="4028669"/>
            <a:ext cx="504479" cy="1387285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カギ線コネクタ 57"/>
          <p:cNvCxnSpPr>
            <a:stCxn id="24" idx="2"/>
            <a:endCxn id="9" idx="0"/>
          </p:cNvCxnSpPr>
          <p:nvPr/>
        </p:nvCxnSpPr>
        <p:spPr bwMode="auto">
          <a:xfrm rot="5400000">
            <a:off x="4018209" y="3461259"/>
            <a:ext cx="504479" cy="2522104"/>
          </a:xfrm>
          <a:prstGeom prst="bentConnector3">
            <a:avLst>
              <a:gd name="adj1" fmla="val 3237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カギ線コネクタ 59"/>
          <p:cNvCxnSpPr>
            <a:stCxn id="25" idx="2"/>
            <a:endCxn id="17" idx="0"/>
          </p:cNvCxnSpPr>
          <p:nvPr/>
        </p:nvCxnSpPr>
        <p:spPr bwMode="auto">
          <a:xfrm rot="16200000" flipH="1">
            <a:off x="4316851" y="4610368"/>
            <a:ext cx="504479" cy="2238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カギ線コネクタ 61"/>
          <p:cNvCxnSpPr>
            <a:stCxn id="27" idx="2"/>
            <a:endCxn id="13" idx="0"/>
          </p:cNvCxnSpPr>
          <p:nvPr/>
        </p:nvCxnSpPr>
        <p:spPr bwMode="auto">
          <a:xfrm rot="16200000" flipH="1">
            <a:off x="5859758" y="3634197"/>
            <a:ext cx="504479" cy="21762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カギ線コネクタ 63"/>
          <p:cNvCxnSpPr>
            <a:stCxn id="26" idx="2"/>
            <a:endCxn id="18" idx="0"/>
          </p:cNvCxnSpPr>
          <p:nvPr/>
        </p:nvCxnSpPr>
        <p:spPr bwMode="auto">
          <a:xfrm rot="5400000">
            <a:off x="5405684" y="4329622"/>
            <a:ext cx="504479" cy="785379"/>
          </a:xfrm>
          <a:prstGeom prst="bentConnector3">
            <a:avLst>
              <a:gd name="adj1" fmla="val 63846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カギ線コネクタ 65"/>
          <p:cNvCxnSpPr>
            <a:stCxn id="28" idx="2"/>
            <a:endCxn id="14" idx="0"/>
          </p:cNvCxnSpPr>
          <p:nvPr/>
        </p:nvCxnSpPr>
        <p:spPr bwMode="auto">
          <a:xfrm rot="16200000" flipH="1">
            <a:off x="6878958" y="4151747"/>
            <a:ext cx="504479" cy="1141127"/>
          </a:xfrm>
          <a:prstGeom prst="bentConnector3">
            <a:avLst>
              <a:gd name="adj1" fmla="val 3237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テキスト ボックス 94"/>
          <p:cNvSpPr txBox="1"/>
          <p:nvPr/>
        </p:nvSpPr>
        <p:spPr>
          <a:xfrm>
            <a:off x="1986836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289738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1</a:t>
            </a:r>
            <a:endParaRPr kumimoji="1" lang="ja-JP" altLang="en-US" sz="1400" dirty="0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675390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2</a:t>
            </a:r>
            <a:endParaRPr kumimoji="1" lang="ja-JP" altLang="en-US" sz="1400" dirty="0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009650" y="1503037"/>
            <a:ext cx="11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(3)</a:t>
            </a:r>
            <a:endParaRPr kumimoji="1" lang="ja-JP" altLang="en-US" sz="1600" u="sng" dirty="0"/>
          </a:p>
        </p:txBody>
      </p:sp>
      <p:sp>
        <p:nvSpPr>
          <p:cNvPr id="125" name="正方形/長方形 124"/>
          <p:cNvSpPr/>
          <p:nvPr/>
        </p:nvSpPr>
        <p:spPr bwMode="auto">
          <a:xfrm>
            <a:off x="7776770" y="1410962"/>
            <a:ext cx="681430" cy="565150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label</a:t>
            </a:r>
            <a:endParaRPr kumimoji="0" lang="en-US" altLang="ja-JP" sz="1200" baseline="-25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bit size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4234153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Packet </a:t>
            </a:r>
            <a:r>
              <a:rPr kumimoji="1" lang="en-US" altLang="ja-JP" dirty="0"/>
              <a:t>Division (</a:t>
            </a:r>
            <a:r>
              <a:rPr lang="en-US" altLang="ja-JP" dirty="0"/>
              <a:t>4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A912-9EFF-4AF9-B538-1099D9891D7F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auto">
          <a:xfrm>
            <a:off x="7776770" y="1410962"/>
            <a:ext cx="681430" cy="565150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label</a:t>
            </a:r>
            <a:endParaRPr kumimoji="0" lang="en-US" altLang="ja-JP" sz="1200" baseline="-25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bit size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value</a:t>
            </a:r>
          </a:p>
        </p:txBody>
      </p:sp>
      <p:sp>
        <p:nvSpPr>
          <p:cNvPr id="8" name="正方形/長方形 7"/>
          <p:cNvSpPr/>
          <p:nvPr/>
        </p:nvSpPr>
        <p:spPr bwMode="auto">
          <a:xfrm>
            <a:off x="948781" y="4974551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1209131" y="4974551"/>
            <a:ext cx="44954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1658679" y="4974551"/>
            <a:ext cx="530658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2189337" y="4974551"/>
            <a:ext cx="524743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6718153" y="4974551"/>
            <a:ext cx="1765300" cy="565150"/>
            <a:chOff x="5797550" y="4513914"/>
            <a:chExt cx="1765300" cy="565150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5797550" y="4513914"/>
              <a:ext cx="2603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1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0579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1100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5955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a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(3)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4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7061200" y="4513914"/>
              <a:ext cx="501650" cy="56515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D</a:t>
              </a:r>
              <a:r>
                <a:rPr kumimoji="0" lang="en-US" altLang="ja-JP" sz="1200" baseline="-25000" dirty="0">
                  <a:latin typeface="Times New Roman" panose="02020603050405020304" pitchFamily="18" charset="0"/>
                </a:rPr>
                <a:t>b</a:t>
              </a:r>
              <a:r>
                <a:rPr kumimoji="0" lang="en-US" altLang="ja-JP" sz="1200" dirty="0">
                  <a:latin typeface="Times New Roman" panose="02020603050405020304" pitchFamily="18" charset="0"/>
                </a:rPr>
                <a:t> (3)</a:t>
              </a:r>
              <a:endParaRPr kumimoji="0" lang="en-US" altLang="ja-JP" sz="1200" baseline="-25000" dirty="0">
                <a:latin typeface="Times New Roman" panose="02020603050405020304" pitchFamily="18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3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2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8" name="正方形/長方形 17"/>
          <p:cNvSpPr/>
          <p:nvPr/>
        </p:nvSpPr>
        <p:spPr bwMode="auto">
          <a:xfrm>
            <a:off x="4776504" y="4974551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5036854" y="4974551"/>
            <a:ext cx="44954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01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5486402" y="4974551"/>
            <a:ext cx="530658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6017060" y="4974551"/>
            <a:ext cx="524743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429149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0</a:t>
            </a:r>
            <a:endParaRPr kumimoji="1" lang="ja-JP" altLang="en-US" sz="14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303937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2</a:t>
            </a:r>
            <a:endParaRPr kumimoji="1" lang="ja-JP" altLang="en-US" sz="14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206257" y="55397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3</a:t>
            </a:r>
            <a:endParaRPr kumimoji="1" lang="ja-JP" altLang="en-US" sz="1400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009650" y="1503037"/>
            <a:ext cx="11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/>
              <a:t>Division (4)</a:t>
            </a:r>
            <a:endParaRPr kumimoji="1" lang="ja-JP" altLang="en-US" sz="1600" u="sng" dirty="0"/>
          </a:p>
        </p:txBody>
      </p:sp>
      <p:sp>
        <p:nvSpPr>
          <p:cNvPr id="71" name="正方形/長方形 70"/>
          <p:cNvSpPr/>
          <p:nvPr/>
        </p:nvSpPr>
        <p:spPr bwMode="auto">
          <a:xfrm>
            <a:off x="2755126" y="3883879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85" name="正方形/長方形 84"/>
          <p:cNvSpPr/>
          <p:nvPr/>
        </p:nvSpPr>
        <p:spPr bwMode="auto">
          <a:xfrm>
            <a:off x="2752771" y="3535843"/>
            <a:ext cx="3725056" cy="34147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MAC frame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34</a:t>
            </a:r>
          </a:p>
        </p:txBody>
      </p:sp>
      <p:cxnSp>
        <p:nvCxnSpPr>
          <p:cNvPr id="87" name="カギ線コネクタ 86"/>
          <p:cNvCxnSpPr>
            <a:stCxn id="71" idx="2"/>
            <a:endCxn id="10" idx="0"/>
          </p:cNvCxnSpPr>
          <p:nvPr/>
        </p:nvCxnSpPr>
        <p:spPr bwMode="auto">
          <a:xfrm rot="5400000">
            <a:off x="2193017" y="4180020"/>
            <a:ext cx="525522" cy="1063540"/>
          </a:xfrm>
          <a:prstGeom prst="bentConnector3">
            <a:avLst>
              <a:gd name="adj1" fmla="val 36353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カギ線コネクタ 87"/>
          <p:cNvCxnSpPr>
            <a:stCxn id="129" idx="2"/>
            <a:endCxn id="11" idx="0"/>
          </p:cNvCxnSpPr>
          <p:nvPr/>
        </p:nvCxnSpPr>
        <p:spPr bwMode="auto">
          <a:xfrm rot="5400000">
            <a:off x="3387703" y="3508872"/>
            <a:ext cx="529685" cy="2401672"/>
          </a:xfrm>
          <a:prstGeom prst="bentConnector3">
            <a:avLst>
              <a:gd name="adj1" fmla="val 6354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カギ線コネクタ 90"/>
          <p:cNvCxnSpPr>
            <a:stCxn id="136" idx="2"/>
            <a:endCxn id="21" idx="0"/>
          </p:cNvCxnSpPr>
          <p:nvPr/>
        </p:nvCxnSpPr>
        <p:spPr bwMode="auto">
          <a:xfrm rot="16200000" flipH="1">
            <a:off x="5765615" y="4460734"/>
            <a:ext cx="529688" cy="49794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カギ線コネクタ 91"/>
          <p:cNvCxnSpPr>
            <a:stCxn id="137" idx="2"/>
            <a:endCxn id="16" idx="0"/>
          </p:cNvCxnSpPr>
          <p:nvPr/>
        </p:nvCxnSpPr>
        <p:spPr bwMode="auto">
          <a:xfrm rot="16200000" flipH="1">
            <a:off x="6974172" y="3716095"/>
            <a:ext cx="529688" cy="1987223"/>
          </a:xfrm>
          <a:prstGeom prst="bentConnector3">
            <a:avLst>
              <a:gd name="adj1" fmla="val 24613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" name="正方形/長方形 111"/>
          <p:cNvSpPr/>
          <p:nvPr/>
        </p:nvSpPr>
        <p:spPr bwMode="auto">
          <a:xfrm>
            <a:off x="3228144" y="3883876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3" name="正方形/長方形 112"/>
          <p:cNvSpPr/>
          <p:nvPr/>
        </p:nvSpPr>
        <p:spPr bwMode="auto">
          <a:xfrm>
            <a:off x="3692197" y="3883876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14" name="正方形/長方形 113"/>
          <p:cNvSpPr/>
          <p:nvPr/>
        </p:nvSpPr>
        <p:spPr bwMode="auto">
          <a:xfrm>
            <a:off x="4156115" y="3883876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(3)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29" name="正方形/長方形 128"/>
          <p:cNvSpPr/>
          <p:nvPr/>
        </p:nvSpPr>
        <p:spPr bwMode="auto">
          <a:xfrm>
            <a:off x="4620959" y="3879716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(0)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35" name="正方形/長方形 134"/>
          <p:cNvSpPr/>
          <p:nvPr/>
        </p:nvSpPr>
        <p:spPr bwMode="auto">
          <a:xfrm>
            <a:off x="5085012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36" name="正方形/長方形 135"/>
          <p:cNvSpPr/>
          <p:nvPr/>
        </p:nvSpPr>
        <p:spPr bwMode="auto">
          <a:xfrm>
            <a:off x="5549065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(2)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137" name="正方形/長方形 136"/>
          <p:cNvSpPr/>
          <p:nvPr/>
        </p:nvSpPr>
        <p:spPr bwMode="auto">
          <a:xfrm>
            <a:off x="6012983" y="3879713"/>
            <a:ext cx="464844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(3)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69" name="正方形/長方形 68"/>
          <p:cNvSpPr/>
          <p:nvPr/>
        </p:nvSpPr>
        <p:spPr bwMode="auto">
          <a:xfrm>
            <a:off x="2850000" y="4969752"/>
            <a:ext cx="260350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0" name="正方形/長方形 69"/>
          <p:cNvSpPr/>
          <p:nvPr/>
        </p:nvSpPr>
        <p:spPr bwMode="auto">
          <a:xfrm>
            <a:off x="3110350" y="4969752"/>
            <a:ext cx="449546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10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2" name="正方形/長方形 71"/>
          <p:cNvSpPr/>
          <p:nvPr/>
        </p:nvSpPr>
        <p:spPr bwMode="auto">
          <a:xfrm>
            <a:off x="3559898" y="4969752"/>
            <a:ext cx="530658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a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73" name="正方形/長方形 72"/>
          <p:cNvSpPr/>
          <p:nvPr/>
        </p:nvSpPr>
        <p:spPr bwMode="auto">
          <a:xfrm>
            <a:off x="4090556" y="4969752"/>
            <a:ext cx="524743" cy="5651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D</a:t>
            </a:r>
            <a:r>
              <a:rPr kumimoji="0" lang="en-US" altLang="ja-JP" sz="1200" baseline="-25000" dirty="0">
                <a:latin typeface="Times New Roman" panose="02020603050405020304" pitchFamily="18" charset="0"/>
              </a:rPr>
              <a:t>b</a:t>
            </a:r>
            <a:r>
              <a:rPr kumimoji="0" lang="en-US" altLang="ja-JP" sz="1200" dirty="0">
                <a:latin typeface="Times New Roman" panose="02020603050405020304" pitchFamily="18" charset="0"/>
              </a:rPr>
              <a:t> (1)</a:t>
            </a:r>
            <a:endParaRPr kumimoji="0" lang="en-US" altLang="ja-JP" sz="1200" baseline="-25000" dirty="0">
              <a:latin typeface="Times New Roman" panose="02020603050405020304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200" dirty="0">
              <a:latin typeface="Times New Roman" panose="02020603050405020304" pitchFamily="18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377433" y="5534902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Packet </a:t>
            </a:r>
            <a:r>
              <a:rPr lang="en-US" altLang="ja-JP" sz="1400" dirty="0"/>
              <a:t>1</a:t>
            </a:r>
            <a:endParaRPr kumimoji="1" lang="ja-JP" altLang="en-US" sz="1400" dirty="0"/>
          </a:p>
        </p:txBody>
      </p:sp>
      <p:cxnSp>
        <p:nvCxnSpPr>
          <p:cNvPr id="30" name="カギ線コネクタ 29"/>
          <p:cNvCxnSpPr>
            <a:stCxn id="112" idx="2"/>
            <a:endCxn id="72" idx="0"/>
          </p:cNvCxnSpPr>
          <p:nvPr/>
        </p:nvCxnSpPr>
        <p:spPr bwMode="auto">
          <a:xfrm rot="16200000" flipH="1">
            <a:off x="3382533" y="4527058"/>
            <a:ext cx="520726" cy="36466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カギ線コネクタ 31"/>
          <p:cNvCxnSpPr>
            <a:stCxn id="113" idx="2"/>
            <a:endCxn id="20" idx="0"/>
          </p:cNvCxnSpPr>
          <p:nvPr/>
        </p:nvCxnSpPr>
        <p:spPr bwMode="auto">
          <a:xfrm rot="16200000" flipH="1">
            <a:off x="4575413" y="3798232"/>
            <a:ext cx="525525" cy="18271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カギ線コネクタ 33"/>
          <p:cNvCxnSpPr>
            <a:stCxn id="114" idx="2"/>
            <a:endCxn id="14" idx="0"/>
          </p:cNvCxnSpPr>
          <p:nvPr/>
        </p:nvCxnSpPr>
        <p:spPr bwMode="auto">
          <a:xfrm rot="16200000" flipH="1">
            <a:off x="5546170" y="3291392"/>
            <a:ext cx="525525" cy="2840791"/>
          </a:xfrm>
          <a:prstGeom prst="bentConnector3">
            <a:avLst>
              <a:gd name="adj1" fmla="val 36353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カギ線コネクタ 92"/>
          <p:cNvCxnSpPr>
            <a:stCxn id="135" idx="2"/>
            <a:endCxn id="73" idx="0"/>
          </p:cNvCxnSpPr>
          <p:nvPr/>
        </p:nvCxnSpPr>
        <p:spPr bwMode="auto">
          <a:xfrm rot="5400000">
            <a:off x="4572737" y="4225054"/>
            <a:ext cx="524889" cy="964506"/>
          </a:xfrm>
          <a:prstGeom prst="bentConnector3">
            <a:avLst>
              <a:gd name="adj1" fmla="val 7561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56728243"/>
      </p:ext>
    </p:extLst>
  </p:cSld>
  <p:clrMapOvr>
    <a:masterClrMapping/>
  </p:clrMapOvr>
</p:sld>
</file>

<file path=ppt/theme/theme1.xml><?xml version="1.0" encoding="utf-8"?>
<a:theme xmlns:a="http://schemas.openxmlformats.org/drawingml/2006/main" name="IEEE-P802_15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">
      <a:majorFont>
        <a:latin typeface="Times New Roman"/>
        <a:ea typeface="ＭＳ Ｐ明朝"/>
        <a:cs typeface=""/>
      </a:majorFont>
      <a:minorFont>
        <a:latin typeface="Times New Roman"/>
        <a:ea typeface="ＭＳ Ｐ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IEEE-P802_15</Template>
  <TotalTime>6811</TotalTime>
  <Words>939</Words>
  <Application>Microsoft Office PowerPoint</Application>
  <PresentationFormat>画面に合わせる (4:3)</PresentationFormat>
  <Paragraphs>489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ＭＳ Ｐゴシック</vt:lpstr>
      <vt:lpstr>ＭＳ Ｐ明朝</vt:lpstr>
      <vt:lpstr>Arial</vt:lpstr>
      <vt:lpstr>Calibri</vt:lpstr>
      <vt:lpstr>Times New Roman</vt:lpstr>
      <vt:lpstr>IEEE-P802_15</vt:lpstr>
      <vt:lpstr>Packet PWM mode 1</vt:lpstr>
      <vt:lpstr>Packet PWM mode 2</vt:lpstr>
      <vt:lpstr>Packet PWM mode 3</vt:lpstr>
      <vt:lpstr>Packet PPM mode 1</vt:lpstr>
      <vt:lpstr>Packet PPM mode 2</vt:lpstr>
      <vt:lpstr>Packet PPM mode 3</vt:lpstr>
      <vt:lpstr>Packet Division (2)</vt:lpstr>
      <vt:lpstr>Packet Division (3)</vt:lpstr>
      <vt:lpstr>Packet Division (4)</vt:lpstr>
      <vt:lpstr>Packet Division (5)</vt:lpstr>
      <vt:lpstr>Packet Division (6, 7, 8)</vt:lpstr>
      <vt:lpstr>Packet Division (9)</vt:lpstr>
      <vt:lpstr>Packet Division (10-16)</vt:lpstr>
    </vt:vector>
  </TitlesOfParts>
  <Company>Panasonic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青山秀紀</dc:creator>
  <cp:lastModifiedBy>Hideki Aoyama</cp:lastModifiedBy>
  <cp:revision>199</cp:revision>
  <dcterms:created xsi:type="dcterms:W3CDTF">2015-03-02T06:23:45Z</dcterms:created>
  <dcterms:modified xsi:type="dcterms:W3CDTF">2016-05-10T05:46:16Z</dcterms:modified>
</cp:coreProperties>
</file>