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5"/>
  </p:notesMasterIdLst>
  <p:sldIdLst>
    <p:sldId id="293" r:id="rId2"/>
    <p:sldId id="322" r:id="rId3"/>
    <p:sldId id="323" r:id="rId4"/>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361" autoAdjust="0"/>
    <p:restoredTop sz="94746" autoAdjust="0"/>
  </p:normalViewPr>
  <p:slideViewPr>
    <p:cSldViewPr>
      <p:cViewPr varScale="1">
        <p:scale>
          <a:sx n="91" d="100"/>
          <a:sy n="91" d="100"/>
        </p:scale>
        <p:origin x="456" y="8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7"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Click to edit Master title style</a:t>
            </a:r>
            <a:endParaRPr lang="en-US" dirty="0"/>
          </a:p>
        </p:txBody>
      </p:sp>
      <p:sp>
        <p:nvSpPr>
          <p:cNvPr id="3"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extLst>
      <p:ext uri="{BB962C8B-B14F-4D97-AF65-F5344CB8AC3E}">
        <p14:creationId xmlns:p14="http://schemas.microsoft.com/office/powerpoint/2010/main" val="11563215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Shape 3"/>
          <p:cNvSpPr/>
          <p:nvPr/>
        </p:nvSpPr>
        <p:spPr>
          <a:xfrm>
            <a:off x="685803" y="6475414"/>
            <a:ext cx="811561" cy="184666"/>
          </a:xfrm>
          <a:prstGeom prst="rect">
            <a:avLst/>
          </a:prstGeom>
          <a:ln w="12700">
            <a:miter lim="400000"/>
          </a:ln>
          <a:extLst>
            <a:ext uri="{C572A759-6A51-4108-AA02-DFA0A04FC94B}">
              <ma14:wrappingTextBoxFlag xmlns:ma14="http://schemas.microsoft.com/office/mac/drawingml/2011/main" xmlns=""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381000"/>
            <a:ext cx="7848601" cy="15240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nchor="ctr"/>
          <a:lstStyle/>
          <a:p>
            <a:pPr lvl="0">
              <a:defRPr sz="1800"/>
            </a:pPr>
            <a:r>
              <a:rPr sz="3600" dirty="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ma14="http://schemas.microsoft.com/office/mac/drawingml/2011/main" xmlns="" val="1"/>
            </a:ext>
          </a:extLst>
        </p:spPr>
        <p:txBody>
          <a:bodyPr lIns="46037" tIns="46037" rIns="46037" bIns="46037"/>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
        <p:nvSpPr>
          <p:cNvPr id="8" name="Shape 8"/>
          <p:cNvSpPr/>
          <p:nvPr/>
        </p:nvSpPr>
        <p:spPr>
          <a:xfrm>
            <a:off x="646381" y="381000"/>
            <a:ext cx="826506" cy="276999"/>
          </a:xfrm>
          <a:prstGeom prst="rect">
            <a:avLst/>
          </a:prstGeom>
          <a:ln w="12700">
            <a:miter lim="400000"/>
          </a:ln>
          <a:extLst>
            <a:ext uri="{C572A759-6A51-4108-AA02-DFA0A04FC94B}">
              <ma14:wrappingTextBoxFlag xmlns:ma14="http://schemas.microsoft.com/office/mac/drawingml/2011/main" xmlns="" val="1"/>
            </a:ext>
          </a:extLst>
        </p:spPr>
        <p:txBody>
          <a:bodyPr wrap="none" lIns="45719" rIns="45719">
            <a:spAutoFit/>
          </a:bodyPr>
          <a:lstStyle>
            <a:lvl1pPr>
              <a:defRPr b="1"/>
            </a:lvl1pPr>
          </a:lstStyle>
          <a:p>
            <a:pPr lvl="0">
              <a:defRPr sz="1800" b="0"/>
            </a:pPr>
            <a:r>
              <a:rPr lang="en-US" sz="1200" b="1" dirty="0" smtClean="0"/>
              <a:t>April </a:t>
            </a:r>
            <a:r>
              <a:rPr sz="1200" b="1" dirty="0" smtClean="0"/>
              <a:t>201</a:t>
            </a:r>
            <a:r>
              <a:rPr lang="en-US" sz="1200" b="1" dirty="0" smtClean="0"/>
              <a:t>6</a:t>
            </a:r>
            <a:endParaRPr sz="1200" b="1" dirty="0"/>
          </a:p>
        </p:txBody>
      </p:sp>
      <p:sp>
        <p:nvSpPr>
          <p:cNvPr id="9" name="Shape 48"/>
          <p:cNvSpPr/>
          <p:nvPr userDrawn="1"/>
        </p:nvSpPr>
        <p:spPr>
          <a:xfrm>
            <a:off x="4495801" y="417128"/>
            <a:ext cx="3962400" cy="215444"/>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b">
            <a:spAutoFit/>
          </a:bodyPr>
          <a:lstStyle/>
          <a:p>
            <a:pPr lvl="4" algn="r">
              <a:defRPr sz="1800"/>
            </a:pPr>
            <a:r>
              <a:rPr sz="1400" b="1" dirty="0">
                <a:latin typeface="Times New Roman"/>
                <a:ea typeface="Times New Roman"/>
                <a:cs typeface="Times New Roman"/>
                <a:sym typeface="Times New Roman"/>
              </a:rPr>
              <a:t>doc.: </a:t>
            </a:r>
            <a:r>
              <a:rPr sz="1400" b="1" dirty="0" smtClean="0">
                <a:latin typeface="Times New Roman"/>
                <a:ea typeface="Times New Roman"/>
                <a:cs typeface="Times New Roman"/>
                <a:sym typeface="Times New Roman"/>
              </a:rPr>
              <a:t>&lt;</a:t>
            </a:r>
            <a:r>
              <a:rPr lang="en-US" sz="1200" b="1" dirty="0" smtClean="0">
                <a:latin typeface="Times New Roman"/>
                <a:ea typeface="Times New Roman"/>
                <a:cs typeface="Times New Roman"/>
                <a:sym typeface="Times New Roman"/>
              </a:rPr>
              <a:t> </a:t>
            </a:r>
            <a:r>
              <a:rPr lang="en-US" sz="1200" b="1" dirty="0" smtClean="0">
                <a:effectLst/>
              </a:rPr>
              <a:t>15-16-0347-00-003e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11" name="Rectangle 9"/>
          <p:cNvSpPr>
            <a:spLocks noGrp="1" noChangeArrowheads="1"/>
          </p:cNvSpPr>
          <p:nvPr>
            <p:ph type="sldNum" idx="10"/>
          </p:nvPr>
        </p:nvSpPr>
        <p:spPr>
          <a:xfrm>
            <a:off x="4356100" y="6597650"/>
            <a:ext cx="825500" cy="260350"/>
          </a:xfrm>
          <a:prstGeom prst="rect">
            <a:avLst/>
          </a:prstGeom>
        </p:spPr>
        <p:txBody>
          <a:bodyPr/>
          <a:lstStyle>
            <a:lvl1pPr>
              <a:defRPr/>
            </a:lvl1pPr>
          </a:lstStyle>
          <a:p>
            <a:pPr>
              <a:defRPr/>
            </a:pPr>
            <a:r>
              <a:rPr lang="en-US" altLang="en-US" dirty="0"/>
              <a:t>Slide </a:t>
            </a:r>
            <a:fld id="{59802E41-703B-4CC7-97CC-EA054E341967}"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50" r:id="rId1"/>
    <p:sldLayoutId id="2147483661" r:id="rId2"/>
  </p:sldLayoutIdLst>
  <p:transition spd="med"/>
  <p:timing>
    <p:tnLst>
      <p:par>
        <p:cTn id="1" dur="indefinite" restart="never" nodeType="tmRoot"/>
      </p:par>
    </p:tnLst>
  </p:timing>
  <p:hf hd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1</a:t>
            </a:fld>
            <a:endParaRPr lang="en-US" altLang="en-US" sz="1200" smtClean="0">
              <a:latin typeface="Times New Roman" pitchFamily="18" charset="0"/>
            </a:endParaRPr>
          </a:p>
        </p:txBody>
      </p:sp>
      <p:sp>
        <p:nvSpPr>
          <p:cNvPr id="4" name="Shape 85"/>
          <p:cNvSpPr/>
          <p:nvPr/>
        </p:nvSpPr>
        <p:spPr>
          <a:xfrm>
            <a:off x="152400" y="762000"/>
            <a:ext cx="8839200" cy="4293483"/>
          </a:xfrm>
          <a:prstGeom prst="rect">
            <a:avLst/>
          </a:prstGeom>
          <a:ln w="12700">
            <a:miter lim="400000"/>
          </a:ln>
          <a:extLst>
            <a:ext uri="{C572A759-6A51-4108-AA02-DFA0A04FC94B}">
              <ma14:wrappingTextBoxFlag xmlns:ma14="http://schemas.microsoft.com/office/mac/drawingml/2011/main" xmlns=""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802.15.3e </a:t>
            </a:r>
            <a:r>
              <a:rPr lang="en-US" sz="1600" dirty="0" smtClean="0">
                <a:solidFill>
                  <a:srgbClr val="FF0000"/>
                </a:solidFill>
                <a:latin typeface="Times New Roman"/>
                <a:ea typeface="Times New Roman"/>
                <a:cs typeface="Times New Roman"/>
                <a:sym typeface="Times New Roman"/>
              </a:rPr>
              <a:t>BRC Motions for the April 2016 teleconference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27 Apr</a:t>
            </a:r>
            <a:r>
              <a:rPr lang="en-US" sz="1600" dirty="0" smtClean="0">
                <a:solidFill>
                  <a:srgbClr val="FF0000"/>
                </a:solidFill>
                <a:latin typeface="Times New Roman"/>
                <a:ea typeface="Times New Roman"/>
                <a:cs typeface="Times New Roman"/>
                <a:sym typeface="Times New Roman"/>
              </a:rPr>
              <a:t> </a:t>
            </a:r>
            <a:r>
              <a:rPr sz="1600" dirty="0" smtClean="0">
                <a:solidFill>
                  <a:srgbClr val="FF0000"/>
                </a:solidFill>
                <a:latin typeface="Times New Roman"/>
                <a:ea typeface="Times New Roman"/>
                <a:cs typeface="Times New Roman"/>
                <a:sym typeface="Times New Roman"/>
              </a:rPr>
              <a:t>201</a:t>
            </a:r>
            <a:r>
              <a:rPr lang="en-US" sz="1600" dirty="0">
                <a:solidFill>
                  <a:srgbClr val="FF0000"/>
                </a:solidFill>
                <a:latin typeface="Times New Roman"/>
                <a:ea typeface="Times New Roman"/>
                <a:cs typeface="Times New Roman"/>
                <a:sym typeface="Times New Roman"/>
              </a:rPr>
              <a:t>6</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a:solidFill>
                  <a:schemeClr val="tx1"/>
                </a:solidFill>
                <a:latin typeface="Times New Roman"/>
                <a:ea typeface="Times New Roman"/>
                <a:cs typeface="Times New Roman"/>
                <a:sym typeface="Times New Roman"/>
              </a:rPr>
              <a:t>802.15.3e BRC Motions for the April 2016 </a:t>
            </a:r>
            <a:r>
              <a:rPr lang="en-US" sz="1600" dirty="0" smtClean="0">
                <a:solidFill>
                  <a:schemeClr val="tx1"/>
                </a:solidFill>
                <a:latin typeface="Times New Roman"/>
                <a:ea typeface="Times New Roman"/>
                <a:cs typeface="Times New Roman"/>
                <a:sym typeface="Times New Roman"/>
              </a:rPr>
              <a:t>teleconference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lang="en-US" sz="1600" dirty="0" smtClean="0">
                <a:latin typeface="Times New Roman"/>
                <a:ea typeface="Times New Roman"/>
                <a:cs typeface="Times New Roman"/>
                <a:sym typeface="Times New Roman"/>
              </a:rPr>
              <a:t>[802.15.3e BRC Motions</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410930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smtClean="0"/>
              <a:t>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i="1" dirty="0" smtClean="0"/>
              <a:t>Move </a:t>
            </a:r>
            <a:r>
              <a:rPr lang="en-US" sz="2800" i="1" dirty="0"/>
              <a:t>that </a:t>
            </a:r>
            <a:r>
              <a:rPr lang="en-US" sz="2800" i="1" dirty="0" smtClean="0"/>
              <a:t>802.15.3e BRC approve the comment resolutions in DCN 15-16-0162-08-003e</a:t>
            </a:r>
          </a:p>
          <a:p>
            <a:pPr marL="0" indent="0">
              <a:buNone/>
            </a:pPr>
            <a:endParaRPr lang="en-US" sz="2000" i="1" dirty="0"/>
          </a:p>
          <a:p>
            <a:pPr marL="0" indent="0">
              <a:buNone/>
            </a:pPr>
            <a:endParaRPr lang="en-US" sz="2000" dirty="0"/>
          </a:p>
          <a:p>
            <a:pPr marL="0" indent="0">
              <a:buNone/>
            </a:pPr>
            <a:r>
              <a:rPr lang="en-US" sz="2800" dirty="0" smtClean="0"/>
              <a:t>Moved By: Andrew Estrada</a:t>
            </a:r>
          </a:p>
          <a:p>
            <a:pPr marL="0" indent="0">
              <a:buNone/>
            </a:pPr>
            <a:r>
              <a:rPr lang="en-US" sz="2800" dirty="0" smtClean="0"/>
              <a:t>Seconded By</a:t>
            </a:r>
            <a:r>
              <a:rPr lang="en-US" sz="2800" dirty="0" smtClean="0"/>
              <a:t>: Ko Togashi</a:t>
            </a:r>
          </a:p>
          <a:p>
            <a:pPr marL="0" indent="0">
              <a:buNone/>
            </a:pPr>
            <a:r>
              <a:rPr lang="en-US" sz="2800" dirty="0" smtClean="0"/>
              <a:t>Approved by unanimous consent (6/6 BRC members)</a:t>
            </a: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2</a:t>
            </a:fld>
            <a:endParaRPr lang="en-US" altLang="en-US" sz="1200" dirty="0" smtClean="0">
              <a:latin typeface="Times New Roman" pitchFamily="18" charset="0"/>
            </a:endParaRPr>
          </a:p>
        </p:txBody>
      </p:sp>
    </p:spTree>
    <p:extLst>
      <p:ext uri="{BB962C8B-B14F-4D97-AF65-F5344CB8AC3E}">
        <p14:creationId xmlns:p14="http://schemas.microsoft.com/office/powerpoint/2010/main" val="2797596075"/>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4" y="381000"/>
            <a:ext cx="7848601" cy="1066800"/>
          </a:xfrm>
        </p:spPr>
        <p:txBody>
          <a:bodyPr/>
          <a:lstStyle/>
          <a:p>
            <a:r>
              <a:rPr lang="en-US" b="1" dirty="0" smtClean="0"/>
              <a:t>BRC </a:t>
            </a:r>
            <a:r>
              <a:rPr lang="en-US" b="1" dirty="0" smtClean="0"/>
              <a:t>Motion</a:t>
            </a:r>
            <a:endParaRPr lang="en-US" b="1" dirty="0"/>
          </a:p>
        </p:txBody>
      </p:sp>
      <p:sp>
        <p:nvSpPr>
          <p:cNvPr id="3" name="Text Placeholder 2"/>
          <p:cNvSpPr>
            <a:spLocks noGrp="1"/>
          </p:cNvSpPr>
          <p:nvPr>
            <p:ph type="body" idx="1"/>
          </p:nvPr>
        </p:nvSpPr>
        <p:spPr>
          <a:xfrm>
            <a:off x="685802" y="1676400"/>
            <a:ext cx="7772400" cy="4724400"/>
          </a:xfrm>
        </p:spPr>
        <p:txBody>
          <a:bodyPr/>
          <a:lstStyle/>
          <a:p>
            <a:pPr marL="0" indent="0">
              <a:buNone/>
            </a:pPr>
            <a:r>
              <a:rPr lang="en-US" sz="2800" i="1" dirty="0" smtClean="0"/>
              <a:t>Move </a:t>
            </a:r>
            <a:r>
              <a:rPr lang="en-US" sz="2800" i="1" dirty="0"/>
              <a:t>that </a:t>
            </a:r>
            <a:r>
              <a:rPr lang="en-US" sz="2800" i="1" dirty="0" smtClean="0"/>
              <a:t>802.15.3e BRC approve the start of recirculation ballot of the revised draft which is the letter ballot draft edited in accordance with DCN 15-16-0162-08-003e. </a:t>
            </a:r>
            <a:endParaRPr lang="en-US" sz="2800" i="1" dirty="0"/>
          </a:p>
          <a:p>
            <a:pPr marL="0" indent="0">
              <a:buNone/>
            </a:pPr>
            <a:endParaRPr lang="en-US" sz="2000" dirty="0" smtClean="0"/>
          </a:p>
          <a:p>
            <a:pPr marL="0" indent="0">
              <a:buNone/>
            </a:pPr>
            <a:r>
              <a:rPr lang="en-US" sz="2800" dirty="0" smtClean="0"/>
              <a:t>Moved By: Andrew Estrada</a:t>
            </a:r>
          </a:p>
          <a:p>
            <a:pPr marL="0" indent="0">
              <a:buNone/>
            </a:pPr>
            <a:r>
              <a:rPr lang="en-US" sz="2800" dirty="0" smtClean="0"/>
              <a:t>Seconded </a:t>
            </a:r>
            <a:r>
              <a:rPr lang="en-US" sz="2800" dirty="0" smtClean="0"/>
              <a:t>By</a:t>
            </a:r>
            <a:r>
              <a:rPr lang="en-US" sz="2800" dirty="0" smtClean="0"/>
              <a:t>: </a:t>
            </a:r>
            <a:r>
              <a:rPr lang="en-US" sz="2800" dirty="0" err="1" smtClean="0"/>
              <a:t>Itaru</a:t>
            </a:r>
            <a:r>
              <a:rPr lang="en-US" sz="2800" dirty="0" smtClean="0"/>
              <a:t> </a:t>
            </a:r>
            <a:r>
              <a:rPr lang="en-US" sz="2800" dirty="0" err="1" smtClean="0"/>
              <a:t>Maekawa</a:t>
            </a:r>
            <a:r>
              <a:rPr lang="en-US" sz="2800" dirty="0" smtClean="0"/>
              <a:t>/ Jae </a:t>
            </a:r>
            <a:r>
              <a:rPr lang="en-US" sz="2800" dirty="0" err="1" smtClean="0"/>
              <a:t>Seung</a:t>
            </a:r>
            <a:r>
              <a:rPr lang="en-US" sz="2800" dirty="0" smtClean="0"/>
              <a:t> Lee</a:t>
            </a:r>
          </a:p>
          <a:p>
            <a:pPr marL="0" indent="0">
              <a:buNone/>
            </a:pPr>
            <a:r>
              <a:rPr lang="en-US" sz="2800" dirty="0" smtClean="0"/>
              <a:t>Approved by unanimous consent (6/6 BRC members)</a:t>
            </a:r>
            <a:endParaRPr lang="en-US" sz="2800" dirty="0" smtClean="0"/>
          </a:p>
          <a:p>
            <a:pPr marL="0" indent="0">
              <a:buNone/>
            </a:pPr>
            <a:endParaRPr lang="en-US" dirty="0"/>
          </a:p>
          <a:p>
            <a:pPr marL="0" indent="0">
              <a:buNone/>
            </a:pPr>
            <a:endParaRPr lang="en-US" dirty="0"/>
          </a:p>
        </p:txBody>
      </p:sp>
      <p:sp>
        <p:nvSpPr>
          <p:cNvPr id="4" name="Slide Number Placeholder 6"/>
          <p:cNvSpPr>
            <a:spLocks noGrp="1"/>
          </p:cNvSpPr>
          <p:nvPr>
            <p:ph type="sldNum" sz="quarter" idx="10"/>
          </p:nvPr>
        </p:nvSpPr>
        <p:spPr>
          <a:xfrm>
            <a:off x="4211638" y="6553200"/>
            <a:ext cx="658812" cy="2603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pitchFamily="50"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pitchFamily="50"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pitchFamily="50"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pitchFamily="50" charset="-128"/>
              </a:defRPr>
            </a:lvl9pPr>
          </a:lstStyle>
          <a:p>
            <a:pPr algn="ctr" eaLnBrk="1" hangingPunct="1">
              <a:spcBef>
                <a:spcPct val="0"/>
              </a:spcBef>
            </a:pPr>
            <a:r>
              <a:rPr lang="en-US" altLang="en-US" sz="1200" dirty="0" smtClean="0">
                <a:latin typeface="Times New Roman" pitchFamily="18" charset="0"/>
              </a:rPr>
              <a:t>Slide </a:t>
            </a:r>
            <a:fld id="{71EF6ECD-64B2-4355-90BE-5FCB16260F66}" type="slidenum">
              <a:rPr lang="en-US" altLang="en-US" sz="1200" smtClean="0">
                <a:latin typeface="Times New Roman" pitchFamily="18" charset="0"/>
              </a:rPr>
              <a:pPr algn="ctr" eaLnBrk="1" hangingPunct="1">
                <a:spcBef>
                  <a:spcPct val="0"/>
                </a:spcBef>
              </a:pPr>
              <a:t>3</a:t>
            </a:fld>
            <a:endParaRPr lang="en-US" altLang="en-US" sz="1200" dirty="0" smtClean="0">
              <a:latin typeface="Times New Roman" pitchFamily="18" charset="0"/>
            </a:endParaRPr>
          </a:p>
        </p:txBody>
      </p:sp>
    </p:spTree>
    <p:extLst>
      <p:ext uri="{BB962C8B-B14F-4D97-AF65-F5344CB8AC3E}">
        <p14:creationId xmlns:p14="http://schemas.microsoft.com/office/powerpoint/2010/main" val="926179290"/>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18610</TotalTime>
  <Words>117</Words>
  <Application>Microsoft Office PowerPoint</Application>
  <PresentationFormat>On-screen Show (4:3)</PresentationFormat>
  <Paragraphs>28</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Helvetica Neue</vt:lpstr>
      <vt:lpstr>ＭＳ Ｐゴシック</vt:lpstr>
      <vt:lpstr>Arial</vt:lpstr>
      <vt:lpstr>Helvetica</vt:lpstr>
      <vt:lpstr>Times New Roman</vt:lpstr>
      <vt:lpstr>Default</vt:lpstr>
      <vt:lpstr>PowerPoint Presentation</vt:lpstr>
      <vt:lpstr>BRC Motion</vt:lpstr>
      <vt:lpstr>BRC Motion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Estrada, Andrew</dc:creator>
  <cp:lastModifiedBy>Estrada, Andrew</cp:lastModifiedBy>
  <cp:revision>341</cp:revision>
  <dcterms:modified xsi:type="dcterms:W3CDTF">2016-04-28T05:48:55Z</dcterms:modified>
</cp:coreProperties>
</file>