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5"/>
  </p:notesMasterIdLst>
  <p:sldIdLst>
    <p:sldId id="293" r:id="rId2"/>
    <p:sldId id="322" r:id="rId3"/>
    <p:sldId id="323" r:id="rId4"/>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91" d="100"/>
          <a:sy n="91" d="100"/>
        </p:scale>
        <p:origin x="456"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826506"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April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15-16-0347-00-003e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a:t>
            </a:r>
            <a:r>
              <a:rPr lang="en-US" sz="1600" dirty="0" smtClean="0">
                <a:solidFill>
                  <a:srgbClr val="FF0000"/>
                </a:solidFill>
                <a:latin typeface="Times New Roman"/>
                <a:ea typeface="Times New Roman"/>
                <a:cs typeface="Times New Roman"/>
                <a:sym typeface="Times New Roman"/>
              </a:rPr>
              <a:t>BRC Motions for the April 2016 teleconference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27 Apr</a:t>
            </a:r>
            <a:r>
              <a:rPr lang="en-US" sz="1600" dirty="0" smtClean="0">
                <a:solidFill>
                  <a:srgbClr val="FF0000"/>
                </a:solidFill>
                <a:latin typeface="Times New Roman"/>
                <a:ea typeface="Times New Roman"/>
                <a:cs typeface="Times New Roman"/>
                <a:sym typeface="Times New Roman"/>
              </a:rPr>
              <a:t>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a:solidFill>
                  <a:schemeClr val="tx1"/>
                </a:solidFill>
                <a:latin typeface="Times New Roman"/>
                <a:ea typeface="Times New Roman"/>
                <a:cs typeface="Times New Roman"/>
                <a:sym typeface="Times New Roman"/>
              </a:rPr>
              <a:t>802.15.3e BRC Motions for the April 2016 </a:t>
            </a:r>
            <a:r>
              <a:rPr lang="en-US" sz="1600" dirty="0" smtClean="0">
                <a:solidFill>
                  <a:schemeClr val="tx1"/>
                </a:solidFill>
                <a:latin typeface="Times New Roman"/>
                <a:ea typeface="Times New Roman"/>
                <a:cs typeface="Times New Roman"/>
                <a:sym typeface="Times New Roman"/>
              </a:rPr>
              <a:t>teleconference</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[802.15.3e BRC Motions</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smtClean="0"/>
              <a:t>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i="1" dirty="0" smtClean="0"/>
              <a:t>Move </a:t>
            </a:r>
            <a:r>
              <a:rPr lang="en-US" sz="2800" i="1" dirty="0"/>
              <a:t>that </a:t>
            </a:r>
            <a:r>
              <a:rPr lang="en-US" sz="2800" i="1" dirty="0" smtClean="0"/>
              <a:t>802.15.3e BRC approve the comment resolutions in DCN 15-16-0162-08-003e</a:t>
            </a:r>
          </a:p>
          <a:p>
            <a:pPr marL="0" indent="0">
              <a:buNone/>
            </a:pPr>
            <a:endParaRPr lang="en-US" sz="2000" i="1" dirty="0"/>
          </a:p>
          <a:p>
            <a:pPr marL="0" indent="0">
              <a:buNone/>
            </a:pPr>
            <a:endParaRPr lang="en-US" sz="2000" dirty="0"/>
          </a:p>
          <a:p>
            <a:pPr marL="0" indent="0">
              <a:buNone/>
            </a:pPr>
            <a:r>
              <a:rPr lang="en-US" sz="2800" dirty="0" smtClean="0"/>
              <a:t>Moved By: Andrew Estrada</a:t>
            </a:r>
          </a:p>
          <a:p>
            <a:pPr marL="0" indent="0">
              <a:buNone/>
            </a:pPr>
            <a:r>
              <a:rPr lang="en-US" sz="2800" dirty="0" smtClean="0"/>
              <a:t>Seconded By</a:t>
            </a:r>
            <a:r>
              <a:rPr lang="en-US" sz="2800" dirty="0" smtClean="0"/>
              <a:t>: Ko Togashi</a:t>
            </a:r>
          </a:p>
          <a:p>
            <a:pPr marL="0" indent="0">
              <a:buNone/>
            </a:pPr>
            <a:r>
              <a:rPr lang="en-US" sz="2800" dirty="0" smtClean="0"/>
              <a:t>Approved by unanimous consent (6/6 BRC members)</a:t>
            </a: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279759607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smtClean="0"/>
              <a:t>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i="1" dirty="0" smtClean="0"/>
              <a:t>Move </a:t>
            </a:r>
            <a:r>
              <a:rPr lang="en-US" sz="2800" i="1" dirty="0"/>
              <a:t>that </a:t>
            </a:r>
            <a:r>
              <a:rPr lang="en-US" sz="2800" i="1" dirty="0" smtClean="0"/>
              <a:t>802.15.3e BRC approve the start of recirculation ballot of the revised draft which is the letter ballot draft edited in accordance with DCN 15-16-0162-08-003e. </a:t>
            </a:r>
            <a:endParaRPr lang="en-US" sz="2800" i="1" dirty="0"/>
          </a:p>
          <a:p>
            <a:pPr marL="0" indent="0">
              <a:buNone/>
            </a:pPr>
            <a:endParaRPr lang="en-US" sz="2000" dirty="0" smtClean="0"/>
          </a:p>
          <a:p>
            <a:pPr marL="0" indent="0">
              <a:buNone/>
            </a:pPr>
            <a:r>
              <a:rPr lang="en-US" sz="2800" dirty="0" smtClean="0"/>
              <a:t>Moved By: Andrew Estrada</a:t>
            </a:r>
          </a:p>
          <a:p>
            <a:pPr marL="0" indent="0">
              <a:buNone/>
            </a:pPr>
            <a:r>
              <a:rPr lang="en-US" sz="2800" dirty="0" smtClean="0"/>
              <a:t>Seconded </a:t>
            </a:r>
            <a:r>
              <a:rPr lang="en-US" sz="2800" dirty="0" smtClean="0"/>
              <a:t>By</a:t>
            </a:r>
            <a:r>
              <a:rPr lang="en-US" sz="2800" dirty="0" smtClean="0"/>
              <a:t>: </a:t>
            </a:r>
            <a:r>
              <a:rPr lang="en-US" sz="2800" dirty="0" err="1" smtClean="0"/>
              <a:t>Itaru</a:t>
            </a:r>
            <a:r>
              <a:rPr lang="en-US" sz="2800" dirty="0" smtClean="0"/>
              <a:t> </a:t>
            </a:r>
            <a:r>
              <a:rPr lang="en-US" sz="2800" dirty="0" err="1" smtClean="0"/>
              <a:t>Maekawa</a:t>
            </a:r>
            <a:r>
              <a:rPr lang="en-US" sz="2800" dirty="0" smtClean="0"/>
              <a:t>/ Jae </a:t>
            </a:r>
            <a:r>
              <a:rPr lang="en-US" sz="2800" dirty="0" err="1" smtClean="0"/>
              <a:t>Seung</a:t>
            </a:r>
            <a:r>
              <a:rPr lang="en-US" sz="2800" dirty="0" smtClean="0"/>
              <a:t> Lee</a:t>
            </a:r>
          </a:p>
          <a:p>
            <a:pPr marL="0" indent="0">
              <a:buNone/>
            </a:pPr>
            <a:r>
              <a:rPr lang="en-US" sz="2800" dirty="0" smtClean="0"/>
              <a:t>Approved by unanimous consent (6/6 BRC members)</a:t>
            </a: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92617929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18610</TotalTime>
  <Words>117</Words>
  <Application>Microsoft Office PowerPoint</Application>
  <PresentationFormat>On-screen Show (4:3)</PresentationFormat>
  <Paragraphs>28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Helvetica Neue</vt:lpstr>
      <vt:lpstr>ＭＳ Ｐゴシック</vt:lpstr>
      <vt:lpstr>Arial</vt:lpstr>
      <vt:lpstr>Helvetica</vt:lpstr>
      <vt:lpstr>Times New Roman</vt:lpstr>
      <vt:lpstr>Default</vt:lpstr>
      <vt:lpstr>PowerPoint Presentation</vt:lpstr>
      <vt:lpstr>BRC Motion</vt:lpstr>
      <vt:lpstr>BRC 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341</cp:revision>
  <dcterms:modified xsi:type="dcterms:W3CDTF">2016-04-28T05:48:55Z</dcterms:modified>
</cp:coreProperties>
</file>