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7"/>
  </p:notesMasterIdLst>
  <p:sldIdLst>
    <p:sldId id="293" r:id="rId2"/>
    <p:sldId id="326" r:id="rId3"/>
    <p:sldId id="327" r:id="rId4"/>
    <p:sldId id="328" r:id="rId5"/>
    <p:sldId id="329" r:id="rId6"/>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61" autoAdjust="0"/>
    <p:restoredTop sz="94746" autoAdjust="0"/>
  </p:normalViewPr>
  <p:slideViewPr>
    <p:cSldViewPr>
      <p:cViewPr varScale="1">
        <p:scale>
          <a:sx n="71" d="100"/>
          <a:sy n="71" d="100"/>
        </p:scale>
        <p:origin x="678" y="6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extLst>
      <p:ext uri="{BB962C8B-B14F-4D97-AF65-F5344CB8AC3E}">
        <p14:creationId xmlns:p14="http://schemas.microsoft.com/office/powerpoint/2010/main" val="1156321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p:nvSpPr>
        <p:spPr>
          <a:xfrm>
            <a:off x="685803" y="6475414"/>
            <a:ext cx="811561" cy="184666"/>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nchor="ctr"/>
          <a:lstStyle/>
          <a:p>
            <a:pPr lvl="0">
              <a:defRPr sz="1800"/>
            </a:pPr>
            <a:r>
              <a:rPr sz="3600" dirty="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 name="Shape 8"/>
          <p:cNvSpPr/>
          <p:nvPr/>
        </p:nvSpPr>
        <p:spPr>
          <a:xfrm>
            <a:off x="646381" y="381000"/>
            <a:ext cx="927496" cy="276999"/>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lvl1pPr>
          </a:lstStyle>
          <a:p>
            <a:pPr lvl="0">
              <a:defRPr sz="1800" b="0"/>
            </a:pPr>
            <a:r>
              <a:rPr lang="en-US" sz="1200" b="1" dirty="0" smtClean="0"/>
              <a:t>March </a:t>
            </a:r>
            <a:r>
              <a:rPr sz="1200" b="1" dirty="0" smtClean="0"/>
              <a:t>201</a:t>
            </a:r>
            <a:r>
              <a:rPr lang="en-US" sz="1200" b="1" dirty="0" smtClean="0"/>
              <a:t>6</a:t>
            </a:r>
            <a:endParaRPr sz="1200" b="1" dirty="0"/>
          </a:p>
        </p:txBody>
      </p:sp>
      <p:sp>
        <p:nvSpPr>
          <p:cNvPr id="9" name="Shape 48"/>
          <p:cNvSpPr/>
          <p:nvPr userDrawn="1"/>
        </p:nvSpPr>
        <p:spPr>
          <a:xfrm>
            <a:off x="4495801" y="417128"/>
            <a:ext cx="3962400" cy="2154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a:t>
            </a:r>
            <a:r>
              <a:rPr sz="1400" b="1" dirty="0" smtClean="0">
                <a:latin typeface="Times New Roman"/>
                <a:ea typeface="Times New Roman"/>
                <a:cs typeface="Times New Roman"/>
                <a:sym typeface="Times New Roman"/>
              </a:rPr>
              <a:t>&lt;</a:t>
            </a:r>
            <a:r>
              <a:rPr lang="en-US" sz="1200" b="1" dirty="0" smtClean="0">
                <a:latin typeface="Times New Roman"/>
                <a:ea typeface="Times New Roman"/>
                <a:cs typeface="Times New Roman"/>
                <a:sym typeface="Times New Roman"/>
              </a:rPr>
              <a:t> </a:t>
            </a:r>
            <a:r>
              <a:rPr lang="en-US" sz="1200" b="1" dirty="0" smtClean="0">
                <a:effectLst/>
              </a:rPr>
              <a:t>15-16-0306-00-003e</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11"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61" r:id="rId2"/>
  </p:sldLayoutIdLst>
  <p:transition spd="med"/>
  <p:timing>
    <p:tnLst>
      <p:par>
        <p:cTn id="1" dur="indefinite" restart="never" nodeType="tmRoot"/>
      </p:par>
    </p:tnLst>
  </p:timing>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a:t>
            </a:fld>
            <a:endParaRPr lang="en-US" altLang="en-US" sz="1200" smtClean="0">
              <a:latin typeface="Times New Roman" pitchFamily="18" charset="0"/>
            </a:endParaRPr>
          </a:p>
        </p:txBody>
      </p:sp>
      <p:sp>
        <p:nvSpPr>
          <p:cNvPr id="4" name="Shape 85"/>
          <p:cNvSpPr/>
          <p:nvPr/>
        </p:nvSpPr>
        <p:spPr>
          <a:xfrm>
            <a:off x="152400" y="762000"/>
            <a:ext cx="8839200" cy="429348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Resolutions for CID 85, 86, and 87</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17 Mar </a:t>
            </a:r>
            <a:r>
              <a:rPr sz="1600" dirty="0" smtClean="0">
                <a:solidFill>
                  <a:srgbClr val="FF0000"/>
                </a:solidFill>
                <a:latin typeface="Times New Roman"/>
                <a:ea typeface="Times New Roman"/>
                <a:cs typeface="Times New Roman"/>
                <a:sym typeface="Times New Roman"/>
              </a:rPr>
              <a:t>201</a:t>
            </a:r>
            <a:r>
              <a:rPr lang="en-US" sz="1600" dirty="0">
                <a:solidFill>
                  <a:srgbClr val="FF0000"/>
                </a:solidFill>
                <a:latin typeface="Times New Roman"/>
                <a:ea typeface="Times New Roman"/>
                <a:cs typeface="Times New Roman"/>
                <a:sym typeface="Times New Roman"/>
              </a:rPr>
              <a:t>6</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Proposed comment r</a:t>
            </a:r>
            <a:r>
              <a:rPr lang="en-US" sz="1600" dirty="0" smtClean="0">
                <a:latin typeface="Times New Roman"/>
                <a:ea typeface="Times New Roman"/>
                <a:cs typeface="Times New Roman"/>
                <a:sym typeface="Times New Roman"/>
              </a:rPr>
              <a:t>esolutions</a:t>
            </a:r>
            <a:r>
              <a:rPr sz="1600" dirty="0" smtClean="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Material submitted to resolve comments 85, 86, and 87</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09305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What is a </a:t>
            </a:r>
            <a:r>
              <a:rPr lang="en-US" b="1" dirty="0" err="1" smtClean="0"/>
              <a:t>piconet</a:t>
            </a:r>
            <a:r>
              <a:rPr lang="en-US" b="1" dirty="0" smtClean="0"/>
              <a:t>?</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err="1" smtClean="0"/>
              <a:t>Piconet</a:t>
            </a:r>
            <a:r>
              <a:rPr lang="en-US" sz="2800" dirty="0" smtClean="0"/>
              <a:t> appears over 1000 times in the base standard</a:t>
            </a:r>
          </a:p>
          <a:p>
            <a:pPr marL="457200" indent="-457200">
              <a:buFont typeface="Arial" panose="020B0604020202020204" pitchFamily="34" charset="0"/>
              <a:buChar char="•"/>
            </a:pPr>
            <a:r>
              <a:rPr lang="en-US" sz="2800" dirty="0" smtClean="0"/>
              <a:t>1 or more devices.</a:t>
            </a:r>
          </a:p>
          <a:p>
            <a:pPr marL="457200" indent="-457200">
              <a:buFont typeface="Arial" panose="020B0604020202020204" pitchFamily="34" charset="0"/>
              <a:buChar char="•"/>
            </a:pPr>
            <a:r>
              <a:rPr lang="en-US" sz="2800" dirty="0" err="1" smtClean="0"/>
              <a:t>Piconet</a:t>
            </a:r>
            <a:r>
              <a:rPr lang="en-US" sz="2800" dirty="0" smtClean="0"/>
              <a:t> implies a relationship between devices</a:t>
            </a:r>
          </a:p>
          <a:p>
            <a:pPr marL="457200" indent="-457200">
              <a:buFont typeface="Arial" panose="020B0604020202020204" pitchFamily="34" charset="0"/>
              <a:buChar char="•"/>
            </a:pPr>
            <a:r>
              <a:rPr lang="en-US" sz="2800" dirty="0" smtClean="0"/>
              <a:t>Parent, child, and neighbor </a:t>
            </a:r>
            <a:r>
              <a:rPr lang="en-US" sz="2800" dirty="0" err="1" smtClean="0"/>
              <a:t>piconets</a:t>
            </a:r>
            <a:endParaRPr lang="en-US" sz="2800" dirty="0" smtClean="0"/>
          </a:p>
          <a:p>
            <a:pPr marL="457200" indent="-457200">
              <a:buFont typeface="Arial" panose="020B0604020202020204" pitchFamily="34" charset="0"/>
              <a:buChar char="•"/>
            </a:pPr>
            <a:r>
              <a:rPr lang="en-US" sz="2800" dirty="0" smtClean="0"/>
              <a:t>Requirements apply to devices, not on the </a:t>
            </a:r>
            <a:r>
              <a:rPr lang="en-US" sz="2800" dirty="0" err="1" smtClean="0"/>
              <a:t>piconet</a:t>
            </a:r>
            <a:r>
              <a:rPr lang="en-US" sz="2800" dirty="0" smtClean="0"/>
              <a:t>. </a:t>
            </a:r>
            <a:r>
              <a:rPr lang="en-US" sz="2800" dirty="0" err="1" smtClean="0"/>
              <a:t>Piconet</a:t>
            </a:r>
            <a:r>
              <a:rPr lang="en-US" sz="2800" dirty="0" smtClean="0"/>
              <a:t> behavior is determined by devices. </a:t>
            </a:r>
          </a:p>
          <a:p>
            <a:pPr marL="898071" lvl="1" indent="-457200">
              <a:buFont typeface="Arial" panose="020B0604020202020204" pitchFamily="34" charset="0"/>
              <a:buChar char="•"/>
            </a:pPr>
            <a:endParaRPr lang="en-US" sz="2800" dirty="0" smtClean="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2</a:t>
            </a:fld>
            <a:endParaRPr lang="en-US" altLang="en-US" sz="1200" dirty="0" smtClean="0">
              <a:latin typeface="Times New Roman" pitchFamily="18" charset="0"/>
            </a:endParaRPr>
          </a:p>
        </p:txBody>
      </p:sp>
    </p:spTree>
    <p:extLst>
      <p:ext uri="{BB962C8B-B14F-4D97-AF65-F5344CB8AC3E}">
        <p14:creationId xmlns:p14="http://schemas.microsoft.com/office/powerpoint/2010/main" val="4227980963"/>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What is a DEV?</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DEV appears over 2000 times in the base standard</a:t>
            </a:r>
          </a:p>
          <a:p>
            <a:pPr marL="457200" indent="-457200">
              <a:buFont typeface="Arial" panose="020B0604020202020204" pitchFamily="34" charset="0"/>
              <a:buChar char="•"/>
            </a:pPr>
            <a:r>
              <a:rPr lang="en-US" sz="2800" dirty="0" smtClean="0"/>
              <a:t>DEV = independent data device.</a:t>
            </a:r>
          </a:p>
          <a:p>
            <a:pPr marL="457200" indent="-457200">
              <a:buFont typeface="Arial" panose="020B0604020202020204" pitchFamily="34" charset="0"/>
              <a:buChar char="•"/>
            </a:pPr>
            <a:r>
              <a:rPr lang="en-US" sz="2800" dirty="0" smtClean="0"/>
              <a:t>Don’t really want to change every occurrence of DEV in the base standard. </a:t>
            </a:r>
          </a:p>
          <a:p>
            <a:pPr marL="457200" indent="-457200">
              <a:buFont typeface="Arial" panose="020B0604020202020204" pitchFamily="34" charset="0"/>
              <a:buChar char="•"/>
            </a:pPr>
            <a:r>
              <a:rPr lang="en-US" sz="2800" dirty="0" smtClean="0"/>
              <a:t>DEV might take on the role of PNC.</a:t>
            </a:r>
          </a:p>
          <a:p>
            <a:pPr marL="898071" lvl="1" indent="-457200">
              <a:buFont typeface="Arial" panose="020B0604020202020204" pitchFamily="34" charset="0"/>
              <a:buChar char="•"/>
            </a:pPr>
            <a:endParaRPr lang="en-US" sz="2800" dirty="0" smtClean="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3</a:t>
            </a:fld>
            <a:endParaRPr lang="en-US" altLang="en-US" sz="1200" dirty="0" smtClean="0">
              <a:latin typeface="Times New Roman" pitchFamily="18" charset="0"/>
            </a:endParaRPr>
          </a:p>
        </p:txBody>
      </p:sp>
    </p:spTree>
    <p:extLst>
      <p:ext uri="{BB962C8B-B14F-4D97-AF65-F5344CB8AC3E}">
        <p14:creationId xmlns:p14="http://schemas.microsoft.com/office/powerpoint/2010/main" val="3046336126"/>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Why </a:t>
            </a:r>
            <a:r>
              <a:rPr lang="en-US" b="1" dirty="0" err="1" smtClean="0"/>
              <a:t>pairnet</a:t>
            </a:r>
            <a:r>
              <a:rPr lang="en-US" b="1" dirty="0" smtClean="0"/>
              <a:t>?</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err="1" smtClean="0"/>
              <a:t>Pairnet</a:t>
            </a:r>
            <a:r>
              <a:rPr lang="en-US" sz="2800" dirty="0" smtClean="0"/>
              <a:t> is used as a way to clarify the device relationships. </a:t>
            </a:r>
          </a:p>
          <a:p>
            <a:pPr marL="457200" indent="-457200">
              <a:buFont typeface="Arial" panose="020B0604020202020204" pitchFamily="34" charset="0"/>
              <a:buChar char="•"/>
            </a:pPr>
            <a:r>
              <a:rPr lang="en-US" sz="2800" dirty="0" err="1" smtClean="0"/>
              <a:t>Pairnet</a:t>
            </a:r>
            <a:r>
              <a:rPr lang="en-US" sz="2800" dirty="0" smtClean="0"/>
              <a:t> = 2 associated devices.</a:t>
            </a:r>
          </a:p>
          <a:p>
            <a:pPr marL="457200" indent="-457200">
              <a:buFont typeface="Arial" panose="020B0604020202020204" pitchFamily="34" charset="0"/>
              <a:buChar char="•"/>
            </a:pPr>
            <a:r>
              <a:rPr lang="en-US" sz="2800" dirty="0" err="1" smtClean="0"/>
              <a:t>Pairnet</a:t>
            </a:r>
            <a:r>
              <a:rPr lang="en-US" sz="2800" dirty="0" smtClean="0"/>
              <a:t> = a special case of a </a:t>
            </a:r>
            <a:r>
              <a:rPr lang="en-US" sz="2800" dirty="0" err="1" smtClean="0"/>
              <a:t>piconet</a:t>
            </a:r>
            <a:r>
              <a:rPr lang="en-US" sz="2800" dirty="0" smtClean="0"/>
              <a:t>. </a:t>
            </a:r>
          </a:p>
          <a:p>
            <a:pPr marL="457200" indent="-457200">
              <a:buFont typeface="Arial" panose="020B0604020202020204" pitchFamily="34" charset="0"/>
              <a:buChar char="•"/>
            </a:pPr>
            <a:r>
              <a:rPr lang="en-US" sz="2800" dirty="0" err="1" smtClean="0"/>
              <a:t>Pairnet</a:t>
            </a:r>
            <a:r>
              <a:rPr lang="en-US" sz="2800" dirty="0" smtClean="0"/>
              <a:t> would be helpful, but keep the definition very generic.</a:t>
            </a:r>
          </a:p>
          <a:p>
            <a:pPr marL="898071" lvl="1" indent="-457200">
              <a:buFont typeface="Arial" panose="020B0604020202020204" pitchFamily="34" charset="0"/>
              <a:buChar char="•"/>
            </a:pPr>
            <a:endParaRPr lang="en-US" sz="2800" dirty="0" smtClean="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4</a:t>
            </a:fld>
            <a:endParaRPr lang="en-US" altLang="en-US" sz="1200" dirty="0" smtClean="0">
              <a:latin typeface="Times New Roman" pitchFamily="18" charset="0"/>
            </a:endParaRPr>
          </a:p>
        </p:txBody>
      </p:sp>
    </p:spTree>
    <p:extLst>
      <p:ext uri="{BB962C8B-B14F-4D97-AF65-F5344CB8AC3E}">
        <p14:creationId xmlns:p14="http://schemas.microsoft.com/office/powerpoint/2010/main" val="4272283347"/>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Proposal</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Use </a:t>
            </a:r>
            <a:r>
              <a:rPr lang="en-US" sz="2800" dirty="0" err="1" smtClean="0"/>
              <a:t>pairnet</a:t>
            </a:r>
            <a:r>
              <a:rPr lang="en-US" sz="2800" dirty="0" smtClean="0"/>
              <a:t> to help the reader distinguish between existing </a:t>
            </a:r>
            <a:r>
              <a:rPr lang="en-US" sz="2800" dirty="0" err="1" smtClean="0"/>
              <a:t>piconet</a:t>
            </a:r>
            <a:r>
              <a:rPr lang="en-US" sz="2800" dirty="0" smtClean="0"/>
              <a:t> relationships.</a:t>
            </a:r>
          </a:p>
          <a:p>
            <a:pPr marL="457200" indent="-457200">
              <a:buFont typeface="Arial" panose="020B0604020202020204" pitchFamily="34" charset="0"/>
              <a:buChar char="•"/>
            </a:pPr>
            <a:r>
              <a:rPr lang="en-US" sz="2800" dirty="0" smtClean="0"/>
              <a:t>HRCP DEV = an independent data device capable of participating in a </a:t>
            </a:r>
            <a:r>
              <a:rPr lang="en-US" sz="2800" dirty="0" err="1" smtClean="0"/>
              <a:t>pairnet</a:t>
            </a:r>
            <a:r>
              <a:rPr lang="en-US" sz="2800" dirty="0" smtClean="0"/>
              <a:t>. </a:t>
            </a:r>
          </a:p>
          <a:p>
            <a:pPr marL="457200" indent="-457200">
              <a:buFont typeface="Arial" panose="020B0604020202020204" pitchFamily="34" charset="0"/>
              <a:buChar char="•"/>
            </a:pPr>
            <a:r>
              <a:rPr lang="en-US" sz="2800" dirty="0" smtClean="0"/>
              <a:t>HRCP PNC = a role that enables an HRCP DEV to coordinate the </a:t>
            </a:r>
            <a:r>
              <a:rPr lang="en-US" sz="2800" dirty="0" err="1" smtClean="0"/>
              <a:t>pairnet</a:t>
            </a:r>
            <a:r>
              <a:rPr lang="en-US" sz="2800" dirty="0" smtClean="0"/>
              <a:t>. </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Future standards (3d) can define new terms, THZ DEV and THZ PNC for new types of devices that can form a </a:t>
            </a:r>
            <a:r>
              <a:rPr lang="en-US" sz="2800" dirty="0" err="1" smtClean="0"/>
              <a:t>pairnet</a:t>
            </a:r>
            <a:r>
              <a:rPr lang="en-US" sz="2800" dirty="0" smtClean="0"/>
              <a:t>. </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5</a:t>
            </a:fld>
            <a:endParaRPr lang="en-US" altLang="en-US" sz="1200" dirty="0" smtClean="0">
              <a:latin typeface="Times New Roman" pitchFamily="18" charset="0"/>
            </a:endParaRPr>
          </a:p>
        </p:txBody>
      </p:sp>
    </p:spTree>
    <p:extLst>
      <p:ext uri="{BB962C8B-B14F-4D97-AF65-F5344CB8AC3E}">
        <p14:creationId xmlns:p14="http://schemas.microsoft.com/office/powerpoint/2010/main" val="1992109609"/>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18548</TotalTime>
  <Words>240</Words>
  <Application>Microsoft Office PowerPoint</Application>
  <PresentationFormat>On-screen Show (4:3)</PresentationFormat>
  <Paragraphs>39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Helvetica Neue</vt:lpstr>
      <vt:lpstr>ＭＳ Ｐゴシック</vt:lpstr>
      <vt:lpstr>Arial</vt:lpstr>
      <vt:lpstr>Helvetica</vt:lpstr>
      <vt:lpstr>Times New Roman</vt:lpstr>
      <vt:lpstr>Default</vt:lpstr>
      <vt:lpstr>PowerPoint Presentation</vt:lpstr>
      <vt:lpstr>What is a piconet?</vt:lpstr>
      <vt:lpstr>What is a DEV?</vt:lpstr>
      <vt:lpstr>Why pairnet?</vt:lpstr>
      <vt:lpstr>Proposal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328</cp:revision>
  <dcterms:modified xsi:type="dcterms:W3CDTF">2016-03-17T07:11:28Z</dcterms:modified>
</cp:coreProperties>
</file>