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p:sldMasterIdLst>
    <p:sldMasterId id="2147483648" r:id="rId1"/>
  </p:sldMasterIdLst>
  <p:notesMasterIdLst>
    <p:notesMasterId r:id="rId7"/>
  </p:notesMasterIdLst>
  <p:sldIdLst>
    <p:sldId id="293" r:id="rId2"/>
    <p:sldId id="326" r:id="rId3"/>
    <p:sldId id="327" r:id="rId4"/>
    <p:sldId id="328" r:id="rId5"/>
    <p:sldId id="329" r:id="rId6"/>
  </p:sldIdLst>
  <p:sldSz cx="9144000" cy="6858000" type="screen4x3"/>
  <p:notesSz cx="6858000" cy="9144000"/>
  <p:defaultTex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ECDD"/>
          </a:solidFill>
        </a:fill>
      </a:tcStyle>
    </a:wholeTbl>
    <a:band2H>
      <a:tcTxStyle/>
      <a:tcStyle>
        <a:tcBdr/>
        <a:fill>
          <a:solidFill>
            <a:srgbClr val="E6F6EF"/>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firstRow>
  </a:tblStyle>
  <a:tblStyle styleId="{C7B018BB-80A7-4F77-B60F-C8B233D01FF8}"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a:tcStyle>
        <a:tcBdr/>
        <a:fill>
          <a:solidFill>
            <a:srgbClr val="FFFFFF"/>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CCCE6"/>
          </a:solidFill>
        </a:fill>
      </a:tcStyle>
    </a:wholeTbl>
    <a:band2H>
      <a:tcTxStyle/>
      <a:tcStyle>
        <a:tcBdr/>
        <a:fill>
          <a:solidFill>
            <a:srgbClr val="E7E7F3"/>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D2DB9"/>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D2DB9"/>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D2DB9"/>
          </a:solidFill>
        </a:fill>
      </a:tcStyle>
    </a:firstRow>
  </a:tblStyle>
  <a:tblStyle styleId="{CF821DB8-F4EB-4A41-A1BA-3FCAFE7338EE}" styleName="">
    <a:tblBg/>
    <a:wholeTbl>
      <a:tcTxStyle b="on" i="on">
        <a:font>
          <a:latin typeface="Arial"/>
          <a:ea typeface="Arial"/>
          <a:cs typeface="Arial"/>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n">
        <a:font>
          <a:latin typeface="Arial"/>
          <a:ea typeface="Arial"/>
          <a:cs typeface="Arial"/>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0CC99"/>
          </a:solidFill>
        </a:fill>
      </a:tcStyle>
    </a:firstCol>
    <a:lastRow>
      <a:tcTxStyle b="on" i="on">
        <a:font>
          <a:latin typeface="Arial"/>
          <a:ea typeface="Arial"/>
          <a:cs typeface="Arial"/>
        </a:font>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
          <a:latin typeface="Arial"/>
          <a:ea typeface="Arial"/>
          <a:cs typeface="Arial"/>
        </a:font>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00CC99"/>
          </a:solidFill>
        </a:fill>
      </a:tcStyle>
    </a:firstRow>
  </a:tblStyle>
  <a:tblStyle styleId="{33BA23B1-9221-436E-865A-0063620EA4FD}"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a:tcStyle>
        <a:tcBdr/>
        <a:fill>
          <a:solidFill>
            <a:srgbClr val="E6E6E6"/>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 styleId="{2708684C-4D16-4618-839F-0558EEFCDFE6}" styleName="">
    <a:tblBg/>
    <a:wholeTbl>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wholeTbl>
    <a:band2H>
      <a:tcTxStyle/>
      <a:tcStyle>
        <a:tcBdr/>
        <a:fill>
          <a:solidFill>
            <a:srgbClr val="FFFFFF"/>
          </a:solidFill>
        </a:fill>
      </a:tcStyle>
    </a:band2H>
    <a:firstCol>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firstCol>
    <a:lastRow>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508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lastRow>
    <a:firstRow>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254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361" autoAdjust="0"/>
    <p:restoredTop sz="94746" autoAdjust="0"/>
  </p:normalViewPr>
  <p:slideViewPr>
    <p:cSldViewPr>
      <p:cViewPr varScale="1">
        <p:scale>
          <a:sx n="71" d="100"/>
          <a:sy n="71" d="100"/>
        </p:scale>
        <p:origin x="678" y="66"/>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0" name="Shape 80"/>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81" name="Shape 81"/>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1182222095"/>
      </p:ext>
    </p:extLst>
  </p:cSld>
  <p:clrMap bg1="lt1" tx1="dk1" bg2="lt2" tx2="dk2" accent1="accent1" accent2="accent2" accent3="accent3" accent4="accent4" accent5="accent5" accent6="accent6" hlink="hlink" folHlink="folHlink"/>
  <p:notesStyle>
    <a:lvl1pPr defTabSz="457200">
      <a:lnSpc>
        <a:spcPct val="117999"/>
      </a:lnSpc>
      <a:defRPr sz="2200">
        <a:latin typeface="+mj-lt"/>
        <a:ea typeface="+mj-ea"/>
        <a:cs typeface="+mj-cs"/>
        <a:sym typeface="Helvetica Neue"/>
      </a:defRPr>
    </a:lvl1pPr>
    <a:lvl2pPr indent="228600" defTabSz="457200">
      <a:lnSpc>
        <a:spcPct val="117999"/>
      </a:lnSpc>
      <a:defRPr sz="2200">
        <a:latin typeface="+mj-lt"/>
        <a:ea typeface="+mj-ea"/>
        <a:cs typeface="+mj-cs"/>
        <a:sym typeface="Helvetica Neue"/>
      </a:defRPr>
    </a:lvl2pPr>
    <a:lvl3pPr indent="457200" defTabSz="457200">
      <a:lnSpc>
        <a:spcPct val="117999"/>
      </a:lnSpc>
      <a:defRPr sz="2200">
        <a:latin typeface="+mj-lt"/>
        <a:ea typeface="+mj-ea"/>
        <a:cs typeface="+mj-cs"/>
        <a:sym typeface="Helvetica Neue"/>
      </a:defRPr>
    </a:lvl3pPr>
    <a:lvl4pPr indent="685800" defTabSz="457200">
      <a:lnSpc>
        <a:spcPct val="117999"/>
      </a:lnSpc>
      <a:defRPr sz="2200">
        <a:latin typeface="+mj-lt"/>
        <a:ea typeface="+mj-ea"/>
        <a:cs typeface="+mj-cs"/>
        <a:sym typeface="Helvetica Neue"/>
      </a:defRPr>
    </a:lvl4pPr>
    <a:lvl5pPr indent="914400" defTabSz="457200">
      <a:lnSpc>
        <a:spcPct val="117999"/>
      </a:lnSpc>
      <a:defRPr sz="2200">
        <a:latin typeface="+mj-lt"/>
        <a:ea typeface="+mj-ea"/>
        <a:cs typeface="+mj-cs"/>
        <a:sym typeface="Helvetica Neue"/>
      </a:defRPr>
    </a:lvl5pPr>
    <a:lvl6pPr indent="1143000" defTabSz="457200">
      <a:lnSpc>
        <a:spcPct val="117999"/>
      </a:lnSpc>
      <a:defRPr sz="2200">
        <a:latin typeface="+mj-lt"/>
        <a:ea typeface="+mj-ea"/>
        <a:cs typeface="+mj-cs"/>
        <a:sym typeface="Helvetica Neue"/>
      </a:defRPr>
    </a:lvl6pPr>
    <a:lvl7pPr indent="1371600" defTabSz="457200">
      <a:lnSpc>
        <a:spcPct val="117999"/>
      </a:lnSpc>
      <a:defRPr sz="2200">
        <a:latin typeface="+mj-lt"/>
        <a:ea typeface="+mj-ea"/>
        <a:cs typeface="+mj-cs"/>
        <a:sym typeface="Helvetica Neue"/>
      </a:defRPr>
    </a:lvl7pPr>
    <a:lvl8pPr indent="1600200" defTabSz="457200">
      <a:lnSpc>
        <a:spcPct val="117999"/>
      </a:lnSpc>
      <a:defRPr sz="2200">
        <a:latin typeface="+mj-lt"/>
        <a:ea typeface="+mj-ea"/>
        <a:cs typeface="+mj-cs"/>
        <a:sym typeface="Helvetica Neue"/>
      </a:defRPr>
    </a:lvl8pPr>
    <a:lvl9pPr indent="1828800" defTabSz="457200">
      <a:lnSpc>
        <a:spcPct val="117999"/>
      </a:lnSpc>
      <a:defRPr sz="2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17" name="Shape 17"/>
          <p:cNvSpPr>
            <a:spLocks noGrp="1"/>
          </p:cNvSpPr>
          <p:nvPr>
            <p:ph type="title"/>
          </p:nvPr>
        </p:nvSpPr>
        <p:spPr>
          <a:prstGeom prst="rect">
            <a:avLst/>
          </a:prstGeom>
        </p:spPr>
        <p:txBody>
          <a:bodyPr/>
          <a:lstStyle/>
          <a:p>
            <a:pPr lvl="0">
              <a:defRPr sz="1800"/>
            </a:pPr>
            <a:r>
              <a:rPr sz="3600"/>
              <a:t>Title Text</a:t>
            </a:r>
          </a:p>
        </p:txBody>
      </p:sp>
      <p:sp>
        <p:nvSpPr>
          <p:cNvPr id="18" name="Shape 18"/>
          <p:cNvSpPr>
            <a:spLocks noGrp="1"/>
          </p:cNvSpPr>
          <p:nvPr>
            <p:ph type="body" idx="1"/>
          </p:nvPr>
        </p:nvSpPr>
        <p:spPr>
          <a:prstGeom prst="rect">
            <a:avLst/>
          </a:prstGeom>
        </p:spPr>
        <p:txBody>
          <a:body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7" name="Rectangle 9"/>
          <p:cNvSpPr>
            <a:spLocks noGrp="1" noChangeArrowheads="1"/>
          </p:cNvSpPr>
          <p:nvPr>
            <p:ph type="sldNum" idx="10"/>
          </p:nvPr>
        </p:nvSpPr>
        <p:spPr>
          <a:xfrm>
            <a:off x="4356100" y="6597650"/>
            <a:ext cx="825500" cy="260350"/>
          </a:xfrm>
          <a:prstGeom prst="rect">
            <a:avLst/>
          </a:prstGeom>
        </p:spPr>
        <p:txBody>
          <a:bodyPr/>
          <a:lstStyle>
            <a:lvl1pPr>
              <a:defRPr/>
            </a:lvl1pPr>
          </a:lstStyle>
          <a:p>
            <a:pPr>
              <a:defRPr/>
            </a:pPr>
            <a:r>
              <a:rPr lang="en-US" altLang="en-US" dirty="0"/>
              <a:t>Slide </a:t>
            </a:r>
            <a:fld id="{59802E41-703B-4CC7-97CC-EA054E341967}" type="slidenum">
              <a:rPr lang="en-US" altLang="en-US"/>
              <a:pPr>
                <a:defRPr/>
              </a:pPr>
              <a:t>‹#›</a:t>
            </a:fld>
            <a:endParaRPr lang="en-US" altLang="en-US" dirty="0"/>
          </a:p>
        </p:txBody>
      </p:sp>
    </p:spTree>
  </p:cSld>
  <p:clrMapOvr>
    <a:masterClrMapping/>
  </p:clrMapOvr>
  <p:transition spd="med"/>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Click to edit Master title style</a:t>
            </a:r>
            <a:endParaRPr lang="en-US" dirty="0"/>
          </a:p>
        </p:txBody>
      </p:sp>
      <p:sp>
        <p:nvSpPr>
          <p:cNvPr id="3" name="Rectangle 9"/>
          <p:cNvSpPr>
            <a:spLocks noGrp="1" noChangeArrowheads="1"/>
          </p:cNvSpPr>
          <p:nvPr>
            <p:ph type="sldNum" idx="10"/>
          </p:nvPr>
        </p:nvSpPr>
        <p:spPr>
          <a:xfrm>
            <a:off x="4356100" y="6597650"/>
            <a:ext cx="825500" cy="260350"/>
          </a:xfrm>
          <a:prstGeom prst="rect">
            <a:avLst/>
          </a:prstGeom>
        </p:spPr>
        <p:txBody>
          <a:bodyPr/>
          <a:lstStyle>
            <a:lvl1pPr>
              <a:defRPr/>
            </a:lvl1pPr>
          </a:lstStyle>
          <a:p>
            <a:pPr>
              <a:defRPr/>
            </a:pPr>
            <a:r>
              <a:rPr lang="en-US" altLang="en-US" dirty="0"/>
              <a:t>Slide </a:t>
            </a:r>
            <a:fld id="{59802E41-703B-4CC7-97CC-EA054E341967}" type="slidenum">
              <a:rPr lang="en-US" altLang="en-US"/>
              <a:pPr>
                <a:defRPr/>
              </a:pPr>
              <a:t>‹#›</a:t>
            </a:fld>
            <a:endParaRPr lang="en-US" altLang="en-US" dirty="0"/>
          </a:p>
        </p:txBody>
      </p:sp>
    </p:spTree>
    <p:extLst>
      <p:ext uri="{BB962C8B-B14F-4D97-AF65-F5344CB8AC3E}">
        <p14:creationId xmlns:p14="http://schemas.microsoft.com/office/powerpoint/2010/main" val="115632152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 name="Shape 3"/>
          <p:cNvSpPr/>
          <p:nvPr/>
        </p:nvSpPr>
        <p:spPr>
          <a:xfrm>
            <a:off x="685803" y="6475414"/>
            <a:ext cx="811561" cy="184666"/>
          </a:xfrm>
          <a:prstGeom prst="rect">
            <a:avLst/>
          </a:prstGeom>
          <a:ln w="12700">
            <a:miter lim="400000"/>
          </a:ln>
          <a:extLst>
            <a:ext uri="{C572A759-6A51-4108-AA02-DFA0A04FC94B}">
              <ma14:wrappingTextBoxFlag xmlns:ma14="http://schemas.microsoft.com/office/mac/drawingml/2011/main" xmlns="" val="1"/>
            </a:ext>
          </a:extLst>
        </p:spPr>
        <p:txBody>
          <a:bodyPr lIns="0" tIns="0" rIns="0" bIns="0">
            <a:spAutoFit/>
          </a:bodyPr>
          <a:lstStyle>
            <a:lvl1pPr>
              <a:defRPr>
                <a:latin typeface="Times New Roman"/>
                <a:ea typeface="Times New Roman"/>
                <a:cs typeface="Times New Roman"/>
                <a:sym typeface="Times New Roman"/>
              </a:defRPr>
            </a:lvl1pPr>
          </a:lstStyle>
          <a:p>
            <a:pPr lvl="0">
              <a:defRPr sz="1800"/>
            </a:pPr>
            <a:r>
              <a:rPr sz="1200"/>
              <a:t>Submission</a:t>
            </a:r>
          </a:p>
        </p:txBody>
      </p:sp>
      <p:sp>
        <p:nvSpPr>
          <p:cNvPr id="4" name="Shape 4"/>
          <p:cNvSpPr/>
          <p:nvPr/>
        </p:nvSpPr>
        <p:spPr>
          <a:xfrm>
            <a:off x="685800" y="6477000"/>
            <a:ext cx="7848601" cy="0"/>
          </a:xfrm>
          <a:prstGeom prst="line">
            <a:avLst/>
          </a:prstGeom>
          <a:ln w="12700">
            <a:solidFill/>
            <a:round/>
          </a:ln>
        </p:spPr>
        <p:txBody>
          <a:bodyPr lIns="0" tIns="0" rIns="0" bIns="0"/>
          <a:lstStyle/>
          <a:p>
            <a:pPr lvl="0" defTabSz="457200">
              <a:defRPr>
                <a:latin typeface="+mn-lt"/>
                <a:ea typeface="+mn-ea"/>
                <a:cs typeface="+mn-cs"/>
                <a:sym typeface="Helvetica"/>
              </a:defRPr>
            </a:pPr>
            <a:endParaRPr/>
          </a:p>
        </p:txBody>
      </p:sp>
      <p:sp>
        <p:nvSpPr>
          <p:cNvPr id="5" name="Shape 5"/>
          <p:cNvSpPr>
            <a:spLocks noGrp="1"/>
          </p:cNvSpPr>
          <p:nvPr>
            <p:ph type="title"/>
          </p:nvPr>
        </p:nvSpPr>
        <p:spPr>
          <a:xfrm>
            <a:off x="647704" y="381000"/>
            <a:ext cx="7848601" cy="1524000"/>
          </a:xfrm>
          <a:prstGeom prst="rect">
            <a:avLst/>
          </a:prstGeom>
          <a:ln w="12700">
            <a:miter lim="400000"/>
          </a:ln>
          <a:extLst>
            <a:ext uri="{C572A759-6A51-4108-AA02-DFA0A04FC94B}">
              <ma14:wrappingTextBoxFlag xmlns:ma14="http://schemas.microsoft.com/office/mac/drawingml/2011/main" xmlns="" val="1"/>
            </a:ext>
          </a:extLst>
        </p:spPr>
        <p:txBody>
          <a:bodyPr lIns="46037" tIns="46037" rIns="46037" bIns="46037" anchor="ctr"/>
          <a:lstStyle/>
          <a:p>
            <a:pPr lvl="0">
              <a:defRPr sz="1800"/>
            </a:pPr>
            <a:r>
              <a:rPr sz="3600" dirty="0"/>
              <a:t>Title Text</a:t>
            </a:r>
          </a:p>
        </p:txBody>
      </p:sp>
      <p:sp>
        <p:nvSpPr>
          <p:cNvPr id="6" name="Shape 6"/>
          <p:cNvSpPr>
            <a:spLocks noGrp="1"/>
          </p:cNvSpPr>
          <p:nvPr>
            <p:ph type="body" idx="1"/>
          </p:nvPr>
        </p:nvSpPr>
        <p:spPr>
          <a:xfrm>
            <a:off x="685802" y="1524000"/>
            <a:ext cx="7772400" cy="4876800"/>
          </a:xfrm>
          <a:prstGeom prst="rect">
            <a:avLst/>
          </a:prstGeom>
          <a:ln w="12700">
            <a:miter lim="400000"/>
          </a:ln>
          <a:extLst>
            <a:ext uri="{C572A759-6A51-4108-AA02-DFA0A04FC94B}">
              <ma14:wrappingTextBoxFlag xmlns:ma14="http://schemas.microsoft.com/office/mac/drawingml/2011/main" xmlns="" val="1"/>
            </a:ext>
          </a:extLst>
        </p:spPr>
        <p:txBody>
          <a:bodyPr lIns="46037" tIns="46037" rIns="46037" bIns="46037"/>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8" name="Shape 8"/>
          <p:cNvSpPr/>
          <p:nvPr/>
        </p:nvSpPr>
        <p:spPr>
          <a:xfrm>
            <a:off x="646381" y="381000"/>
            <a:ext cx="927496" cy="276999"/>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b="1"/>
            </a:lvl1pPr>
          </a:lstStyle>
          <a:p>
            <a:pPr lvl="0">
              <a:defRPr sz="1800" b="0"/>
            </a:pPr>
            <a:r>
              <a:rPr lang="en-US" sz="1200" b="1" dirty="0" smtClean="0"/>
              <a:t>March </a:t>
            </a:r>
            <a:r>
              <a:rPr sz="1200" b="1" dirty="0" smtClean="0"/>
              <a:t>201</a:t>
            </a:r>
            <a:r>
              <a:rPr lang="en-US" sz="1200" b="1" dirty="0" smtClean="0"/>
              <a:t>6</a:t>
            </a:r>
            <a:endParaRPr sz="1200" b="1" dirty="0"/>
          </a:p>
        </p:txBody>
      </p:sp>
      <p:sp>
        <p:nvSpPr>
          <p:cNvPr id="9" name="Shape 48"/>
          <p:cNvSpPr/>
          <p:nvPr userDrawn="1"/>
        </p:nvSpPr>
        <p:spPr>
          <a:xfrm>
            <a:off x="4495801" y="417128"/>
            <a:ext cx="3962400" cy="215444"/>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b">
            <a:spAutoFit/>
          </a:bodyPr>
          <a:lstStyle/>
          <a:p>
            <a:pPr lvl="4" algn="r">
              <a:defRPr sz="1800"/>
            </a:pPr>
            <a:r>
              <a:rPr sz="1400" b="1" dirty="0">
                <a:latin typeface="Times New Roman"/>
                <a:ea typeface="Times New Roman"/>
                <a:cs typeface="Times New Roman"/>
                <a:sym typeface="Times New Roman"/>
              </a:rPr>
              <a:t>doc.: </a:t>
            </a:r>
            <a:r>
              <a:rPr sz="1400" b="1" dirty="0" smtClean="0">
                <a:latin typeface="Times New Roman"/>
                <a:ea typeface="Times New Roman"/>
                <a:cs typeface="Times New Roman"/>
                <a:sym typeface="Times New Roman"/>
              </a:rPr>
              <a:t>&lt;</a:t>
            </a:r>
            <a:r>
              <a:rPr lang="en-US" sz="1200" b="1" dirty="0" smtClean="0">
                <a:latin typeface="Times New Roman"/>
                <a:ea typeface="Times New Roman"/>
                <a:cs typeface="Times New Roman"/>
                <a:sym typeface="Times New Roman"/>
              </a:rPr>
              <a:t> </a:t>
            </a:r>
            <a:r>
              <a:rPr lang="en-US" sz="1200" b="1" dirty="0" smtClean="0">
                <a:effectLst/>
              </a:rPr>
              <a:t>15-16-0306-00-003e</a:t>
            </a:r>
            <a:r>
              <a:rPr sz="1400" b="1" dirty="0" smtClean="0">
                <a:latin typeface="Times New Roman"/>
                <a:ea typeface="Times New Roman"/>
                <a:cs typeface="Times New Roman"/>
                <a:sym typeface="Times New Roman"/>
              </a:rPr>
              <a:t>&gt;</a:t>
            </a:r>
            <a:endParaRPr sz="1400" b="1" dirty="0">
              <a:latin typeface="Times New Roman"/>
              <a:ea typeface="Times New Roman"/>
              <a:cs typeface="Times New Roman"/>
              <a:sym typeface="Times New Roman"/>
            </a:endParaRPr>
          </a:p>
        </p:txBody>
      </p:sp>
      <p:sp>
        <p:nvSpPr>
          <p:cNvPr id="11" name="Rectangle 9"/>
          <p:cNvSpPr>
            <a:spLocks noGrp="1" noChangeArrowheads="1"/>
          </p:cNvSpPr>
          <p:nvPr>
            <p:ph type="sldNum" idx="10"/>
          </p:nvPr>
        </p:nvSpPr>
        <p:spPr>
          <a:xfrm>
            <a:off x="4356100" y="6597650"/>
            <a:ext cx="825500" cy="260350"/>
          </a:xfrm>
          <a:prstGeom prst="rect">
            <a:avLst/>
          </a:prstGeom>
        </p:spPr>
        <p:txBody>
          <a:bodyPr/>
          <a:lstStyle>
            <a:lvl1pPr>
              <a:defRPr/>
            </a:lvl1pPr>
          </a:lstStyle>
          <a:p>
            <a:pPr>
              <a:defRPr/>
            </a:pPr>
            <a:r>
              <a:rPr lang="en-US" altLang="en-US" dirty="0"/>
              <a:t>Slide </a:t>
            </a:r>
            <a:fld id="{59802E41-703B-4CC7-97CC-EA054E341967}"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50" r:id="rId1"/>
    <p:sldLayoutId id="2147483661" r:id="rId2"/>
  </p:sldLayoutIdLst>
  <p:transition spd="med"/>
  <p:timing>
    <p:tnLst>
      <p:par>
        <p:cTn id="1" dur="indefinite" restart="never" nodeType="tmRoot"/>
      </p:par>
    </p:tnLst>
  </p:timing>
  <p:hf hdr="0" dt="0"/>
  <p:txStyles>
    <p:titleStyle>
      <a:lvl1pPr algn="ctr">
        <a:defRPr sz="3600">
          <a:latin typeface="Times New Roman"/>
          <a:ea typeface="Times New Roman"/>
          <a:cs typeface="Times New Roman"/>
          <a:sym typeface="Times New Roman"/>
        </a:defRPr>
      </a:lvl1pPr>
      <a:lvl2pPr algn="ctr">
        <a:defRPr sz="3600">
          <a:latin typeface="Times New Roman"/>
          <a:ea typeface="Times New Roman"/>
          <a:cs typeface="Times New Roman"/>
          <a:sym typeface="Times New Roman"/>
        </a:defRPr>
      </a:lvl2pPr>
      <a:lvl3pPr algn="ctr">
        <a:defRPr sz="3600">
          <a:latin typeface="Times New Roman"/>
          <a:ea typeface="Times New Roman"/>
          <a:cs typeface="Times New Roman"/>
          <a:sym typeface="Times New Roman"/>
        </a:defRPr>
      </a:lvl3pPr>
      <a:lvl4pPr algn="ctr">
        <a:defRPr sz="3600">
          <a:latin typeface="Times New Roman"/>
          <a:ea typeface="Times New Roman"/>
          <a:cs typeface="Times New Roman"/>
          <a:sym typeface="Times New Roman"/>
        </a:defRPr>
      </a:lvl4pPr>
      <a:lvl5pPr algn="ctr">
        <a:defRPr sz="3600">
          <a:latin typeface="Times New Roman"/>
          <a:ea typeface="Times New Roman"/>
          <a:cs typeface="Times New Roman"/>
          <a:sym typeface="Times New Roman"/>
        </a:defRPr>
      </a:lvl5pPr>
      <a:lvl6pPr indent="457200" algn="ctr">
        <a:defRPr sz="3600">
          <a:latin typeface="Times New Roman"/>
          <a:ea typeface="Times New Roman"/>
          <a:cs typeface="Times New Roman"/>
          <a:sym typeface="Times New Roman"/>
        </a:defRPr>
      </a:lvl6pPr>
      <a:lvl7pPr indent="914400" algn="ctr">
        <a:defRPr sz="3600">
          <a:latin typeface="Times New Roman"/>
          <a:ea typeface="Times New Roman"/>
          <a:cs typeface="Times New Roman"/>
          <a:sym typeface="Times New Roman"/>
        </a:defRPr>
      </a:lvl7pPr>
      <a:lvl8pPr indent="1371600" algn="ctr">
        <a:defRPr sz="3600">
          <a:latin typeface="Times New Roman"/>
          <a:ea typeface="Times New Roman"/>
          <a:cs typeface="Times New Roman"/>
          <a:sym typeface="Times New Roman"/>
        </a:defRPr>
      </a:lvl8pPr>
      <a:lvl9pPr indent="1828800" algn="ctr">
        <a:defRPr sz="3600">
          <a:latin typeface="Times New Roman"/>
          <a:ea typeface="Times New Roman"/>
          <a:cs typeface="Times New Roman"/>
          <a:sym typeface="Times New Roman"/>
        </a:defRPr>
      </a:lvl9pPr>
    </p:titleStyle>
    <p:bodyStyle>
      <a:lvl1pPr marL="342900" indent="-342900">
        <a:spcBef>
          <a:spcPts val="700"/>
        </a:spcBef>
        <a:buSzPct val="100000"/>
        <a:buChar char="•"/>
        <a:defRPr sz="3200">
          <a:latin typeface="Arial"/>
          <a:ea typeface="Arial"/>
          <a:cs typeface="Arial"/>
          <a:sym typeface="Arial"/>
        </a:defRPr>
      </a:lvl1pPr>
      <a:lvl2pPr marL="783771" indent="-326571">
        <a:spcBef>
          <a:spcPts val="700"/>
        </a:spcBef>
        <a:buSzPct val="100000"/>
        <a:buChar char="–"/>
        <a:defRPr sz="3200">
          <a:latin typeface="Arial"/>
          <a:ea typeface="Arial"/>
          <a:cs typeface="Arial"/>
          <a:sym typeface="Arial"/>
        </a:defRPr>
      </a:lvl2pPr>
      <a:lvl3pPr marL="1162050" indent="-304800">
        <a:spcBef>
          <a:spcPts val="700"/>
        </a:spcBef>
        <a:buSzPct val="100000"/>
        <a:buChar char="•"/>
        <a:defRPr sz="3200">
          <a:latin typeface="Arial"/>
          <a:ea typeface="Arial"/>
          <a:cs typeface="Arial"/>
          <a:sym typeface="Arial"/>
        </a:defRPr>
      </a:lvl3pPr>
      <a:lvl4pPr marL="1565910" indent="-365760">
        <a:spcBef>
          <a:spcPts val="700"/>
        </a:spcBef>
        <a:buSzPct val="100000"/>
        <a:buChar char="–"/>
        <a:defRPr sz="3200">
          <a:latin typeface="Arial"/>
          <a:ea typeface="Arial"/>
          <a:cs typeface="Arial"/>
          <a:sym typeface="Arial"/>
        </a:defRPr>
      </a:lvl4pPr>
      <a:lvl5pPr marL="1908810" indent="-365760">
        <a:spcBef>
          <a:spcPts val="700"/>
        </a:spcBef>
        <a:buSzPct val="100000"/>
        <a:buChar char="•"/>
        <a:defRPr sz="3200">
          <a:latin typeface="Arial"/>
          <a:ea typeface="Arial"/>
          <a:cs typeface="Arial"/>
          <a:sym typeface="Arial"/>
        </a:defRPr>
      </a:lvl5pPr>
      <a:lvl6pPr marL="2366010" indent="-365760">
        <a:spcBef>
          <a:spcPts val="700"/>
        </a:spcBef>
        <a:buSzPct val="100000"/>
        <a:buChar char="•"/>
        <a:defRPr sz="3200">
          <a:latin typeface="Arial"/>
          <a:ea typeface="Arial"/>
          <a:cs typeface="Arial"/>
          <a:sym typeface="Arial"/>
        </a:defRPr>
      </a:lvl6pPr>
      <a:lvl7pPr marL="2823210" indent="-365760">
        <a:spcBef>
          <a:spcPts val="700"/>
        </a:spcBef>
        <a:buSzPct val="100000"/>
        <a:buChar char="•"/>
        <a:defRPr sz="3200">
          <a:latin typeface="Arial"/>
          <a:ea typeface="Arial"/>
          <a:cs typeface="Arial"/>
          <a:sym typeface="Arial"/>
        </a:defRPr>
      </a:lvl7pPr>
      <a:lvl8pPr marL="3280409" indent="-365759">
        <a:spcBef>
          <a:spcPts val="700"/>
        </a:spcBef>
        <a:buSzPct val="100000"/>
        <a:buChar char="•"/>
        <a:defRPr sz="3200">
          <a:latin typeface="Arial"/>
          <a:ea typeface="Arial"/>
          <a:cs typeface="Arial"/>
          <a:sym typeface="Arial"/>
        </a:defRPr>
      </a:lvl8pPr>
      <a:lvl9pPr marL="3737609" indent="-365759">
        <a:spcBef>
          <a:spcPts val="700"/>
        </a:spcBef>
        <a:buSzPct val="100000"/>
        <a:buChar char="•"/>
        <a:defRPr sz="3200">
          <a:latin typeface="Arial"/>
          <a:ea typeface="Arial"/>
          <a:cs typeface="Arial"/>
          <a:sym typeface="Arial"/>
        </a:defRPr>
      </a:lvl9pPr>
    </p:bodyStyle>
    <p:otherStyle>
      <a:lvl1pPr algn="ctr">
        <a:defRPr sz="1200">
          <a:solidFill>
            <a:schemeClr val="tx1"/>
          </a:solidFill>
          <a:latin typeface="+mn-lt"/>
          <a:ea typeface="+mn-ea"/>
          <a:cs typeface="+mn-cs"/>
          <a:sym typeface="Times New Roman"/>
        </a:defRPr>
      </a:lvl1pPr>
      <a:lvl2pPr indent="457200" algn="ctr">
        <a:defRPr sz="1200">
          <a:solidFill>
            <a:schemeClr val="tx1"/>
          </a:solidFill>
          <a:latin typeface="+mn-lt"/>
          <a:ea typeface="+mn-ea"/>
          <a:cs typeface="+mn-cs"/>
          <a:sym typeface="Times New Roman"/>
        </a:defRPr>
      </a:lvl2pPr>
      <a:lvl3pPr indent="914400" algn="ctr">
        <a:defRPr sz="1200">
          <a:solidFill>
            <a:schemeClr val="tx1"/>
          </a:solidFill>
          <a:latin typeface="+mn-lt"/>
          <a:ea typeface="+mn-ea"/>
          <a:cs typeface="+mn-cs"/>
          <a:sym typeface="Times New Roman"/>
        </a:defRPr>
      </a:lvl3pPr>
      <a:lvl4pPr indent="1371600" algn="ctr">
        <a:defRPr sz="1200">
          <a:solidFill>
            <a:schemeClr val="tx1"/>
          </a:solidFill>
          <a:latin typeface="+mn-lt"/>
          <a:ea typeface="+mn-ea"/>
          <a:cs typeface="+mn-cs"/>
          <a:sym typeface="Times New Roman"/>
        </a:defRPr>
      </a:lvl4pPr>
      <a:lvl5pPr indent="1828800" algn="ctr">
        <a:defRPr sz="1200">
          <a:solidFill>
            <a:schemeClr val="tx1"/>
          </a:solidFill>
          <a:latin typeface="+mn-lt"/>
          <a:ea typeface="+mn-ea"/>
          <a:cs typeface="+mn-cs"/>
          <a:sym typeface="Times New Roman"/>
        </a:defRPr>
      </a:lvl5pPr>
      <a:lvl6pPr indent="2286000" algn="ctr">
        <a:defRPr sz="1200">
          <a:solidFill>
            <a:schemeClr val="tx1"/>
          </a:solidFill>
          <a:latin typeface="+mn-lt"/>
          <a:ea typeface="+mn-ea"/>
          <a:cs typeface="+mn-cs"/>
          <a:sym typeface="Times New Roman"/>
        </a:defRPr>
      </a:lvl6pPr>
      <a:lvl7pPr indent="2743200" algn="ctr">
        <a:defRPr sz="1200">
          <a:solidFill>
            <a:schemeClr val="tx1"/>
          </a:solidFill>
          <a:latin typeface="+mn-lt"/>
          <a:ea typeface="+mn-ea"/>
          <a:cs typeface="+mn-cs"/>
          <a:sym typeface="Times New Roman"/>
        </a:defRPr>
      </a:lvl7pPr>
      <a:lvl8pPr indent="3200400" algn="ctr">
        <a:defRPr sz="1200">
          <a:solidFill>
            <a:schemeClr val="tx1"/>
          </a:solidFill>
          <a:latin typeface="+mn-lt"/>
          <a:ea typeface="+mn-ea"/>
          <a:cs typeface="+mn-cs"/>
          <a:sym typeface="Times New Roman"/>
        </a:defRPr>
      </a:lvl8pPr>
      <a:lvl9pPr indent="3657600" algn="ctr">
        <a:defRPr sz="1200">
          <a:solidFill>
            <a:schemeClr val="tx1"/>
          </a:solidFill>
          <a:latin typeface="+mn-lt"/>
          <a:ea typeface="+mn-ea"/>
          <a:cs typeface="+mn-cs"/>
          <a:sym typeface="Times New Roman"/>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1</a:t>
            </a:fld>
            <a:endParaRPr lang="en-US" altLang="en-US" sz="1200" smtClean="0">
              <a:latin typeface="Times New Roman" pitchFamily="18" charset="0"/>
            </a:endParaRPr>
          </a:p>
        </p:txBody>
      </p:sp>
      <p:sp>
        <p:nvSpPr>
          <p:cNvPr id="4" name="Shape 85"/>
          <p:cNvSpPr/>
          <p:nvPr/>
        </p:nvSpPr>
        <p:spPr>
          <a:xfrm>
            <a:off x="152400" y="762000"/>
            <a:ext cx="8839200" cy="4293483"/>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lvl="0" algn="ctr">
              <a:defRPr sz="1800"/>
            </a:pPr>
            <a:r>
              <a:rPr b="1" u="sng" dirty="0">
                <a:effectLst>
                  <a:outerShdw blurRad="38100" dist="38100" dir="2700000" rotWithShape="0">
                    <a:srgbClr val="C0C0C0"/>
                  </a:outerShdw>
                </a:effectLst>
                <a:latin typeface="Times New Roman"/>
                <a:ea typeface="Times New Roman"/>
                <a:cs typeface="Times New Roman"/>
                <a:sym typeface="Times New Roman"/>
              </a:rPr>
              <a:t>Project: IEEE P802.15 Working Group for Wireless Personal Area Networks (WPANs)</a:t>
            </a:r>
            <a:endParaRPr sz="1600" b="1" dirty="0">
              <a:latin typeface="Times New Roman"/>
              <a:ea typeface="Times New Roman"/>
              <a:cs typeface="Times New Roman"/>
              <a:sym typeface="Times New Roman"/>
            </a:endParaRPr>
          </a:p>
          <a:p>
            <a:pPr lvl="0">
              <a:defRPr sz="1800"/>
            </a:pPr>
            <a:endParaRPr sz="1600" dirty="0">
              <a:latin typeface="Times New Roman"/>
              <a:ea typeface="Times New Roman"/>
              <a:cs typeface="Times New Roman"/>
              <a:sym typeface="Times New Roman"/>
            </a:endParaRPr>
          </a:p>
          <a:p>
            <a:pPr lvl="0">
              <a:defRPr sz="1800"/>
            </a:pPr>
            <a:r>
              <a:rPr sz="1600" b="1" dirty="0">
                <a:latin typeface="Times New Roman"/>
                <a:ea typeface="Times New Roman"/>
                <a:cs typeface="Times New Roman"/>
                <a:sym typeface="Times New Roman"/>
              </a:rPr>
              <a:t>Submission Title:</a:t>
            </a:r>
            <a:r>
              <a:rPr sz="1600" dirty="0">
                <a:latin typeface="Times New Roman"/>
                <a:ea typeface="Times New Roman"/>
                <a:cs typeface="Times New Roman"/>
                <a:sym typeface="Times New Roman"/>
              </a:rPr>
              <a:t>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Resolutions for CID 85, 86, and 87</a:t>
            </a:r>
            <a:r>
              <a:rPr sz="1600" dirty="0" smtClean="0">
                <a:latin typeface="Times New Roman"/>
                <a:ea typeface="Times New Roman"/>
                <a:cs typeface="Times New Roman"/>
                <a:sym typeface="Times New Roman"/>
              </a:rPr>
              <a:t>]</a:t>
            </a:r>
            <a:r>
              <a:rPr sz="1600" dirty="0">
                <a:latin typeface="Times New Roman"/>
                <a:ea typeface="Times New Roman"/>
                <a:cs typeface="Times New Roman"/>
                <a:sym typeface="Times New Roman"/>
              </a:rPr>
              <a:t>	</a:t>
            </a:r>
            <a:endParaRPr sz="1200" dirty="0">
              <a:latin typeface="Times New Roman"/>
              <a:ea typeface="Times New Roman"/>
              <a:cs typeface="Times New Roman"/>
              <a:sym typeface="Times New Roman"/>
            </a:endParaRPr>
          </a:p>
          <a:p>
            <a:pPr lvl="0">
              <a:defRPr sz="1800"/>
            </a:pPr>
            <a:r>
              <a:rPr sz="1600" b="1" dirty="0">
                <a:latin typeface="Times New Roman"/>
                <a:ea typeface="Times New Roman"/>
                <a:cs typeface="Times New Roman"/>
                <a:sym typeface="Times New Roman"/>
              </a:rPr>
              <a:t>Date Submitted: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17 Mar </a:t>
            </a:r>
            <a:r>
              <a:rPr sz="1600" dirty="0" smtClean="0">
                <a:solidFill>
                  <a:srgbClr val="FF0000"/>
                </a:solidFill>
                <a:latin typeface="Times New Roman"/>
                <a:ea typeface="Times New Roman"/>
                <a:cs typeface="Times New Roman"/>
                <a:sym typeface="Times New Roman"/>
              </a:rPr>
              <a:t>201</a:t>
            </a:r>
            <a:r>
              <a:rPr lang="en-US" sz="1600" dirty="0">
                <a:solidFill>
                  <a:srgbClr val="FF0000"/>
                </a:solidFill>
                <a:latin typeface="Times New Roman"/>
                <a:ea typeface="Times New Roman"/>
                <a:cs typeface="Times New Roman"/>
                <a:sym typeface="Times New Roman"/>
              </a:rPr>
              <a:t>6</a:t>
            </a:r>
            <a:r>
              <a:rPr sz="1600" dirty="0" smtClean="0">
                <a:latin typeface="Times New Roman"/>
                <a:ea typeface="Times New Roman"/>
                <a:cs typeface="Times New Roman"/>
                <a:sym typeface="Times New Roman"/>
              </a:rPr>
              <a:t>]</a:t>
            </a:r>
            <a:r>
              <a:rPr sz="1600" dirty="0">
                <a:latin typeface="Times New Roman"/>
                <a:ea typeface="Times New Roman"/>
                <a:cs typeface="Times New Roman"/>
                <a:sym typeface="Times New Roman"/>
              </a:rPr>
              <a:t>	</a:t>
            </a:r>
            <a:endParaRPr sz="1200" dirty="0">
              <a:latin typeface="Times New Roman"/>
              <a:ea typeface="Times New Roman"/>
              <a:cs typeface="Times New Roman"/>
              <a:sym typeface="Times New Roman"/>
            </a:endParaRPr>
          </a:p>
          <a:p>
            <a:pPr lvl="0">
              <a:defRPr sz="1800"/>
            </a:pPr>
            <a:r>
              <a:rPr sz="1600" b="1" dirty="0">
                <a:latin typeface="Times New Roman"/>
                <a:ea typeface="Times New Roman"/>
                <a:cs typeface="Times New Roman"/>
                <a:sym typeface="Times New Roman"/>
              </a:rPr>
              <a:t>Source:</a:t>
            </a:r>
            <a:r>
              <a:rPr sz="1600" dirty="0">
                <a:latin typeface="Times New Roman"/>
                <a:ea typeface="Times New Roman"/>
                <a:cs typeface="Times New Roman"/>
                <a:sym typeface="Times New Roman"/>
              </a:rPr>
              <a:t>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Andrew Estrada</a:t>
            </a:r>
            <a:r>
              <a:rPr sz="1600" dirty="0" smtClean="0">
                <a:latin typeface="Times New Roman"/>
                <a:ea typeface="Times New Roman"/>
                <a:cs typeface="Times New Roman"/>
                <a:sym typeface="Times New Roman"/>
              </a:rPr>
              <a:t>] </a:t>
            </a:r>
            <a:r>
              <a:rPr sz="1600" dirty="0">
                <a:latin typeface="Times New Roman"/>
                <a:ea typeface="Times New Roman"/>
                <a:cs typeface="Times New Roman"/>
                <a:sym typeface="Times New Roman"/>
              </a:rPr>
              <a:t>Company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Sony</a:t>
            </a:r>
            <a:r>
              <a:rPr sz="1600" dirty="0" smtClean="0">
                <a:latin typeface="Times New Roman"/>
                <a:ea typeface="Times New Roman"/>
                <a:cs typeface="Times New Roman"/>
                <a:sym typeface="Times New Roman"/>
              </a:rPr>
              <a:t>]</a:t>
            </a:r>
            <a:endParaRPr sz="1200" dirty="0">
              <a:latin typeface="Times New Roman"/>
              <a:ea typeface="Times New Roman"/>
              <a:cs typeface="Times New Roman"/>
              <a:sym typeface="Times New Roman"/>
            </a:endParaRPr>
          </a:p>
          <a:p>
            <a:pPr lvl="0">
              <a:defRPr sz="1800"/>
            </a:pPr>
            <a:r>
              <a:rPr sz="1600" dirty="0">
                <a:latin typeface="Times New Roman"/>
                <a:ea typeface="Times New Roman"/>
                <a:cs typeface="Times New Roman"/>
                <a:sym typeface="Times New Roman"/>
              </a:rPr>
              <a:t>Address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San Diego, CA</a:t>
            </a:r>
            <a:r>
              <a:rPr sz="1600" dirty="0" smtClean="0">
                <a:solidFill>
                  <a:srgbClr val="FF0000"/>
                </a:solidFill>
                <a:latin typeface="Times New Roman"/>
                <a:ea typeface="Times New Roman"/>
                <a:cs typeface="Times New Roman"/>
                <a:sym typeface="Times New Roman"/>
              </a:rPr>
              <a:t>, </a:t>
            </a:r>
            <a:r>
              <a:rPr sz="1600" dirty="0">
                <a:solidFill>
                  <a:srgbClr val="FF0000"/>
                </a:solidFill>
                <a:latin typeface="Times New Roman"/>
                <a:ea typeface="Times New Roman"/>
                <a:cs typeface="Times New Roman"/>
                <a:sym typeface="Times New Roman"/>
              </a:rPr>
              <a:t>USA</a:t>
            </a:r>
            <a:r>
              <a:rPr sz="1600" dirty="0">
                <a:latin typeface="Times New Roman"/>
                <a:ea typeface="Times New Roman"/>
                <a:cs typeface="Times New Roman"/>
                <a:sym typeface="Times New Roman"/>
              </a:rPr>
              <a:t>]</a:t>
            </a:r>
            <a:endParaRPr sz="1200" dirty="0">
              <a:latin typeface="Times New Roman"/>
              <a:ea typeface="Times New Roman"/>
              <a:cs typeface="Times New Roman"/>
              <a:sym typeface="Times New Roman"/>
            </a:endParaRPr>
          </a:p>
          <a:p>
            <a:pPr lvl="0">
              <a:defRPr sz="1800"/>
            </a:pPr>
            <a:r>
              <a:rPr sz="1600" dirty="0">
                <a:latin typeface="Times New Roman"/>
                <a:ea typeface="Times New Roman"/>
                <a:cs typeface="Times New Roman"/>
                <a:sym typeface="Times New Roman"/>
              </a:rPr>
              <a:t>Voice:[</a:t>
            </a:r>
            <a:r>
              <a:rPr sz="1600" dirty="0">
                <a:solidFill>
                  <a:srgbClr val="FF0000"/>
                </a:solidFill>
                <a:latin typeface="Times New Roman"/>
                <a:ea typeface="Times New Roman"/>
                <a:cs typeface="Times New Roman"/>
                <a:sym typeface="Times New Roman"/>
              </a:rPr>
              <a:t>+</a:t>
            </a:r>
            <a:r>
              <a:rPr sz="1600" dirty="0" smtClean="0">
                <a:solidFill>
                  <a:srgbClr val="FF0000"/>
                </a:solidFill>
                <a:latin typeface="Times New Roman"/>
                <a:ea typeface="Times New Roman"/>
                <a:cs typeface="Times New Roman"/>
                <a:sym typeface="Times New Roman"/>
              </a:rPr>
              <a:t>1.</a:t>
            </a:r>
            <a:r>
              <a:rPr lang="en-US" sz="1600" dirty="0" smtClean="0">
                <a:solidFill>
                  <a:srgbClr val="FF0000"/>
                </a:solidFill>
                <a:latin typeface="Times New Roman"/>
                <a:ea typeface="Times New Roman"/>
                <a:cs typeface="Times New Roman"/>
                <a:sym typeface="Times New Roman"/>
              </a:rPr>
              <a:t>858.942.5483</a:t>
            </a:r>
            <a:r>
              <a:rPr sz="1600" dirty="0" smtClean="0">
                <a:latin typeface="Times New Roman"/>
                <a:ea typeface="Times New Roman"/>
                <a:cs typeface="Times New Roman"/>
                <a:sym typeface="Times New Roman"/>
              </a:rPr>
              <a:t>], </a:t>
            </a:r>
            <a:r>
              <a:rPr sz="1600" dirty="0">
                <a:latin typeface="Times New Roman"/>
                <a:ea typeface="Times New Roman"/>
                <a:cs typeface="Times New Roman"/>
                <a:sym typeface="Times New Roman"/>
              </a:rPr>
              <a:t>E-Mail</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Andrew.Estrada@am.sony.com</a:t>
            </a:r>
            <a:r>
              <a:rPr sz="1600" dirty="0" smtClean="0">
                <a:latin typeface="Times New Roman"/>
                <a:ea typeface="Times New Roman"/>
                <a:cs typeface="Times New Roman"/>
                <a:sym typeface="Times New Roman"/>
              </a:rPr>
              <a:t>]</a:t>
            </a:r>
            <a:r>
              <a:rPr sz="1600" dirty="0">
                <a:latin typeface="Times New Roman"/>
                <a:ea typeface="Times New Roman"/>
                <a:cs typeface="Times New Roman"/>
                <a:sym typeface="Times New Roman"/>
              </a:rPr>
              <a:t>	</a:t>
            </a:r>
            <a:endParaRPr sz="1200" dirty="0">
              <a:latin typeface="Times New Roman"/>
              <a:ea typeface="Times New Roman"/>
              <a:cs typeface="Times New Roman"/>
              <a:sym typeface="Times New Roman"/>
            </a:endParaRPr>
          </a:p>
          <a:p>
            <a:pPr lvl="0">
              <a:spcBef>
                <a:spcPts val="600"/>
              </a:spcBef>
              <a:defRPr sz="1800"/>
            </a:pPr>
            <a:r>
              <a:rPr sz="1600" b="1" dirty="0">
                <a:latin typeface="Times New Roman"/>
                <a:ea typeface="Times New Roman"/>
                <a:cs typeface="Times New Roman"/>
                <a:sym typeface="Times New Roman"/>
              </a:rPr>
              <a:t>Re:</a:t>
            </a:r>
            <a:r>
              <a:rPr sz="1600" dirty="0">
                <a:latin typeface="Times New Roman"/>
                <a:ea typeface="Times New Roman"/>
                <a:cs typeface="Times New Roman"/>
                <a:sym typeface="Times New Roman"/>
              </a:rPr>
              <a:t> </a:t>
            </a:r>
            <a:r>
              <a:rPr sz="1600" dirty="0" smtClean="0">
                <a:latin typeface="Times New Roman"/>
                <a:ea typeface="Times New Roman"/>
                <a:cs typeface="Times New Roman"/>
                <a:sym typeface="Times New Roman"/>
              </a:rPr>
              <a:t>[</a:t>
            </a:r>
            <a:r>
              <a:rPr lang="en-US" sz="1600" dirty="0" smtClean="0">
                <a:latin typeface="Times New Roman"/>
                <a:ea typeface="Times New Roman"/>
                <a:cs typeface="Times New Roman"/>
                <a:sym typeface="Times New Roman"/>
              </a:rPr>
              <a:t>Proposed comment r</a:t>
            </a:r>
            <a:r>
              <a:rPr lang="en-US" sz="1600" dirty="0" smtClean="0">
                <a:latin typeface="Times New Roman"/>
                <a:ea typeface="Times New Roman"/>
                <a:cs typeface="Times New Roman"/>
                <a:sym typeface="Times New Roman"/>
              </a:rPr>
              <a:t>esolutions</a:t>
            </a:r>
            <a:r>
              <a:rPr sz="1600" dirty="0" smtClean="0">
                <a:latin typeface="Times New Roman"/>
                <a:ea typeface="Times New Roman"/>
                <a:cs typeface="Times New Roman"/>
                <a:sym typeface="Times New Roman"/>
              </a:rPr>
              <a:t>]</a:t>
            </a:r>
            <a:r>
              <a:rPr sz="1200" dirty="0">
                <a:solidFill>
                  <a:srgbClr val="3333CC"/>
                </a:solidFill>
                <a:latin typeface="Times New Roman"/>
                <a:ea typeface="Times New Roman"/>
                <a:cs typeface="Times New Roman"/>
                <a:sym typeface="Times New Roman"/>
              </a:rPr>
              <a:t>	</a:t>
            </a:r>
            <a:endParaRPr sz="1200" dirty="0">
              <a:latin typeface="Times New Roman"/>
              <a:ea typeface="Times New Roman"/>
              <a:cs typeface="Times New Roman"/>
              <a:sym typeface="Times New Roman"/>
            </a:endParaRPr>
          </a:p>
          <a:p>
            <a:pPr lvl="0">
              <a:spcBef>
                <a:spcPts val="600"/>
              </a:spcBef>
              <a:defRPr sz="1800"/>
            </a:pPr>
            <a:r>
              <a:rPr sz="1600" b="1" dirty="0">
                <a:latin typeface="Times New Roman"/>
                <a:ea typeface="Times New Roman"/>
                <a:cs typeface="Times New Roman"/>
                <a:sym typeface="Times New Roman"/>
              </a:rPr>
              <a:t>Abstract:</a:t>
            </a:r>
            <a:r>
              <a:rPr sz="1600" dirty="0">
                <a:latin typeface="Times New Roman"/>
                <a:ea typeface="Times New Roman"/>
                <a:cs typeface="Times New Roman"/>
                <a:sym typeface="Times New Roman"/>
              </a:rPr>
              <a:t>	</a:t>
            </a:r>
            <a:r>
              <a:rPr sz="1600" dirty="0" smtClean="0">
                <a:latin typeface="Times New Roman"/>
                <a:ea typeface="Times New Roman"/>
                <a:cs typeface="Times New Roman"/>
                <a:sym typeface="Times New Roman"/>
              </a:rPr>
              <a:t>[</a:t>
            </a:r>
            <a:r>
              <a:rPr lang="en-US" sz="1600" dirty="0" smtClean="0">
                <a:latin typeface="Times New Roman"/>
                <a:ea typeface="Times New Roman"/>
                <a:cs typeface="Times New Roman"/>
                <a:sym typeface="Times New Roman"/>
              </a:rPr>
              <a:t>Material submitted to resolve comments 85, 86, and 87</a:t>
            </a:r>
            <a:r>
              <a:rPr sz="1600" dirty="0" smtClean="0">
                <a:latin typeface="Times New Roman"/>
                <a:ea typeface="Times New Roman"/>
                <a:cs typeface="Times New Roman"/>
                <a:sym typeface="Times New Roman"/>
              </a:rPr>
              <a:t>]</a:t>
            </a:r>
            <a:endParaRPr sz="1200" dirty="0">
              <a:latin typeface="Times New Roman"/>
              <a:ea typeface="Times New Roman"/>
              <a:cs typeface="Times New Roman"/>
              <a:sym typeface="Times New Roman"/>
            </a:endParaRPr>
          </a:p>
          <a:p>
            <a:pPr lvl="0">
              <a:spcBef>
                <a:spcPts val="600"/>
              </a:spcBef>
              <a:defRPr sz="1800"/>
            </a:pPr>
            <a:r>
              <a:rPr sz="1600" b="1" dirty="0">
                <a:latin typeface="Times New Roman"/>
                <a:ea typeface="Times New Roman"/>
                <a:cs typeface="Times New Roman"/>
                <a:sym typeface="Times New Roman"/>
              </a:rPr>
              <a:t>Purpose:</a:t>
            </a:r>
            <a:r>
              <a:rPr sz="1600" dirty="0">
                <a:latin typeface="Times New Roman"/>
                <a:ea typeface="Times New Roman"/>
                <a:cs typeface="Times New Roman"/>
                <a:sym typeface="Times New Roman"/>
              </a:rPr>
              <a:t>	[]</a:t>
            </a:r>
          </a:p>
          <a:p>
            <a:pPr lvl="0">
              <a:defRPr sz="1800"/>
            </a:pPr>
            <a:r>
              <a:rPr sz="1600" b="1" dirty="0">
                <a:latin typeface="Times New Roman"/>
                <a:ea typeface="Times New Roman"/>
                <a:cs typeface="Times New Roman"/>
                <a:sym typeface="Times New Roman"/>
              </a:rPr>
              <a:t>Notice:</a:t>
            </a:r>
            <a:r>
              <a:rPr sz="1600" dirty="0">
                <a:latin typeface="Times New Roman"/>
                <a:ea typeface="Times New Roman"/>
                <a:cs typeface="Times New Roman"/>
                <a:sym typeface="Times New Roman"/>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sz="1200" dirty="0">
              <a:latin typeface="Times New Roman"/>
              <a:ea typeface="Times New Roman"/>
              <a:cs typeface="Times New Roman"/>
              <a:sym typeface="Times New Roman"/>
            </a:endParaRPr>
          </a:p>
          <a:p>
            <a:pPr lvl="0">
              <a:defRPr sz="1800"/>
            </a:pPr>
            <a:r>
              <a:rPr sz="1600" b="1" dirty="0">
                <a:latin typeface="Times New Roman"/>
                <a:ea typeface="Times New Roman"/>
                <a:cs typeface="Times New Roman"/>
                <a:sym typeface="Times New Roman"/>
              </a:rPr>
              <a:t>Release:</a:t>
            </a:r>
            <a:r>
              <a:rPr sz="1600" dirty="0">
                <a:latin typeface="Times New Roman"/>
                <a:ea typeface="Times New Roman"/>
                <a:cs typeface="Times New Roman"/>
                <a:sym typeface="Times New Roman"/>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41093056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smtClean="0"/>
              <a:t>What is a </a:t>
            </a:r>
            <a:r>
              <a:rPr lang="en-US" b="1" dirty="0" err="1" smtClean="0"/>
              <a:t>piconet</a:t>
            </a:r>
            <a:r>
              <a:rPr lang="en-US" b="1" dirty="0" smtClean="0"/>
              <a:t>?</a:t>
            </a:r>
            <a:endParaRPr lang="en-US" b="1" dirty="0"/>
          </a:p>
        </p:txBody>
      </p:sp>
      <p:sp>
        <p:nvSpPr>
          <p:cNvPr id="3" name="Text Placeholder 2"/>
          <p:cNvSpPr>
            <a:spLocks noGrp="1"/>
          </p:cNvSpPr>
          <p:nvPr>
            <p:ph type="body" idx="1"/>
          </p:nvPr>
        </p:nvSpPr>
        <p:spPr>
          <a:xfrm>
            <a:off x="685802" y="1676400"/>
            <a:ext cx="7772400" cy="4724400"/>
          </a:xfrm>
        </p:spPr>
        <p:txBody>
          <a:bodyPr/>
          <a:lstStyle/>
          <a:p>
            <a:pPr marL="457200" indent="-457200">
              <a:buFont typeface="Arial" panose="020B0604020202020204" pitchFamily="34" charset="0"/>
              <a:buChar char="•"/>
            </a:pPr>
            <a:r>
              <a:rPr lang="en-US" sz="2800" dirty="0" err="1" smtClean="0"/>
              <a:t>Piconet</a:t>
            </a:r>
            <a:r>
              <a:rPr lang="en-US" sz="2800" dirty="0" smtClean="0"/>
              <a:t> appears over 1000 times in the base standard</a:t>
            </a:r>
          </a:p>
          <a:p>
            <a:pPr marL="457200" indent="-457200">
              <a:buFont typeface="Arial" panose="020B0604020202020204" pitchFamily="34" charset="0"/>
              <a:buChar char="•"/>
            </a:pPr>
            <a:r>
              <a:rPr lang="en-US" sz="2800" dirty="0" smtClean="0"/>
              <a:t>1 or more devices.</a:t>
            </a:r>
          </a:p>
          <a:p>
            <a:pPr marL="457200" indent="-457200">
              <a:buFont typeface="Arial" panose="020B0604020202020204" pitchFamily="34" charset="0"/>
              <a:buChar char="•"/>
            </a:pPr>
            <a:r>
              <a:rPr lang="en-US" sz="2800" dirty="0" err="1" smtClean="0"/>
              <a:t>Piconet</a:t>
            </a:r>
            <a:r>
              <a:rPr lang="en-US" sz="2800" dirty="0" smtClean="0"/>
              <a:t> implies a relationship between devices</a:t>
            </a:r>
          </a:p>
          <a:p>
            <a:pPr marL="457200" indent="-457200">
              <a:buFont typeface="Arial" panose="020B0604020202020204" pitchFamily="34" charset="0"/>
              <a:buChar char="•"/>
            </a:pPr>
            <a:r>
              <a:rPr lang="en-US" sz="2800" dirty="0" smtClean="0"/>
              <a:t>Parent, child, and neighbor </a:t>
            </a:r>
            <a:r>
              <a:rPr lang="en-US" sz="2800" dirty="0" err="1" smtClean="0"/>
              <a:t>piconets</a:t>
            </a:r>
            <a:endParaRPr lang="en-US" sz="2800" dirty="0" smtClean="0"/>
          </a:p>
          <a:p>
            <a:pPr marL="457200" indent="-457200">
              <a:buFont typeface="Arial" panose="020B0604020202020204" pitchFamily="34" charset="0"/>
              <a:buChar char="•"/>
            </a:pPr>
            <a:r>
              <a:rPr lang="en-US" sz="2800" dirty="0" smtClean="0"/>
              <a:t>Requirements apply to devices, not on the </a:t>
            </a:r>
            <a:r>
              <a:rPr lang="en-US" sz="2800" dirty="0" err="1" smtClean="0"/>
              <a:t>piconet</a:t>
            </a:r>
            <a:r>
              <a:rPr lang="en-US" sz="2800" dirty="0" smtClean="0"/>
              <a:t>. </a:t>
            </a:r>
            <a:r>
              <a:rPr lang="en-US" sz="2800" dirty="0" err="1" smtClean="0"/>
              <a:t>Piconet</a:t>
            </a:r>
            <a:r>
              <a:rPr lang="en-US" sz="2800" dirty="0" smtClean="0"/>
              <a:t> behavior is determined by devices. </a:t>
            </a:r>
          </a:p>
          <a:p>
            <a:pPr marL="898071" lvl="1" indent="-457200">
              <a:buFont typeface="Arial" panose="020B0604020202020204" pitchFamily="34" charset="0"/>
              <a:buChar char="•"/>
            </a:pPr>
            <a:endParaRPr lang="en-US" sz="2800" dirty="0" smtClean="0"/>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2</a:t>
            </a:fld>
            <a:endParaRPr lang="en-US" altLang="en-US" sz="1200" dirty="0" smtClean="0">
              <a:latin typeface="Times New Roman" pitchFamily="18" charset="0"/>
            </a:endParaRPr>
          </a:p>
        </p:txBody>
      </p:sp>
    </p:spTree>
    <p:extLst>
      <p:ext uri="{BB962C8B-B14F-4D97-AF65-F5344CB8AC3E}">
        <p14:creationId xmlns:p14="http://schemas.microsoft.com/office/powerpoint/2010/main" val="4227980963"/>
      </p:ext>
    </p:extLst>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smtClean="0"/>
              <a:t>What is a DEV?</a:t>
            </a:r>
            <a:endParaRPr lang="en-US" b="1" dirty="0"/>
          </a:p>
        </p:txBody>
      </p:sp>
      <p:sp>
        <p:nvSpPr>
          <p:cNvPr id="3" name="Text Placeholder 2"/>
          <p:cNvSpPr>
            <a:spLocks noGrp="1"/>
          </p:cNvSpPr>
          <p:nvPr>
            <p:ph type="body" idx="1"/>
          </p:nvPr>
        </p:nvSpPr>
        <p:spPr>
          <a:xfrm>
            <a:off x="685802" y="1676400"/>
            <a:ext cx="7772400" cy="4724400"/>
          </a:xfrm>
        </p:spPr>
        <p:txBody>
          <a:bodyPr/>
          <a:lstStyle/>
          <a:p>
            <a:pPr marL="457200" indent="-457200">
              <a:buFont typeface="Arial" panose="020B0604020202020204" pitchFamily="34" charset="0"/>
              <a:buChar char="•"/>
            </a:pPr>
            <a:r>
              <a:rPr lang="en-US" sz="2800" dirty="0" smtClean="0"/>
              <a:t>DEV appears over 2000 times in the base standard</a:t>
            </a:r>
          </a:p>
          <a:p>
            <a:pPr marL="457200" indent="-457200">
              <a:buFont typeface="Arial" panose="020B0604020202020204" pitchFamily="34" charset="0"/>
              <a:buChar char="•"/>
            </a:pPr>
            <a:r>
              <a:rPr lang="en-US" sz="2800" dirty="0" smtClean="0"/>
              <a:t>DEV = independent data device.</a:t>
            </a:r>
          </a:p>
          <a:p>
            <a:pPr marL="457200" indent="-457200">
              <a:buFont typeface="Arial" panose="020B0604020202020204" pitchFamily="34" charset="0"/>
              <a:buChar char="•"/>
            </a:pPr>
            <a:r>
              <a:rPr lang="en-US" sz="2800" dirty="0" smtClean="0"/>
              <a:t>Don’t really want to change every occurrence of DEV in the base standard. </a:t>
            </a:r>
          </a:p>
          <a:p>
            <a:pPr marL="457200" indent="-457200">
              <a:buFont typeface="Arial" panose="020B0604020202020204" pitchFamily="34" charset="0"/>
              <a:buChar char="•"/>
            </a:pPr>
            <a:r>
              <a:rPr lang="en-US" sz="2800" dirty="0" smtClean="0"/>
              <a:t>DEV might take on the role of PNC.</a:t>
            </a:r>
          </a:p>
          <a:p>
            <a:pPr marL="898071" lvl="1" indent="-457200">
              <a:buFont typeface="Arial" panose="020B0604020202020204" pitchFamily="34" charset="0"/>
              <a:buChar char="•"/>
            </a:pPr>
            <a:endParaRPr lang="en-US" sz="2800" dirty="0" smtClean="0"/>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3</a:t>
            </a:fld>
            <a:endParaRPr lang="en-US" altLang="en-US" sz="1200" dirty="0" smtClean="0">
              <a:latin typeface="Times New Roman" pitchFamily="18" charset="0"/>
            </a:endParaRPr>
          </a:p>
        </p:txBody>
      </p:sp>
    </p:spTree>
    <p:extLst>
      <p:ext uri="{BB962C8B-B14F-4D97-AF65-F5344CB8AC3E}">
        <p14:creationId xmlns:p14="http://schemas.microsoft.com/office/powerpoint/2010/main" val="3046336126"/>
      </p:ext>
    </p:extLst>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smtClean="0"/>
              <a:t>Why </a:t>
            </a:r>
            <a:r>
              <a:rPr lang="en-US" b="1" dirty="0" err="1" smtClean="0"/>
              <a:t>pairnet</a:t>
            </a:r>
            <a:r>
              <a:rPr lang="en-US" b="1" dirty="0" smtClean="0"/>
              <a:t>?</a:t>
            </a:r>
            <a:endParaRPr lang="en-US" b="1" dirty="0"/>
          </a:p>
        </p:txBody>
      </p:sp>
      <p:sp>
        <p:nvSpPr>
          <p:cNvPr id="3" name="Text Placeholder 2"/>
          <p:cNvSpPr>
            <a:spLocks noGrp="1"/>
          </p:cNvSpPr>
          <p:nvPr>
            <p:ph type="body" idx="1"/>
          </p:nvPr>
        </p:nvSpPr>
        <p:spPr>
          <a:xfrm>
            <a:off x="685802" y="1676400"/>
            <a:ext cx="7772400" cy="4724400"/>
          </a:xfrm>
        </p:spPr>
        <p:txBody>
          <a:bodyPr/>
          <a:lstStyle/>
          <a:p>
            <a:pPr marL="457200" indent="-457200">
              <a:buFont typeface="Arial" panose="020B0604020202020204" pitchFamily="34" charset="0"/>
              <a:buChar char="•"/>
            </a:pPr>
            <a:r>
              <a:rPr lang="en-US" sz="2800" dirty="0" err="1" smtClean="0"/>
              <a:t>Pairnet</a:t>
            </a:r>
            <a:r>
              <a:rPr lang="en-US" sz="2800" dirty="0" smtClean="0"/>
              <a:t> is used as a way to clarify the device relationships. </a:t>
            </a:r>
          </a:p>
          <a:p>
            <a:pPr marL="457200" indent="-457200">
              <a:buFont typeface="Arial" panose="020B0604020202020204" pitchFamily="34" charset="0"/>
              <a:buChar char="•"/>
            </a:pPr>
            <a:r>
              <a:rPr lang="en-US" sz="2800" dirty="0" err="1" smtClean="0"/>
              <a:t>Pairnet</a:t>
            </a:r>
            <a:r>
              <a:rPr lang="en-US" sz="2800" dirty="0" smtClean="0"/>
              <a:t> = 2 associated devices.</a:t>
            </a:r>
          </a:p>
          <a:p>
            <a:pPr marL="457200" indent="-457200">
              <a:buFont typeface="Arial" panose="020B0604020202020204" pitchFamily="34" charset="0"/>
              <a:buChar char="•"/>
            </a:pPr>
            <a:r>
              <a:rPr lang="en-US" sz="2800" dirty="0" err="1" smtClean="0"/>
              <a:t>Pairnet</a:t>
            </a:r>
            <a:r>
              <a:rPr lang="en-US" sz="2800" dirty="0" smtClean="0"/>
              <a:t> = a special case of a </a:t>
            </a:r>
            <a:r>
              <a:rPr lang="en-US" sz="2800" dirty="0" err="1" smtClean="0"/>
              <a:t>piconet</a:t>
            </a:r>
            <a:r>
              <a:rPr lang="en-US" sz="2800" dirty="0" smtClean="0"/>
              <a:t>. </a:t>
            </a:r>
          </a:p>
          <a:p>
            <a:pPr marL="457200" indent="-457200">
              <a:buFont typeface="Arial" panose="020B0604020202020204" pitchFamily="34" charset="0"/>
              <a:buChar char="•"/>
            </a:pPr>
            <a:r>
              <a:rPr lang="en-US" sz="2800" dirty="0" err="1" smtClean="0"/>
              <a:t>Pairnet</a:t>
            </a:r>
            <a:r>
              <a:rPr lang="en-US" sz="2800" dirty="0" smtClean="0"/>
              <a:t> would be helpful, but keep the definition very generic.</a:t>
            </a:r>
          </a:p>
          <a:p>
            <a:pPr marL="898071" lvl="1" indent="-457200">
              <a:buFont typeface="Arial" panose="020B0604020202020204" pitchFamily="34" charset="0"/>
              <a:buChar char="•"/>
            </a:pPr>
            <a:endParaRPr lang="en-US" sz="2800" dirty="0" smtClean="0"/>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4</a:t>
            </a:fld>
            <a:endParaRPr lang="en-US" altLang="en-US" sz="1200" dirty="0" smtClean="0">
              <a:latin typeface="Times New Roman" pitchFamily="18" charset="0"/>
            </a:endParaRPr>
          </a:p>
        </p:txBody>
      </p:sp>
    </p:spTree>
    <p:extLst>
      <p:ext uri="{BB962C8B-B14F-4D97-AF65-F5344CB8AC3E}">
        <p14:creationId xmlns:p14="http://schemas.microsoft.com/office/powerpoint/2010/main" val="4272283347"/>
      </p:ext>
    </p:extLst>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smtClean="0"/>
              <a:t>Proposal</a:t>
            </a:r>
            <a:endParaRPr lang="en-US" b="1" dirty="0"/>
          </a:p>
        </p:txBody>
      </p:sp>
      <p:sp>
        <p:nvSpPr>
          <p:cNvPr id="3" name="Text Placeholder 2"/>
          <p:cNvSpPr>
            <a:spLocks noGrp="1"/>
          </p:cNvSpPr>
          <p:nvPr>
            <p:ph type="body" idx="1"/>
          </p:nvPr>
        </p:nvSpPr>
        <p:spPr>
          <a:xfrm>
            <a:off x="685802" y="1676400"/>
            <a:ext cx="7772400" cy="4724400"/>
          </a:xfrm>
        </p:spPr>
        <p:txBody>
          <a:bodyPr/>
          <a:lstStyle/>
          <a:p>
            <a:pPr marL="457200" indent="-457200">
              <a:buFont typeface="Arial" panose="020B0604020202020204" pitchFamily="34" charset="0"/>
              <a:buChar char="•"/>
            </a:pPr>
            <a:r>
              <a:rPr lang="en-US" sz="2800" dirty="0" smtClean="0"/>
              <a:t>Use </a:t>
            </a:r>
            <a:r>
              <a:rPr lang="en-US" sz="2800" dirty="0" err="1" smtClean="0"/>
              <a:t>pairnet</a:t>
            </a:r>
            <a:r>
              <a:rPr lang="en-US" sz="2800" dirty="0" smtClean="0"/>
              <a:t> to help the reader distinguish between existing </a:t>
            </a:r>
            <a:r>
              <a:rPr lang="en-US" sz="2800" dirty="0" err="1" smtClean="0"/>
              <a:t>piconet</a:t>
            </a:r>
            <a:r>
              <a:rPr lang="en-US" sz="2800" dirty="0" smtClean="0"/>
              <a:t> relationships.</a:t>
            </a:r>
          </a:p>
          <a:p>
            <a:pPr marL="457200" indent="-457200">
              <a:buFont typeface="Arial" panose="020B0604020202020204" pitchFamily="34" charset="0"/>
              <a:buChar char="•"/>
            </a:pPr>
            <a:r>
              <a:rPr lang="en-US" sz="2800" dirty="0" smtClean="0"/>
              <a:t>HRCP DEV = an independent data device capable of participating in a </a:t>
            </a:r>
            <a:r>
              <a:rPr lang="en-US" sz="2800" dirty="0" err="1" smtClean="0"/>
              <a:t>pairnet</a:t>
            </a:r>
            <a:r>
              <a:rPr lang="en-US" sz="2800" dirty="0" smtClean="0"/>
              <a:t>. </a:t>
            </a:r>
          </a:p>
          <a:p>
            <a:pPr marL="457200" indent="-457200">
              <a:buFont typeface="Arial" panose="020B0604020202020204" pitchFamily="34" charset="0"/>
              <a:buChar char="•"/>
            </a:pPr>
            <a:r>
              <a:rPr lang="en-US" sz="2800" dirty="0" smtClean="0"/>
              <a:t>HRCP PNC = a role that enables an HRCP DEV to coordinate the </a:t>
            </a:r>
            <a:r>
              <a:rPr lang="en-US" sz="2800" dirty="0" err="1" smtClean="0"/>
              <a:t>pairnet</a:t>
            </a:r>
            <a:r>
              <a:rPr lang="en-US" sz="2800" dirty="0" smtClean="0"/>
              <a:t>. </a:t>
            </a:r>
          </a:p>
          <a:p>
            <a:pPr marL="457200" indent="-457200">
              <a:buFont typeface="Arial" panose="020B0604020202020204" pitchFamily="34" charset="0"/>
              <a:buChar char="•"/>
            </a:pPr>
            <a:endParaRPr lang="en-US" sz="2800" dirty="0"/>
          </a:p>
          <a:p>
            <a:pPr marL="457200" indent="-457200">
              <a:buFont typeface="Arial" panose="020B0604020202020204" pitchFamily="34" charset="0"/>
              <a:buChar char="•"/>
            </a:pPr>
            <a:r>
              <a:rPr lang="en-US" sz="2800" dirty="0" smtClean="0"/>
              <a:t>Future standards (3d) can define new terms, THZ DEV and THZ PNC for new types of devices that can form a </a:t>
            </a:r>
            <a:r>
              <a:rPr lang="en-US" sz="2800" dirty="0" err="1" smtClean="0"/>
              <a:t>pairnet</a:t>
            </a:r>
            <a:r>
              <a:rPr lang="en-US" sz="2800" dirty="0" smtClean="0"/>
              <a:t>. </a:t>
            </a:r>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5</a:t>
            </a:fld>
            <a:endParaRPr lang="en-US" altLang="en-US" sz="1200" dirty="0" smtClean="0">
              <a:latin typeface="Times New Roman" pitchFamily="18" charset="0"/>
            </a:endParaRPr>
          </a:p>
        </p:txBody>
      </p:sp>
    </p:spTree>
    <p:extLst>
      <p:ext uri="{BB962C8B-B14F-4D97-AF65-F5344CB8AC3E}">
        <p14:creationId xmlns:p14="http://schemas.microsoft.com/office/powerpoint/2010/main" val="1992109609"/>
      </p:ext>
    </p:extLst>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Default">
  <a:themeElements>
    <a:clrScheme name="Default">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00CC99"/>
          </a:solidFill>
          <a:prstDash val="solid"/>
          <a:bevel/>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CC99"/>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00CC99"/>
          </a:solidFill>
          <a:prstDash val="solid"/>
          <a:bevel/>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CC99"/>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18548</TotalTime>
  <Words>240</Words>
  <Application>Microsoft Office PowerPoint</Application>
  <PresentationFormat>On-screen Show (4:3)</PresentationFormat>
  <Paragraphs>39</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Helvetica Neue</vt:lpstr>
      <vt:lpstr>ＭＳ Ｐゴシック</vt:lpstr>
      <vt:lpstr>Arial</vt:lpstr>
      <vt:lpstr>Helvetica</vt:lpstr>
      <vt:lpstr>Times New Roman</vt:lpstr>
      <vt:lpstr>Default</vt:lpstr>
      <vt:lpstr>PowerPoint Presentation</vt:lpstr>
      <vt:lpstr>What is a piconet?</vt:lpstr>
      <vt:lpstr>What is a DEV?</vt:lpstr>
      <vt:lpstr>Why pairnet?</vt:lpstr>
      <vt:lpstr>Proposal</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Estrada, Andrew</dc:creator>
  <cp:lastModifiedBy>Estrada, Andrew</cp:lastModifiedBy>
  <cp:revision>328</cp:revision>
  <dcterms:modified xsi:type="dcterms:W3CDTF">2016-03-17T07:11:28Z</dcterms:modified>
</cp:coreProperties>
</file>