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81" autoAdjust="0"/>
    <p:restoredTop sz="89594" autoAdjust="0"/>
  </p:normalViewPr>
  <p:slideViewPr>
    <p:cSldViewPr showGuides="1">
      <p:cViewPr>
        <p:scale>
          <a:sx n="100" d="100"/>
          <a:sy n="100" d="100"/>
        </p:scale>
        <p:origin x="-304" y="13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F4B805F-D810-43AA-BCB8-F98361645603}" type="slidenum">
              <a:rPr lang="en-US" altLang="ja-JP" sz="2400" smtClean="0"/>
              <a:pPr eaLnBrk="1" hangingPunct="1">
                <a:spcBef>
                  <a:spcPct val="0"/>
                </a:spcBef>
              </a:pPr>
              <a:t>4</a:t>
            </a:fld>
            <a:endParaRPr lang="en-US" altLang="ja-JP" sz="24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smtClean="0">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smtClean="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smtClean="0"/>
              <a:t>Page </a:t>
            </a:r>
            <a:fld id="{28B1BE53-0473-474E-A0A8-8E2CBAF09E75}" type="slidenum">
              <a:rPr lang="en-US" altLang="ja-JP" sz="2400" smtClean="0"/>
              <a:pPr eaLnBrk="1" hangingPunct="1">
                <a:spcBef>
                  <a:spcPct val="0"/>
                </a:spcBef>
              </a:pPr>
              <a:t>6</a:t>
            </a:fld>
            <a:endParaRPr lang="en-US" altLang="ja-JP" sz="24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2016</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March 2016</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March 2016</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March 2016</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Footer Placeholder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March 2016</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smtClean="0"/>
              <a:t>マスター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en-US" altLang="ja-JP" dirty="0"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March 2016</a:t>
            </a:r>
            <a:endParaRPr lang="en-US" altLang="ja-JP" dirty="0" smtClean="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802.15-16-0289-00-0dep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March </a:t>
            </a:r>
            <a:r>
              <a:rPr lang="en-US" altLang="ja-JP" dirty="0" smtClean="0"/>
              <a:t> </a:t>
            </a:r>
            <a:r>
              <a:rPr lang="en-US" altLang="ja-JP" dirty="0" smtClean="0"/>
              <a:t>2016</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smtClean="0">
                <a:ea typeface="ＭＳ Ｐゴシック" charset="-128"/>
              </a:rPr>
              <a:t> March </a:t>
            </a:r>
            <a:r>
              <a:rPr lang="en-US" altLang="ja-JP" sz="1600" dirty="0" smtClean="0">
                <a:ea typeface="ＭＳ Ｐゴシック" charset="-128"/>
              </a:rPr>
              <a:t>Closing Report 2016]</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[17 March , </a:t>
            </a:r>
            <a:r>
              <a:rPr lang="en-US" altLang="ja-JP" sz="1600" dirty="0" smtClean="0">
                <a:ea typeface="ＭＳ Ｐゴシック" charset="-128"/>
              </a:rPr>
              <a:t>2016]</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Ryuji Kohno, Yokohama National University/CWC-Nippon Co.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79-5 </a:t>
            </a:r>
            <a:r>
              <a:rPr lang="en-US" altLang="ja-JP" sz="1600" dirty="0" err="1" smtClean="0">
                <a:ea typeface="ＭＳ Ｐゴシック" charset="-128"/>
              </a:rPr>
              <a:t>Tokiwadai</a:t>
            </a:r>
            <a:r>
              <a:rPr lang="en-US" altLang="ja-JP" sz="1600" dirty="0" smtClean="0">
                <a:ea typeface="ＭＳ Ｐゴシック" charset="-128"/>
              </a:rPr>
              <a:t>, Hodogaya-</a:t>
            </a:r>
            <a:r>
              <a:rPr lang="en-US" altLang="ja-JP" sz="1600" dirty="0" err="1" smtClean="0">
                <a:ea typeface="ＭＳ Ｐゴシック" charset="-128"/>
              </a:rPr>
              <a:t>ku</a:t>
            </a:r>
            <a:r>
              <a:rPr lang="en-US" altLang="ja-JP" sz="1600" dirty="0" smtClean="0">
                <a:ea typeface="ＭＳ Ｐゴシック" charset="-128"/>
              </a:rPr>
              <a:t>, Yokohama, Japan  240-8501</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+81 (0)45-339-4115 Email: </a:t>
            </a:r>
            <a:r>
              <a:rPr lang="en-US" altLang="ja-JP" sz="1600" dirty="0" smtClean="0">
                <a:ea typeface="ＭＳ Ｐゴシック" charset="-128"/>
                <a:hlinkClick r:id="rId3"/>
              </a:rPr>
              <a:t>kohno@ynu.ac.jp</a:t>
            </a:r>
            <a:r>
              <a:rPr lang="en-US" altLang="ja-JP" sz="1600" dirty="0" smtClean="0">
                <a:ea typeface="ＭＳ Ｐゴシック" charset="-128"/>
              </a:rPr>
              <a:t>, ryuji.kohno@cwc-nippon.co.jp]</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closing report for IG Dependability </a:t>
            </a:r>
            <a:r>
              <a:rPr lang="en-US" altLang="ja-JP" sz="1600" dirty="0" smtClean="0">
                <a:solidFill>
                  <a:schemeClr val="tx2"/>
                </a:solidFill>
                <a:ea typeface="ＭＳ Ｐゴシック" charset="-128"/>
              </a:rPr>
              <a:t>March </a:t>
            </a:r>
            <a:r>
              <a:rPr lang="en-US" altLang="ja-JP" sz="1600" dirty="0" smtClean="0">
                <a:solidFill>
                  <a:schemeClr val="tx2"/>
                </a:solidFill>
                <a:ea typeface="ＭＳ Ｐゴシック" charset="-128"/>
              </a:rPr>
              <a:t>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296144" cy="215444"/>
          </a:xfrm>
        </p:spPr>
        <p:txBody>
          <a:bodyPr/>
          <a:lstStyle/>
          <a:p>
            <a:r>
              <a:rPr lang="en-US" altLang="ja-JP" dirty="0" smtClean="0"/>
              <a:t>March  20</a:t>
            </a:r>
            <a:r>
              <a:rPr lang="en-US" altLang="ja-JP" dirty="0" smtClean="0"/>
              <a:t>16</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Macao, PRC</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March 17</a:t>
            </a:r>
            <a:r>
              <a:rPr lang="en-US" altLang="ja-JP" baseline="30000" dirty="0" smtClean="0">
                <a:ea typeface="ＭＳ Ｐゴシック" pitchFamily="50" charset="-128"/>
              </a:rPr>
              <a:t>th</a:t>
            </a:r>
            <a:r>
              <a:rPr lang="en-US" altLang="ja-JP" dirty="0" smtClean="0">
                <a:ea typeface="ＭＳ Ｐゴシック" pitchFamily="50" charset="-128"/>
              </a:rPr>
              <a:t>, 2016</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467544" y="1772816"/>
            <a:ext cx="8280920" cy="4680520"/>
          </a:xfrm>
        </p:spPr>
        <p:txBody>
          <a:bodyPr/>
          <a:lstStyle/>
          <a:p>
            <a:r>
              <a:rPr lang="en-US" altLang="ja-JP" sz="2800" dirty="0" smtClean="0"/>
              <a:t>Drafting preliminary PAR and CSD for expecting SG/TG on Dependability based on updated summary of reports </a:t>
            </a:r>
            <a:r>
              <a:rPr lang="en-US" altLang="ja-JP" sz="2800" dirty="0" smtClean="0"/>
              <a:t>for </a:t>
            </a:r>
            <a:r>
              <a:rPr lang="en-US" altLang="ja-JP" sz="2800" dirty="0"/>
              <a:t>Call for Interest(CFI</a:t>
            </a:r>
            <a:r>
              <a:rPr lang="en-US" altLang="ja-JP" sz="2800" dirty="0" smtClean="0"/>
              <a:t>) since November 2014.</a:t>
            </a:r>
            <a:endParaRPr lang="en-US" altLang="ja-JP" sz="2800" dirty="0"/>
          </a:p>
          <a:p>
            <a:r>
              <a:rPr lang="en-US" altLang="ja-JP" sz="2800" dirty="0"/>
              <a:t>Time Line, </a:t>
            </a:r>
            <a:r>
              <a:rPr lang="en-US" altLang="ja-JP" sz="2800" dirty="0" smtClean="0"/>
              <a:t>Project Plan with drafting PAR and CSD</a:t>
            </a:r>
            <a:endParaRPr kumimoji="1" lang="ja-JP" altLang="en-US" sz="2800" dirty="0"/>
          </a:p>
        </p:txBody>
      </p:sp>
      <p:sp>
        <p:nvSpPr>
          <p:cNvPr id="3" name="タイトル 2"/>
          <p:cNvSpPr>
            <a:spLocks noGrp="1"/>
          </p:cNvSpPr>
          <p:nvPr>
            <p:ph type="title"/>
          </p:nvPr>
        </p:nvSpPr>
        <p:spPr/>
        <p:txBody>
          <a:bodyPr/>
          <a:lstStyle/>
          <a:p>
            <a:r>
              <a:rPr lang="en-US" altLang="ja-JP" sz="4000" b="1" dirty="0" smtClean="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smtClean="0"/>
              <a:t>March  2016</a:t>
            </a:r>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a:t>
            </a:r>
          </a:p>
        </p:txBody>
      </p:sp>
    </p:spTree>
    <p:extLst>
      <p:ext uri="{BB962C8B-B14F-4D97-AF65-F5344CB8AC3E}">
        <p14:creationId xmlns:p14="http://schemas.microsoft.com/office/powerpoint/2010/main" val="1393245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06760"/>
            <a:ext cx="7772400" cy="762000"/>
          </a:xfrm>
        </p:spPr>
        <p:txBody>
          <a:bodyPr/>
          <a:lstStyle/>
          <a:p>
            <a:r>
              <a:rPr lang="en-US" altLang="ja-JP" sz="3600" b="1" dirty="0" smtClean="0">
                <a:ea typeface="ＭＳ Ｐゴシック" charset="-128"/>
              </a:rPr>
              <a:t>Meeting Accomplishments</a:t>
            </a:r>
            <a:endParaRPr lang="en-US" altLang="ja-JP" sz="3600" dirty="0" smtClean="0">
              <a:ea typeface="ＭＳ Ｐゴシック" charset="-128"/>
            </a:endParaRPr>
          </a:p>
        </p:txBody>
      </p:sp>
      <p:sp>
        <p:nvSpPr>
          <p:cNvPr id="7171" name="TextBox 8"/>
          <p:cNvSpPr txBox="1">
            <a:spLocks noChangeArrowheads="1"/>
          </p:cNvSpPr>
          <p:nvPr/>
        </p:nvSpPr>
        <p:spPr bwMode="auto">
          <a:xfrm>
            <a:off x="251520" y="1486595"/>
            <a:ext cx="8784976" cy="50387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Discussion in Previous Meetings by Ryuji Kohno (YNU/CWC-Nippon)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Call for Agenda in this week </a:t>
            </a: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Review of Responses to Call for Interest(CFI)</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Call for Interest(CFI): </a:t>
            </a:r>
            <a:r>
              <a:rPr lang="en-US" altLang="ja-JP" sz="1800" dirty="0" smtClean="0">
                <a:solidFill>
                  <a:schemeClr val="tx1"/>
                </a:solidFill>
                <a:latin typeface="Times New Roman" pitchFamily="18" charset="0"/>
                <a:cs typeface="Times New Roman" pitchFamily="18" charset="0"/>
              </a:rPr>
              <a:t>                                 doc.#15-14-0449-06-0dep </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a:t>
            </a:r>
            <a:r>
              <a:rPr lang="en-US" altLang="ja-JP" sz="1800" dirty="0">
                <a:solidFill>
                  <a:schemeClr val="tx1"/>
                </a:solidFill>
                <a:latin typeface="Times New Roman" pitchFamily="18" charset="0"/>
                <a:cs typeface="Times New Roman" pitchFamily="18" charset="0"/>
              </a:rPr>
              <a:t>of </a:t>
            </a:r>
            <a:r>
              <a:rPr lang="en-US" altLang="ja-JP" sz="1800" dirty="0" smtClean="0">
                <a:solidFill>
                  <a:schemeClr val="tx1"/>
                </a:solidFill>
                <a:latin typeface="Times New Roman" pitchFamily="18" charset="0"/>
                <a:cs typeface="Times New Roman" pitchFamily="18" charset="0"/>
              </a:rPr>
              <a:t>Summary of Responses </a:t>
            </a:r>
            <a:r>
              <a:rPr lang="en-US" altLang="ja-JP" sz="1800" dirty="0">
                <a:solidFill>
                  <a:schemeClr val="tx1"/>
                </a:solidFill>
                <a:latin typeface="Times New Roman" pitchFamily="18" charset="0"/>
                <a:cs typeface="Times New Roman" pitchFamily="18" charset="0"/>
              </a:rPr>
              <a:t>for CFI: </a:t>
            </a:r>
            <a:r>
              <a:rPr lang="en-US" altLang="ja-JP" sz="1800" dirty="0" smtClean="0">
                <a:solidFill>
                  <a:schemeClr val="tx1"/>
                </a:solidFill>
                <a:latin typeface="Times New Roman" pitchFamily="18" charset="0"/>
                <a:cs typeface="Times New Roman" pitchFamily="18" charset="0"/>
              </a:rPr>
              <a:t>                 doc.#15-15-0217-06-0dep</a:t>
            </a:r>
            <a:endParaRPr lang="en-US" altLang="ja-JP" sz="1800" dirty="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Review of Scope </a:t>
            </a:r>
            <a:r>
              <a:rPr lang="en-US" altLang="ja-JP" sz="1800" dirty="0">
                <a:solidFill>
                  <a:schemeClr val="tx1"/>
                </a:solidFill>
                <a:latin typeface="Times New Roman" pitchFamily="18" charset="0"/>
                <a:cs typeface="Times New Roman" pitchFamily="18" charset="0"/>
              </a:rPr>
              <a:t>and Focused Applications with Different </a:t>
            </a:r>
            <a:r>
              <a:rPr lang="en-US" altLang="ja-JP" sz="1800" dirty="0" err="1">
                <a:solidFill>
                  <a:schemeClr val="tx1"/>
                </a:solidFill>
                <a:latin typeface="Times New Roman" pitchFamily="18" charset="0"/>
                <a:cs typeface="Times New Roman" pitchFamily="18" charset="0"/>
              </a:rPr>
              <a:t>QoS</a:t>
            </a:r>
            <a:r>
              <a:rPr lang="en-US" altLang="ja-JP" sz="1800" dirty="0">
                <a:solidFill>
                  <a:schemeClr val="tx1"/>
                </a:solidFill>
                <a:latin typeface="Times New Roman" pitchFamily="18" charset="0"/>
                <a:cs typeface="Times New Roman" pitchFamily="18" charset="0"/>
              </a:rPr>
              <a:t> Levels; </a:t>
            </a:r>
            <a:endParaRPr lang="en-US" altLang="ja-JP" sz="1800" dirty="0" smtClean="0">
              <a:solidFill>
                <a:schemeClr val="tx1"/>
              </a:solidFill>
              <a:latin typeface="Times New Roman" pitchFamily="18" charset="0"/>
              <a:cs typeface="Times New Roman" pitchFamily="18" charset="0"/>
            </a:endParaRPr>
          </a:p>
          <a:p>
            <a:pPr lvl="1" eaLnBrk="1" hangingPunct="1">
              <a:lnSpc>
                <a:spcPts val="15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a:t>
            </a:r>
            <a:r>
              <a:rPr lang="en-US" altLang="ja-JP" sz="1800" dirty="0" smtClean="0">
                <a:solidFill>
                  <a:schemeClr val="tx1"/>
                </a:solidFill>
                <a:latin typeface="Times New Roman" pitchFamily="18" charset="0"/>
                <a:cs typeface="Times New Roman" pitchFamily="18" charset="0"/>
              </a:rPr>
              <a:t>                                                                                            doc.#15-16-0111-00-0dep</a:t>
            </a:r>
            <a:endParaRPr lang="en-US" altLang="ja-JP" sz="1800" dirty="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buFont typeface="Wingdings" pitchFamily="2" charset="2"/>
              <a:buChar char="ü"/>
              <a:defRPr/>
            </a:pPr>
            <a:r>
              <a:rPr lang="en-US" altLang="ja-JP" sz="2000" dirty="0" smtClean="0">
                <a:solidFill>
                  <a:schemeClr val="tx1"/>
                </a:solidFill>
                <a:latin typeface="Times New Roman" pitchFamily="18" charset="0"/>
                <a:cs typeface="Times New Roman" pitchFamily="18" charset="0"/>
              </a:rPr>
              <a:t>Necessary </a:t>
            </a:r>
            <a:r>
              <a:rPr lang="en-US" altLang="ja-JP" sz="2000" dirty="0" smtClean="0">
                <a:solidFill>
                  <a:schemeClr val="tx1"/>
                </a:solidFill>
                <a:latin typeface="Times New Roman" pitchFamily="18" charset="0"/>
                <a:cs typeface="Times New Roman" pitchFamily="18" charset="0"/>
              </a:rPr>
              <a:t>Process and Possible Timeline to SG and next steps</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Drafting preliminary PAR                                              doc.#15-16-</a:t>
            </a:r>
            <a:endParaRPr lang="en-US" altLang="ja-JP" sz="1800" dirty="0" smtClean="0">
              <a:solidFill>
                <a:schemeClr val="tx1"/>
              </a:solidFill>
              <a:latin typeface="Times New Roman" pitchFamily="18" charset="0"/>
              <a:cs typeface="Times New Roman" pitchFamily="18" charset="0"/>
            </a:endParaRP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Discussion on Preparation of preliminary CSD</a:t>
            </a:r>
          </a:p>
          <a:p>
            <a:pPr marL="800100" lvl="1" indent="-342900" eaLnBrk="1" hangingPunct="1">
              <a:lnSpc>
                <a:spcPts val="1500"/>
              </a:lnSpc>
              <a:spcBef>
                <a:spcPts val="600"/>
              </a:spcBef>
              <a:spcAft>
                <a:spcPts val="600"/>
              </a:spcAft>
              <a:buFont typeface="+mj-lt"/>
              <a:buAutoNum type="arabicPeriod"/>
              <a:defRPr/>
            </a:pPr>
            <a:r>
              <a:rPr lang="en-US" altLang="ja-JP" sz="1800" dirty="0" smtClean="0">
                <a:solidFill>
                  <a:schemeClr val="tx1"/>
                </a:solidFill>
                <a:latin typeface="Times New Roman" pitchFamily="18" charset="0"/>
                <a:cs typeface="Times New Roman" pitchFamily="18" charset="0"/>
              </a:rPr>
              <a:t>Discussion on timeline for </a:t>
            </a:r>
            <a:r>
              <a:rPr lang="en-US" altLang="ja-JP" sz="1800" dirty="0" err="1" smtClean="0">
                <a:solidFill>
                  <a:schemeClr val="tx1"/>
                </a:solidFill>
                <a:latin typeface="Times New Roman" pitchFamily="18" charset="0"/>
                <a:cs typeface="Times New Roman" pitchFamily="18" charset="0"/>
              </a:rPr>
              <a:t>Wicoloa</a:t>
            </a:r>
            <a:r>
              <a:rPr lang="en-US" altLang="ja-JP" sz="1800" dirty="0" smtClean="0">
                <a:solidFill>
                  <a:schemeClr val="tx1"/>
                </a:solidFill>
                <a:latin typeface="Times New Roman" pitchFamily="18" charset="0"/>
                <a:cs typeface="Times New Roman" pitchFamily="18" charset="0"/>
              </a:rPr>
              <a:t> in May and San Diego in July</a:t>
            </a: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lvl="1" indent="0"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a:p>
            <a:pPr eaLnBrk="1" hangingPunct="1">
              <a:lnSpc>
                <a:spcPts val="1500"/>
              </a:lnSpc>
              <a:spcBef>
                <a:spcPts val="600"/>
              </a:spcBef>
              <a:spcAft>
                <a:spcPts val="600"/>
              </a:spcAft>
              <a:defRPr/>
            </a:pPr>
            <a:endParaRPr lang="en-US" altLang="ja-JP" sz="2000" dirty="0" smtClean="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10"/>
          </p:nvPr>
        </p:nvSpPr>
        <p:spPr>
          <a:xfrm>
            <a:off x="4344988" y="6475413"/>
            <a:ext cx="530225" cy="18256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smtClean="0">
              <a:latin typeface="Times New Roman" pitchFamily="18" charset="0"/>
            </a:endParaRPr>
          </a:p>
        </p:txBody>
      </p:sp>
      <p:sp>
        <p:nvSpPr>
          <p:cNvPr id="5" name="日付プレースホルダー 5"/>
          <p:cNvSpPr txBox="1">
            <a:spLocks/>
          </p:cNvSpPr>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400" b="1" kern="1200">
                <a:solidFill>
                  <a:schemeClr val="tx1"/>
                </a:solidFill>
                <a:latin typeface="Times New Roman" pitchFamily="18" charset="0"/>
                <a:ea typeface="ＭＳ Ｐゴシック"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ja-JP" smtClean="0"/>
              <a:t>March  2016</a:t>
            </a:r>
            <a:endParaRPr lang="en-US" altLang="ja-JP" dirty="0"/>
          </a:p>
        </p:txBody>
      </p:sp>
    </p:spTree>
    <p:extLst>
      <p:ext uri="{BB962C8B-B14F-4D97-AF65-F5344CB8AC3E}">
        <p14:creationId xmlns:p14="http://schemas.microsoft.com/office/powerpoint/2010/main" val="195096522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124744"/>
            <a:ext cx="8820472" cy="4176464"/>
          </a:xfrm>
        </p:spPr>
        <p:txBody>
          <a:bodyPr/>
          <a:lstStyle/>
          <a:p>
            <a:pPr marL="0" indent="0">
              <a:buNone/>
            </a:pPr>
            <a:r>
              <a:rPr lang="is-IS" altLang="ja-JP" sz="2200" dirty="0" smtClean="0"/>
              <a:t>15-16-0172-01-0dep-ig-dependability-march-2016-meeting-agenda</a:t>
            </a:r>
            <a:endParaRPr lang="is-IS" altLang="ja-JP" sz="2200" dirty="0" smtClean="0"/>
          </a:p>
          <a:p>
            <a:pPr marL="0" indent="0">
              <a:buNone/>
            </a:pPr>
            <a:r>
              <a:rPr lang="is-IS" altLang="ja-JP" sz="2200" dirty="0" smtClean="0"/>
              <a:t>15-16-0242-00-0dep-ig-dep-opening-information-for-march-2016</a:t>
            </a:r>
            <a:endParaRPr lang="is-IS" altLang="ja-JP" sz="2200" dirty="0" smtClean="0"/>
          </a:p>
          <a:p>
            <a:pPr marL="0" indent="0">
              <a:buNone/>
            </a:pPr>
            <a:r>
              <a:rPr lang="en-US" altLang="ja-JP" sz="2200" dirty="0" smtClean="0"/>
              <a:t>15-15-0217-06-0dep-ig-dep-review-of-responses-to-call-for-interest-cfi</a:t>
            </a:r>
            <a:endParaRPr lang="en-US" altLang="ja-JP" sz="2200" dirty="0" smtClean="0"/>
          </a:p>
          <a:p>
            <a:pPr marL="0" indent="0">
              <a:buNone/>
            </a:pPr>
            <a:r>
              <a:rPr lang="en-US" altLang="ja-JP" sz="2200" dirty="0" smtClean="0"/>
              <a:t>15-16-0111-00-0dep-ig-dep-scope-and-focused-applications-with- </a:t>
            </a:r>
            <a:r>
              <a:rPr lang="en-US" altLang="ja-JP" sz="2200" dirty="0" smtClean="0"/>
              <a:t>different-</a:t>
            </a:r>
            <a:r>
              <a:rPr lang="en-US" altLang="ja-JP" sz="2200" dirty="0" err="1" smtClean="0"/>
              <a:t>qos</a:t>
            </a:r>
            <a:r>
              <a:rPr lang="en-US" altLang="ja-JP" sz="2200" dirty="0" smtClean="0"/>
              <a:t>-levels</a:t>
            </a:r>
          </a:p>
          <a:p>
            <a:pPr marL="0" indent="0">
              <a:buNone/>
            </a:pPr>
            <a:r>
              <a:rPr lang="en-US" altLang="ja-JP" sz="2200" dirty="0" smtClean="0"/>
              <a:t>15-16-0290-00-0dep-ig-dep-par-802-15-par-draft</a:t>
            </a:r>
            <a:endParaRPr lang="en-US" altLang="ja-JP" sz="2200" dirty="0"/>
          </a:p>
          <a:p>
            <a:pPr marL="0" indent="0">
              <a:buNone/>
            </a:pPr>
            <a:r>
              <a:rPr lang="fi-FI" altLang="ja-JP" sz="2200" dirty="0" smtClean="0"/>
              <a:t>15-16-0255-01-0dep-ig-dep-march-2016-meeting-minutes</a:t>
            </a:r>
            <a:endParaRPr lang="fi-FI" altLang="ja-JP" sz="2200" dirty="0" smtClean="0"/>
          </a:p>
          <a:p>
            <a:pPr marL="0" indent="0">
              <a:buNone/>
            </a:pPr>
            <a:r>
              <a:rPr lang="fi-FI" altLang="ja-JP" sz="2200" dirty="0" smtClean="0"/>
              <a:t>15-16-0289-00-0dep-ig-dep-march-2016-closing-report</a:t>
            </a:r>
            <a:endParaRPr lang="fi-FI" altLang="ja-JP" sz="2200" dirty="0" smtClean="0"/>
          </a:p>
          <a:p>
            <a:pPr marL="0" indent="0">
              <a:buNone/>
            </a:pPr>
            <a:endParaRPr lang="fi-FI" altLang="ja-JP" sz="2000" dirty="0" smtClean="0"/>
          </a:p>
          <a:p>
            <a:pPr marL="0" indent="0">
              <a:buNone/>
            </a:pPr>
            <a:r>
              <a:rPr lang="fi-FI" altLang="ja-JP" sz="2000" dirty="0" smtClean="0"/>
              <a:t>			           Attendees </a:t>
            </a:r>
            <a:r>
              <a:rPr lang="fi-FI" altLang="ja-JP" sz="2000" dirty="0"/>
              <a:t>9</a:t>
            </a:r>
            <a:endParaRPr kumimoji="1" lang="ja-JP" altLang="en-US" sz="2000" dirty="0"/>
          </a:p>
        </p:txBody>
      </p:sp>
      <p:sp>
        <p:nvSpPr>
          <p:cNvPr id="3" name="タイトル 2"/>
          <p:cNvSpPr>
            <a:spLocks noGrp="1"/>
          </p:cNvSpPr>
          <p:nvPr>
            <p:ph type="title"/>
          </p:nvPr>
        </p:nvSpPr>
        <p:spPr>
          <a:xfrm>
            <a:off x="611560" y="476672"/>
            <a:ext cx="7772400" cy="798984"/>
          </a:xfrm>
        </p:spPr>
        <p:txBody>
          <a:bodyPr/>
          <a:lstStyle/>
          <a:p>
            <a:r>
              <a:rPr lang="en-US" altLang="ja-JP" sz="4000" b="1" dirty="0" smtClean="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March </a:t>
            </a:r>
            <a:r>
              <a:rPr lang="en-US" altLang="ja-JP" dirty="0" smtClean="0"/>
              <a:t> </a:t>
            </a:r>
            <a:r>
              <a:rPr lang="en-US" altLang="ja-JP" dirty="0"/>
              <a:t>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7225791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smtClean="0">
                <a:solidFill>
                  <a:schemeClr val="tx2"/>
                </a:solidFill>
                <a:latin typeface="Times New Roman" pitchFamily="18" charset="0"/>
                <a:ea typeface="ＭＳ Ｐゴシック" charset="-128"/>
              </a:rPr>
              <a:t>Thank You !</a:t>
            </a:r>
          </a:p>
          <a:p>
            <a:pPr algn="ctr"/>
            <a:endParaRPr lang="en-US" altLang="ja-JP" b="1" smtClean="0">
              <a:solidFill>
                <a:schemeClr val="tx2"/>
              </a:solidFill>
              <a:latin typeface="Times New Roman" pitchFamily="18" charset="0"/>
              <a:ea typeface="ＭＳ Ｐゴシック" charset="-128"/>
            </a:endParaRPr>
          </a:p>
          <a:p>
            <a:pPr algn="ctr"/>
            <a:r>
              <a:rPr lang="en-US" altLang="ja-JP" b="1" smtClean="0">
                <a:solidFill>
                  <a:schemeClr val="tx2"/>
                </a:solidFill>
                <a:latin typeface="Times New Roman" pitchFamily="18" charset="0"/>
                <a:ea typeface="ＭＳ Ｐゴシック" charset="-128"/>
              </a:rPr>
              <a:t>Any Questions ?</a:t>
            </a:r>
          </a:p>
          <a:p>
            <a:endParaRPr lang="en-US" altLang="ja-JP" smtClean="0">
              <a:ea typeface="ＭＳ Ｐゴシック" charset="-128"/>
            </a:endParaRPr>
          </a:p>
        </p:txBody>
      </p:sp>
      <p:sp>
        <p:nvSpPr>
          <p:cNvPr id="11267" name="Slide Number Placeholder 5"/>
          <p:cNvSpPr>
            <a:spLocks noGrp="1"/>
          </p:cNvSpPr>
          <p:nvPr>
            <p:ph type="sldNum" sz="quarter" idx="10"/>
          </p:nvPr>
        </p:nvSpPr>
        <p:spPr>
          <a:xfrm>
            <a:off x="4267944" y="6453336"/>
            <a:ext cx="1600200" cy="215444"/>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smtClean="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smtClean="0">
              <a:latin typeface="Times New Roman" pitchFamily="18" charset="0"/>
            </a:endParaRPr>
          </a:p>
        </p:txBody>
      </p:sp>
      <p:sp>
        <p:nvSpPr>
          <p:cNvPr id="4" name="正方形/長方形 3"/>
          <p:cNvSpPr/>
          <p:nvPr/>
        </p:nvSpPr>
        <p:spPr>
          <a:xfrm>
            <a:off x="971600" y="260648"/>
            <a:ext cx="1104726" cy="307777"/>
          </a:xfrm>
          <a:prstGeom prst="rect">
            <a:avLst/>
          </a:prstGeom>
        </p:spPr>
        <p:txBody>
          <a:bodyPr wrap="none">
            <a:spAutoFit/>
          </a:bodyPr>
          <a:lstStyle/>
          <a:p>
            <a:pPr lvl="0"/>
            <a:r>
              <a:rPr lang="en-US" altLang="ja-JP" sz="1400" b="1" dirty="0" smtClean="0">
                <a:solidFill>
                  <a:srgbClr val="000000"/>
                </a:solidFill>
                <a:ea typeface="ＭＳ Ｐゴシック" charset="-128"/>
              </a:rPr>
              <a:t>March </a:t>
            </a:r>
            <a:r>
              <a:rPr lang="en-US" altLang="ja-JP" sz="1400" b="1" dirty="0">
                <a:solidFill>
                  <a:srgbClr val="000000"/>
                </a:solidFill>
                <a:ea typeface="ＭＳ Ｐゴシック" charset="-128"/>
              </a:rPr>
              <a:t>2016</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Ryuji Kohno(YNU/CWC-Nippon)</a:t>
            </a:r>
            <a:endParaRPr lang="en-US" altLang="ja-JP" dirty="0"/>
          </a:p>
        </p:txBody>
      </p:sp>
    </p:spTree>
    <p:extLst>
      <p:ext uri="{BB962C8B-B14F-4D97-AF65-F5344CB8AC3E}">
        <p14:creationId xmlns:p14="http://schemas.microsoft.com/office/powerpoint/2010/main" val="242786252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4116</TotalTime>
  <Words>274</Words>
  <Application>Microsoft Office PowerPoint</Application>
  <PresentationFormat>画面に合わせる (4:3)</PresentationFormat>
  <Paragraphs>77</Paragraphs>
  <Slides>6</Slides>
  <Notes>6</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IEEE-P802_15</vt:lpstr>
      <vt:lpstr>PowerPoint プレゼンテーション</vt:lpstr>
      <vt:lpstr>IEEE 802.15 IG DEP   Closing Report  Macao, PRC March 17th, 2016</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69</cp:revision>
  <cp:lastPrinted>2013-04-17T07:57:49Z</cp:lastPrinted>
  <dcterms:created xsi:type="dcterms:W3CDTF">2013-04-16T01:38:08Z</dcterms:created>
  <dcterms:modified xsi:type="dcterms:W3CDTF">2016-03-16T15:49:05Z</dcterms:modified>
</cp:coreProperties>
</file>