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4411" r:id="rId2"/>
  </p:sldMasterIdLst>
  <p:notesMasterIdLst>
    <p:notesMasterId r:id="rId13"/>
  </p:notesMasterIdLst>
  <p:handoutMasterIdLst>
    <p:handoutMasterId r:id="rId14"/>
  </p:handoutMasterIdLst>
  <p:sldIdLst>
    <p:sldId id="424" r:id="rId3"/>
    <p:sldId id="425" r:id="rId4"/>
    <p:sldId id="477" r:id="rId5"/>
    <p:sldId id="483" r:id="rId6"/>
    <p:sldId id="472" r:id="rId7"/>
    <p:sldId id="473" r:id="rId8"/>
    <p:sldId id="474" r:id="rId9"/>
    <p:sldId id="478" r:id="rId10"/>
    <p:sldId id="475" r:id="rId11"/>
    <p:sldId id="476" r:id="rId12"/>
  </p:sldIdLst>
  <p:sldSz cx="9144000" cy="6858000" type="screen4x3"/>
  <p:notesSz cx="9923463" cy="6788150"/>
  <p:defaultTex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1pPr>
    <a:lvl2pPr marL="4572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2pPr>
    <a:lvl3pPr marL="9144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5pPr>
    <a:lvl6pPr marL="2286000" algn="l" defTabSz="914400" rtl="0" eaLnBrk="1" latinLnBrk="1" hangingPunct="1">
      <a:defRPr kumimoji="1" sz="1200" kern="1200">
        <a:solidFill>
          <a:schemeClr val="tx1"/>
        </a:solidFill>
        <a:latin typeface="Times New Roman" pitchFamily="18" charset="0"/>
        <a:ea typeface="굴림" charset="-127"/>
        <a:cs typeface="+mn-cs"/>
      </a:defRPr>
    </a:lvl6pPr>
    <a:lvl7pPr marL="2743200" algn="l" defTabSz="914400" rtl="0" eaLnBrk="1" latinLnBrk="1" hangingPunct="1">
      <a:defRPr kumimoji="1" sz="1200" kern="1200">
        <a:solidFill>
          <a:schemeClr val="tx1"/>
        </a:solidFill>
        <a:latin typeface="Times New Roman" pitchFamily="18" charset="0"/>
        <a:ea typeface="굴림" charset="-127"/>
        <a:cs typeface="+mn-cs"/>
      </a:defRPr>
    </a:lvl7pPr>
    <a:lvl8pPr marL="3200400" algn="l" defTabSz="914400" rtl="0" eaLnBrk="1" latinLnBrk="1" hangingPunct="1">
      <a:defRPr kumimoji="1" sz="1200" kern="1200">
        <a:solidFill>
          <a:schemeClr val="tx1"/>
        </a:solidFill>
        <a:latin typeface="Times New Roman" pitchFamily="18" charset="0"/>
        <a:ea typeface="굴림" charset="-127"/>
        <a:cs typeface="+mn-cs"/>
      </a:defRPr>
    </a:lvl8pPr>
    <a:lvl9pPr marL="3657600" algn="l" defTabSz="914400" rtl="0" eaLnBrk="1" latinLnBrk="1" hangingPunct="1">
      <a:defRPr kumimoji="1" sz="1200" kern="1200">
        <a:solidFill>
          <a:schemeClr val="tx1"/>
        </a:solidFill>
        <a:latin typeface="Times New Roman" pitchFamily="18" charset="0"/>
        <a:ea typeface="굴림"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a:srgbClr val="0000FF"/>
    <a:srgbClr val="FFFF33"/>
    <a:srgbClr val="CC0000"/>
    <a:srgbClr val="FFFF6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밝은 스타일 3 - 강조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밝은 스타일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밝은 스타일 1 - 강조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밝은 스타일 1 - 강조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293" autoAdjust="0"/>
    <p:restoredTop sz="98487" autoAdjust="0"/>
  </p:normalViewPr>
  <p:slideViewPr>
    <p:cSldViewPr>
      <p:cViewPr varScale="1">
        <p:scale>
          <a:sx n="78" d="100"/>
          <a:sy n="78" d="100"/>
        </p:scale>
        <p:origin x="-1344" y="-77"/>
      </p:cViewPr>
      <p:guideLst>
        <p:guide orient="horz" pos="2160"/>
        <p:guide orient="horz" pos="912"/>
        <p:guide pos="2880"/>
        <p:guide pos="5376"/>
        <p:guide pos="432"/>
      </p:guideLst>
    </p:cSldViewPr>
  </p:slideViewPr>
  <p:notesTextViewPr>
    <p:cViewPr>
      <p:scale>
        <a:sx n="100" d="100"/>
        <a:sy n="100" d="100"/>
      </p:scale>
      <p:origin x="0" y="0"/>
    </p:cViewPr>
  </p:notesTextViewPr>
  <p:notesViewPr>
    <p:cSldViewPr>
      <p:cViewPr varScale="1">
        <p:scale>
          <a:sx n="85" d="100"/>
          <a:sy n="85" d="100"/>
        </p:scale>
        <p:origin x="-1829" y="-86"/>
      </p:cViewPr>
      <p:guideLst>
        <p:guide orient="horz" pos="2138"/>
        <p:guide pos="3127"/>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072974" y="70065"/>
            <a:ext cx="3853974"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7462" eaLnBrk="0" latinLnBrk="0" hangingPunct="0">
              <a:defRPr kumimoji="0" sz="1400" b="1">
                <a:ea typeface="+mn-ea"/>
              </a:defRPr>
            </a:lvl1pPr>
          </a:lstStyle>
          <a:p>
            <a:pPr>
              <a:defRPr/>
            </a:pPr>
            <a:endParaRPr lang="en-US"/>
          </a:p>
        </p:txBody>
      </p:sp>
      <p:sp>
        <p:nvSpPr>
          <p:cNvPr id="3075" name="Rectangle 3"/>
          <p:cNvSpPr>
            <a:spLocks noGrp="1" noChangeArrowheads="1"/>
          </p:cNvSpPr>
          <p:nvPr>
            <p:ph type="dt" sz="quarter" idx="1"/>
          </p:nvPr>
        </p:nvSpPr>
        <p:spPr bwMode="auto">
          <a:xfrm>
            <a:off x="996519" y="70065"/>
            <a:ext cx="3304731"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7462" eaLnBrk="0" latinLnBrk="0" hangingPunct="0">
              <a:defRPr kumimoji="0" sz="1400" b="1">
                <a:ea typeface="+mn-ea"/>
              </a:defRPr>
            </a:lvl1pPr>
          </a:lstStyle>
          <a:p>
            <a:pPr>
              <a:defRPr/>
            </a:pPr>
            <a:fld id="{C96B1CBC-1A09-46C8-901C-304D10ADC5AE}" type="datetime1">
              <a:rPr lang="en-US" altLang="ko-KR"/>
              <a:pPr>
                <a:defRPr/>
              </a:pPr>
              <a:t>3/15/2016</a:t>
            </a:fld>
            <a:r>
              <a:rPr lang="en-US"/>
              <a:t>&lt;month year&gt;</a:t>
            </a:r>
          </a:p>
        </p:txBody>
      </p:sp>
      <p:sp>
        <p:nvSpPr>
          <p:cNvPr id="3076" name="Rectangle 4"/>
          <p:cNvSpPr>
            <a:spLocks noGrp="1" noChangeArrowheads="1"/>
          </p:cNvSpPr>
          <p:nvPr>
            <p:ph type="ftr" sz="quarter" idx="2"/>
          </p:nvPr>
        </p:nvSpPr>
        <p:spPr bwMode="auto">
          <a:xfrm>
            <a:off x="5955932" y="6569949"/>
            <a:ext cx="3086888"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7462" eaLnBrk="0" latinLnBrk="0" hangingPunct="0">
              <a:defRPr kumimoji="0"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3860930" y="6569949"/>
            <a:ext cx="1981449"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7462" eaLnBrk="0" latinLnBrk="0" hangingPunct="0">
              <a:defRPr kumimoji="0" sz="1000">
                <a:ea typeface="굴림" pitchFamily="50" charset="-127"/>
              </a:defRPr>
            </a:lvl1pPr>
          </a:lstStyle>
          <a:p>
            <a:pPr>
              <a:defRPr/>
            </a:pPr>
            <a:r>
              <a:rPr lang="en-US" altLang="ko-KR"/>
              <a:t>Page </a:t>
            </a:r>
            <a:fld id="{3A2B349F-B8C9-456A-A5F1-9B67FAB92E32}" type="slidenum">
              <a:rPr lang="en-US" altLang="ko-KR"/>
              <a:pPr>
                <a:defRPr/>
              </a:pPr>
              <a:t>‹#›</a:t>
            </a:fld>
            <a:endParaRPr lang="en-US" altLang="ko-KR"/>
          </a:p>
        </p:txBody>
      </p:sp>
      <p:sp>
        <p:nvSpPr>
          <p:cNvPr id="63494" name="Line 6"/>
          <p:cNvSpPr>
            <a:spLocks noChangeShapeType="1"/>
          </p:cNvSpPr>
          <p:nvPr/>
        </p:nvSpPr>
        <p:spPr bwMode="auto">
          <a:xfrm>
            <a:off x="994201" y="283337"/>
            <a:ext cx="7935063" cy="0"/>
          </a:xfrm>
          <a:prstGeom prst="line">
            <a:avLst/>
          </a:prstGeom>
          <a:noFill/>
          <a:ln w="12700">
            <a:solidFill>
              <a:schemeClr val="tx1"/>
            </a:solidFill>
            <a:round/>
            <a:headEnd type="none" w="sm" len="sm"/>
            <a:tailEnd type="none" w="sm" len="sm"/>
          </a:ln>
        </p:spPr>
        <p:txBody>
          <a:bodyPr wrap="none" lIns="91367" tIns="45683" rIns="91367" bIns="45683" anchor="ctr"/>
          <a:lstStyle/>
          <a:p>
            <a:endParaRPr lang="ko-KR" altLang="en-US"/>
          </a:p>
        </p:txBody>
      </p:sp>
      <p:sp>
        <p:nvSpPr>
          <p:cNvPr id="59399" name="Rectangle 7"/>
          <p:cNvSpPr>
            <a:spLocks noChangeArrowheads="1"/>
          </p:cNvSpPr>
          <p:nvPr/>
        </p:nvSpPr>
        <p:spPr bwMode="auto">
          <a:xfrm>
            <a:off x="994203" y="6569948"/>
            <a:ext cx="1017374"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38213" eaLnBrk="0" hangingPunct="0">
              <a:defRPr kumimoji="1" sz="1200">
                <a:solidFill>
                  <a:schemeClr val="tx1"/>
                </a:solidFill>
                <a:latin typeface="Times New Roman" pitchFamily="18" charset="0"/>
                <a:ea typeface="굴림" charset="-127"/>
              </a:defRPr>
            </a:lvl1pPr>
            <a:lvl2pPr marL="742950" indent="-285750" defTabSz="938213" eaLnBrk="0" hangingPunct="0">
              <a:defRPr kumimoji="1" sz="1200">
                <a:solidFill>
                  <a:schemeClr val="tx1"/>
                </a:solidFill>
                <a:latin typeface="Times New Roman" pitchFamily="18" charset="0"/>
                <a:ea typeface="굴림" charset="-127"/>
              </a:defRPr>
            </a:lvl2pPr>
            <a:lvl3pPr marL="1143000" indent="-228600" defTabSz="938213" eaLnBrk="0" hangingPunct="0">
              <a:defRPr kumimoji="1" sz="1200">
                <a:solidFill>
                  <a:schemeClr val="tx1"/>
                </a:solidFill>
                <a:latin typeface="Times New Roman" pitchFamily="18" charset="0"/>
                <a:ea typeface="굴림" charset="-127"/>
              </a:defRPr>
            </a:lvl3pPr>
            <a:lvl4pPr marL="1600200" indent="-228600" defTabSz="938213" eaLnBrk="0" hangingPunct="0">
              <a:defRPr kumimoji="1" sz="1200">
                <a:solidFill>
                  <a:schemeClr val="tx1"/>
                </a:solidFill>
                <a:latin typeface="Times New Roman" pitchFamily="18" charset="0"/>
                <a:ea typeface="굴림" charset="-127"/>
              </a:defRPr>
            </a:lvl4pPr>
            <a:lvl5pPr marL="2057400" indent="-228600" defTabSz="938213" eaLnBrk="0" hangingPunct="0">
              <a:defRPr kumimoji="1" sz="1200">
                <a:solidFill>
                  <a:schemeClr val="tx1"/>
                </a:solidFill>
                <a:latin typeface="Times New Roman" pitchFamily="18" charset="0"/>
                <a:ea typeface="굴림" charset="-127"/>
              </a:defRPr>
            </a:lvl5pPr>
            <a:lvl6pPr marL="2514600" indent="-228600" defTabSz="938213"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defTabSz="938213"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defTabSz="938213"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defTabSz="938213"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atinLnBrk="0">
              <a:defRPr/>
            </a:pPr>
            <a:r>
              <a:rPr kumimoji="0" lang="en-US" altLang="ko-KR" smtClean="0"/>
              <a:t>Submission</a:t>
            </a:r>
          </a:p>
        </p:txBody>
      </p:sp>
      <p:sp>
        <p:nvSpPr>
          <p:cNvPr id="63496" name="Line 8"/>
          <p:cNvSpPr>
            <a:spLocks noChangeShapeType="1"/>
          </p:cNvSpPr>
          <p:nvPr/>
        </p:nvSpPr>
        <p:spPr bwMode="auto">
          <a:xfrm>
            <a:off x="994202" y="6562349"/>
            <a:ext cx="8155222" cy="0"/>
          </a:xfrm>
          <a:prstGeom prst="line">
            <a:avLst/>
          </a:prstGeom>
          <a:noFill/>
          <a:ln w="12700">
            <a:solidFill>
              <a:schemeClr val="tx1"/>
            </a:solidFill>
            <a:round/>
            <a:headEnd type="none" w="sm" len="sm"/>
            <a:tailEnd type="none" w="sm" len="sm"/>
          </a:ln>
        </p:spPr>
        <p:txBody>
          <a:bodyPr wrap="none" lIns="91367" tIns="45683" rIns="91367" bIns="45683" anchor="ctr"/>
          <a:lstStyle/>
          <a:p>
            <a:endParaRPr lang="ko-KR" altLang="en-US"/>
          </a:p>
        </p:txBody>
      </p:sp>
    </p:spTree>
    <p:extLst>
      <p:ext uri="{BB962C8B-B14F-4D97-AF65-F5344CB8AC3E}">
        <p14:creationId xmlns="" xmlns:p14="http://schemas.microsoft.com/office/powerpoint/2010/main" val="9171039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961735" y="11444"/>
            <a:ext cx="402778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7462" eaLnBrk="0" latinLnBrk="0" hangingPunct="0">
              <a:defRPr kumimoji="0" sz="1400" b="1">
                <a:ea typeface="+mn-ea"/>
              </a:defRPr>
            </a:lvl1pPr>
          </a:lstStyle>
          <a:p>
            <a:pPr marL="0" lvl="4" algn="r" defTabSz="937462" eaLnBrk="0" latinLnBrk="0" hangingPunct="0">
              <a:defRPr/>
            </a:pPr>
            <a:r>
              <a:rPr lang="en-US" altLang="en-US" sz="1400" b="1" dirty="0" smtClean="0"/>
              <a:t>doc.: IEEE 802.16-15-0196-00-007a</a:t>
            </a:r>
          </a:p>
        </p:txBody>
      </p:sp>
      <p:sp>
        <p:nvSpPr>
          <p:cNvPr id="2051" name="Rectangle 3"/>
          <p:cNvSpPr>
            <a:spLocks noGrp="1" noChangeArrowheads="1"/>
          </p:cNvSpPr>
          <p:nvPr>
            <p:ph type="dt" idx="1"/>
          </p:nvPr>
        </p:nvSpPr>
        <p:spPr bwMode="auto">
          <a:xfrm>
            <a:off x="936263" y="11444"/>
            <a:ext cx="391423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7462" eaLnBrk="0" latinLnBrk="0" hangingPunct="0">
              <a:defRPr kumimoji="0" sz="1400" b="1">
                <a:ea typeface="+mn-ea"/>
              </a:defRPr>
            </a:lvl1pPr>
          </a:lstStyle>
          <a:p>
            <a:pPr>
              <a:defRPr/>
            </a:pPr>
            <a:r>
              <a:rPr lang="en-US" altLang="ko-KR" dirty="0" smtClean="0"/>
              <a:t>Jan. 2016</a:t>
            </a:r>
            <a:endParaRPr lang="en-US" dirty="0"/>
          </a:p>
        </p:txBody>
      </p:sp>
      <p:sp>
        <p:nvSpPr>
          <p:cNvPr id="59396" name="Rectangle 4"/>
          <p:cNvSpPr>
            <a:spLocks noGrp="1" noRot="1" noChangeAspect="1" noChangeArrowheads="1" noTextEdit="1"/>
          </p:cNvSpPr>
          <p:nvPr>
            <p:ph type="sldImg" idx="2"/>
          </p:nvPr>
        </p:nvSpPr>
        <p:spPr bwMode="auto">
          <a:xfrm>
            <a:off x="542131" y="514349"/>
            <a:ext cx="8839200" cy="5785578"/>
          </a:xfrm>
          <a:prstGeom prst="rect">
            <a:avLst/>
          </a:prstGeom>
          <a:noFill/>
          <a:ln w="12700">
            <a:solidFill>
              <a:schemeClr val="tx1"/>
            </a:solidFill>
            <a:miter lim="800000"/>
            <a:headEnd/>
            <a:tailEnd/>
          </a:ln>
        </p:spPr>
      </p:sp>
      <p:sp>
        <p:nvSpPr>
          <p:cNvPr id="2054" name="Rectangle 6"/>
          <p:cNvSpPr>
            <a:spLocks noGrp="1" noChangeArrowheads="1"/>
          </p:cNvSpPr>
          <p:nvPr>
            <p:ph type="ftr" sz="quarter" idx="4"/>
          </p:nvPr>
        </p:nvSpPr>
        <p:spPr bwMode="auto">
          <a:xfrm>
            <a:off x="5397421" y="6572120"/>
            <a:ext cx="3592099"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007" lvl="4" algn="r" defTabSz="937462" eaLnBrk="0" latinLnBrk="0" hangingPunct="0">
              <a:defRPr kumimoji="0">
                <a:ea typeface="+mn-ea"/>
              </a:defRPr>
            </a:lvl5pPr>
          </a:lstStyle>
          <a:p>
            <a:pPr lvl="4">
              <a:defRPr/>
            </a:pPr>
            <a:r>
              <a:rPr lang="en-US" dirty="0" err="1" smtClean="0"/>
              <a:t>Soo</a:t>
            </a:r>
            <a:r>
              <a:rPr lang="en-US" dirty="0" smtClean="0"/>
              <a:t>-Young Chang, SYCA</a:t>
            </a:r>
            <a:endParaRPr lang="en-US" dirty="0"/>
          </a:p>
        </p:txBody>
      </p:sp>
      <p:sp>
        <p:nvSpPr>
          <p:cNvPr id="2055" name="Rectangle 7"/>
          <p:cNvSpPr>
            <a:spLocks noGrp="1" noChangeArrowheads="1"/>
          </p:cNvSpPr>
          <p:nvPr>
            <p:ph type="sldNum" sz="quarter" idx="5"/>
          </p:nvPr>
        </p:nvSpPr>
        <p:spPr bwMode="auto">
          <a:xfrm>
            <a:off x="4196964" y="6572120"/>
            <a:ext cx="1149472"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7462" eaLnBrk="0" latinLnBrk="0" hangingPunct="0">
              <a:defRPr kumimoji="0">
                <a:ea typeface="굴림" pitchFamily="50" charset="-127"/>
              </a:defRPr>
            </a:lvl1pPr>
          </a:lstStyle>
          <a:p>
            <a:pPr>
              <a:defRPr/>
            </a:pPr>
            <a:r>
              <a:rPr lang="en-US" altLang="ko-KR"/>
              <a:t>Page </a:t>
            </a:r>
            <a:fld id="{E5F9F7E1-4C6F-4B5A-B5AD-04994CCC5F4F}" type="slidenum">
              <a:rPr lang="en-US" altLang="ko-KR"/>
              <a:pPr>
                <a:defRPr/>
              </a:pPr>
              <a:t>‹#›</a:t>
            </a:fld>
            <a:endParaRPr lang="en-US" altLang="ko-KR"/>
          </a:p>
        </p:txBody>
      </p:sp>
      <p:sp>
        <p:nvSpPr>
          <p:cNvPr id="55304" name="Rectangle 8"/>
          <p:cNvSpPr>
            <a:spLocks noChangeArrowheads="1"/>
          </p:cNvSpPr>
          <p:nvPr/>
        </p:nvSpPr>
        <p:spPr bwMode="auto">
          <a:xfrm>
            <a:off x="1035917" y="6572119"/>
            <a:ext cx="1017374"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19163" eaLnBrk="0" hangingPunct="0">
              <a:defRPr kumimoji="1" sz="1200">
                <a:solidFill>
                  <a:schemeClr val="tx1"/>
                </a:solidFill>
                <a:latin typeface="Times New Roman" pitchFamily="18" charset="0"/>
                <a:ea typeface="굴림" charset="-127"/>
              </a:defRPr>
            </a:lvl1pPr>
            <a:lvl2pPr marL="742950" indent="-285750" defTabSz="919163" eaLnBrk="0" hangingPunct="0">
              <a:defRPr kumimoji="1" sz="1200">
                <a:solidFill>
                  <a:schemeClr val="tx1"/>
                </a:solidFill>
                <a:latin typeface="Times New Roman" pitchFamily="18" charset="0"/>
                <a:ea typeface="굴림" charset="-127"/>
              </a:defRPr>
            </a:lvl2pPr>
            <a:lvl3pPr marL="1143000" indent="-228600" defTabSz="919163" eaLnBrk="0" hangingPunct="0">
              <a:defRPr kumimoji="1" sz="1200">
                <a:solidFill>
                  <a:schemeClr val="tx1"/>
                </a:solidFill>
                <a:latin typeface="Times New Roman" pitchFamily="18" charset="0"/>
                <a:ea typeface="굴림" charset="-127"/>
              </a:defRPr>
            </a:lvl3pPr>
            <a:lvl4pPr marL="1600200" indent="-228600" defTabSz="919163" eaLnBrk="0" hangingPunct="0">
              <a:defRPr kumimoji="1" sz="1200">
                <a:solidFill>
                  <a:schemeClr val="tx1"/>
                </a:solidFill>
                <a:latin typeface="Times New Roman" pitchFamily="18" charset="0"/>
                <a:ea typeface="굴림" charset="-127"/>
              </a:defRPr>
            </a:lvl4pPr>
            <a:lvl5pPr marL="2057400" indent="-228600" defTabSz="919163" eaLnBrk="0" hangingPunct="0">
              <a:defRPr kumimoji="1" sz="1200">
                <a:solidFill>
                  <a:schemeClr val="tx1"/>
                </a:solidFill>
                <a:latin typeface="Times New Roman" pitchFamily="18" charset="0"/>
                <a:ea typeface="굴림" charset="-127"/>
              </a:defRPr>
            </a:lvl5pPr>
            <a:lvl6pPr marL="2514600" indent="-228600" defTabSz="919163"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defTabSz="919163"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defTabSz="919163"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defTabSz="919163"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atinLnBrk="0">
              <a:defRPr/>
            </a:pPr>
            <a:r>
              <a:rPr kumimoji="0" lang="en-US" altLang="ko-KR" smtClean="0"/>
              <a:t>Submission</a:t>
            </a:r>
          </a:p>
        </p:txBody>
      </p:sp>
      <p:sp>
        <p:nvSpPr>
          <p:cNvPr id="59401" name="Line 9"/>
          <p:cNvSpPr>
            <a:spLocks noChangeShapeType="1"/>
          </p:cNvSpPr>
          <p:nvPr/>
        </p:nvSpPr>
        <p:spPr bwMode="auto">
          <a:xfrm>
            <a:off x="1035916" y="6571034"/>
            <a:ext cx="7851634" cy="0"/>
          </a:xfrm>
          <a:prstGeom prst="line">
            <a:avLst/>
          </a:prstGeom>
          <a:noFill/>
          <a:ln w="12700">
            <a:solidFill>
              <a:schemeClr val="tx1"/>
            </a:solidFill>
            <a:round/>
            <a:headEnd type="none" w="sm" len="sm"/>
            <a:tailEnd type="none" w="sm" len="sm"/>
          </a:ln>
        </p:spPr>
        <p:txBody>
          <a:bodyPr wrap="none" lIns="91367" tIns="45683" rIns="91367" bIns="45683" anchor="ctr"/>
          <a:lstStyle/>
          <a:p>
            <a:endParaRPr lang="ko-KR" altLang="en-US"/>
          </a:p>
        </p:txBody>
      </p:sp>
      <p:sp>
        <p:nvSpPr>
          <p:cNvPr id="59402" name="Line 10"/>
          <p:cNvSpPr>
            <a:spLocks noChangeShapeType="1"/>
          </p:cNvSpPr>
          <p:nvPr/>
        </p:nvSpPr>
        <p:spPr bwMode="auto">
          <a:xfrm>
            <a:off x="924677" y="217116"/>
            <a:ext cx="8074111" cy="0"/>
          </a:xfrm>
          <a:prstGeom prst="line">
            <a:avLst/>
          </a:prstGeom>
          <a:noFill/>
          <a:ln w="12700">
            <a:solidFill>
              <a:schemeClr val="tx1"/>
            </a:solidFill>
            <a:round/>
            <a:headEnd type="none" w="sm" len="sm"/>
            <a:tailEnd type="none" w="sm" len="sm"/>
          </a:ln>
        </p:spPr>
        <p:txBody>
          <a:bodyPr wrap="none" lIns="91367" tIns="45683" rIns="91367" bIns="45683" anchor="ctr"/>
          <a:lstStyle/>
          <a:p>
            <a:endParaRPr lang="ko-KR" altLang="en-US"/>
          </a:p>
        </p:txBody>
      </p:sp>
    </p:spTree>
    <p:extLst>
      <p:ext uri="{BB962C8B-B14F-4D97-AF65-F5344CB8AC3E}">
        <p14:creationId xmlns="" xmlns:p14="http://schemas.microsoft.com/office/powerpoint/2010/main" val="1705001822"/>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71838" y="514350"/>
            <a:ext cx="3379787" cy="2535238"/>
          </a:xfrm>
        </p:spPr>
      </p:sp>
      <p:sp>
        <p:nvSpPr>
          <p:cNvPr id="3" name="Notes Placeholder 2"/>
          <p:cNvSpPr>
            <a:spLocks noGrp="1"/>
          </p:cNvSpPr>
          <p:nvPr>
            <p:ph type="body" idx="1"/>
          </p:nvPr>
        </p:nvSpPr>
        <p:spPr>
          <a:xfrm>
            <a:off x="1320967" y="3225269"/>
            <a:ext cx="7281532" cy="3053744"/>
          </a:xfrm>
          <a:prstGeom prst="rect">
            <a:avLst/>
          </a:prstGeom>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BEE1951F-AE85-4F81-802E-6A11B8879A30}" type="slidenum">
              <a:rPr lang="en-US" altLang="en-US" smtClean="0"/>
              <a:pPr/>
              <a:t>1</a:t>
            </a:fld>
            <a:endParaRPr lang="en-US" altLang="en-US"/>
          </a:p>
        </p:txBody>
      </p:sp>
    </p:spTree>
    <p:extLst>
      <p:ext uri="{BB962C8B-B14F-4D97-AF65-F5344CB8AC3E}">
        <p14:creationId xmlns:p14="http://schemas.microsoft.com/office/powerpoint/2010/main" xmlns="" val="672745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Rectangle 11"/>
          <p:cNvSpPr>
            <a:spLocks noGrp="1" noChangeArrowheads="1"/>
          </p:cNvSpPr>
          <p:nvPr>
            <p:ph type="ftr" sz="quarter" idx="10"/>
          </p:nvPr>
        </p:nvSpPr>
        <p:spPr>
          <a:xfrm>
            <a:off x="4876800" y="6477000"/>
            <a:ext cx="3733800" cy="368300"/>
          </a:xfrm>
        </p:spPr>
        <p:txBody>
          <a:bodyPr/>
          <a:lstStyle>
            <a:lvl1pPr>
              <a:defRPr/>
            </a:lvl1pPr>
          </a:lstStyle>
          <a:p>
            <a:pPr>
              <a:defRPr/>
            </a:pPr>
            <a:r>
              <a:rPr lang="en-US" altLang="ko-KR"/>
              <a:t>Jaesang Cha, Seoul National Univ. of Science&amp;Tech</a:t>
            </a:r>
            <a:endParaRPr lang="en-US">
              <a:ea typeface="+mn-ea"/>
            </a:endParaRPr>
          </a:p>
        </p:txBody>
      </p:sp>
      <p:sp>
        <p:nvSpPr>
          <p:cNvPr id="8" name="Rectangle 12"/>
          <p:cNvSpPr>
            <a:spLocks noGrp="1" noChangeArrowheads="1"/>
          </p:cNvSpPr>
          <p:nvPr>
            <p:ph type="sldNum" sz="quarter" idx="11"/>
          </p:nvPr>
        </p:nvSpPr>
        <p:spPr/>
        <p:txBody>
          <a:bodyPr/>
          <a:lstStyle>
            <a:lvl1pPr>
              <a:defRPr/>
            </a:lvl1pPr>
          </a:lstStyle>
          <a:p>
            <a:pPr>
              <a:defRPr/>
            </a:pPr>
            <a:r>
              <a:rPr lang="en-US" altLang="ko-KR"/>
              <a:t>Slide </a:t>
            </a:r>
            <a:fld id="{E29F94EA-E208-4D23-8F2B-C5CD26F5000A}" type="slidenum">
              <a:rPr lang="en-US" altLang="ko-KR"/>
              <a:pPr>
                <a:defRPr/>
              </a:pPr>
              <a:t>‹#›</a:t>
            </a:fld>
            <a:endParaRPr lang="en-US" altLang="ko-KR"/>
          </a:p>
        </p:txBody>
      </p:sp>
      <p:sp>
        <p:nvSpPr>
          <p:cNvPr id="9"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10" name="Rectangle 7"/>
          <p:cNvSpPr>
            <a:spLocks noChangeArrowheads="1"/>
          </p:cNvSpPr>
          <p:nvPr userDrawn="1"/>
        </p:nvSpPr>
        <p:spPr bwMode="auto">
          <a:xfrm>
            <a:off x="3657600" y="424934"/>
            <a:ext cx="480060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200" b="1" dirty="0"/>
              <a:t>doc.: IEEE </a:t>
            </a:r>
            <a:r>
              <a:rPr lang="en-US" altLang="en-US" sz="1200" b="1" dirty="0" smtClean="0"/>
              <a:t>802.16-15-0196-00-007a</a:t>
            </a:r>
            <a:endParaRPr lang="en-US" altLang="en-US" sz="1200" b="1" dirty="0"/>
          </a:p>
        </p:txBody>
      </p:sp>
      <p:sp>
        <p:nvSpPr>
          <p:cNvPr id="11" name="Rectangle 7"/>
          <p:cNvSpPr>
            <a:spLocks noChangeArrowheads="1"/>
          </p:cNvSpPr>
          <p:nvPr userDrawn="1"/>
        </p:nvSpPr>
        <p:spPr bwMode="auto">
          <a:xfrm>
            <a:off x="609600" y="411778"/>
            <a:ext cx="480060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nchor="b">
            <a:spAutoFit/>
          </a:bodyPr>
          <a:lstStyle/>
          <a:p>
            <a:pPr marL="0" lvl="4" indent="0" algn="just"/>
            <a:r>
              <a:rPr lang="en-US" altLang="en-US" sz="1200" b="1" dirty="0" smtClean="0"/>
              <a:t>January</a:t>
            </a:r>
            <a:r>
              <a:rPr lang="en-US" altLang="en-US" sz="1200" b="1" baseline="0" dirty="0" smtClean="0"/>
              <a:t> 2016</a:t>
            </a:r>
            <a:endParaRPr lang="en-US" altLang="en-US" sz="1200" b="1"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17469F10-AD6C-4335-BE5D-BA80ACDA0CB7}" type="slidenum">
              <a:rPr lang="en-US" altLang="ko-KR"/>
              <a:pPr>
                <a:defRPr/>
              </a:pPr>
              <a:t>‹#›</a:t>
            </a:fld>
            <a:endParaRPr lang="en-US" altLang="ko-KR"/>
          </a:p>
        </p:txBody>
      </p:sp>
      <p:sp>
        <p:nvSpPr>
          <p:cNvPr id="5" name="Rectangle 4"/>
          <p:cNvSpPr>
            <a:spLocks noGrp="1" noChangeArrowheads="1"/>
          </p:cNvSpPr>
          <p:nvPr userDrawn="1">
            <p:ph type="dt" sz="half" idx="11"/>
          </p:nvPr>
        </p:nvSpPr>
        <p:spPr>
          <a:xfrm>
            <a:off x="685800" y="384175"/>
            <a:ext cx="1600200" cy="430213"/>
          </a:xfrm>
          <a:prstGeom prst="rect">
            <a:avLst/>
          </a:prstGeom>
        </p:spPr>
        <p:txBody>
          <a:bodyPr/>
          <a:lstStyle>
            <a:lvl1pPr>
              <a:defRPr>
                <a:ea typeface="굴림" pitchFamily="50" charset="-127"/>
              </a:defRPr>
            </a:lvl1pPr>
          </a:lstStyle>
          <a:p>
            <a:pPr>
              <a:defRPr/>
            </a:pPr>
            <a:endParaRPr lang="en-US" altLang="ko-KR"/>
          </a:p>
        </p:txBody>
      </p:sp>
      <p:sp>
        <p:nvSpPr>
          <p:cNvPr id="6"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C9963E2E-7ABD-4A9F-AE29-7BB03BFE4B0C}" type="slidenum">
              <a:rPr lang="en-US" altLang="ko-KR"/>
              <a:pPr>
                <a:defRPr/>
              </a:pPr>
              <a:t>‹#›</a:t>
            </a:fld>
            <a:endParaRPr lang="en-US" altLang="ko-KR"/>
          </a:p>
        </p:txBody>
      </p:sp>
      <p:sp>
        <p:nvSpPr>
          <p:cNvPr id="5" name="Rectangle 4"/>
          <p:cNvSpPr>
            <a:spLocks noGrp="1" noChangeArrowheads="1"/>
          </p:cNvSpPr>
          <p:nvPr userDrawn="1">
            <p:ph type="dt" sz="half" idx="11"/>
          </p:nvPr>
        </p:nvSpPr>
        <p:spPr>
          <a:xfrm>
            <a:off x="685800" y="384175"/>
            <a:ext cx="1600200" cy="430213"/>
          </a:xfrm>
          <a:prstGeom prst="rect">
            <a:avLst/>
          </a:prstGeom>
        </p:spPr>
        <p:txBody>
          <a:bodyPr/>
          <a:lstStyle>
            <a:lvl1pPr>
              <a:defRPr>
                <a:ea typeface="굴림" pitchFamily="50" charset="-127"/>
              </a:defRPr>
            </a:lvl1pPr>
          </a:lstStyle>
          <a:p>
            <a:pPr>
              <a:defRPr/>
            </a:pPr>
            <a:endParaRPr lang="en-US" altLang="ko-KR"/>
          </a:p>
        </p:txBody>
      </p:sp>
      <p:sp>
        <p:nvSpPr>
          <p:cNvPr id="6"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7D2DE634-889A-408C-8BD6-A5146ACFE832}" type="slidenum">
              <a:rPr lang="en-US" altLang="ko-KR"/>
              <a:pPr>
                <a:defRPr/>
              </a:pPr>
              <a:t>‹#›</a:t>
            </a:fld>
            <a:endParaRPr lang="en-US" altLang="ko-KR"/>
          </a:p>
        </p:txBody>
      </p:sp>
      <p:sp>
        <p:nvSpPr>
          <p:cNvPr id="5" name="Rectangle 4"/>
          <p:cNvSpPr>
            <a:spLocks noGrp="1" noChangeArrowheads="1"/>
          </p:cNvSpPr>
          <p:nvPr userDrawn="1">
            <p:ph type="dt" sz="half" idx="11"/>
          </p:nvPr>
        </p:nvSpPr>
        <p:spPr>
          <a:xfrm>
            <a:off x="685800" y="384175"/>
            <a:ext cx="1600200" cy="430213"/>
          </a:xfrm>
          <a:prstGeom prst="rect">
            <a:avLst/>
          </a:prstGeom>
        </p:spPr>
        <p:txBody>
          <a:bodyPr/>
          <a:lstStyle>
            <a:lvl1pPr>
              <a:defRPr>
                <a:ea typeface="굴림" pitchFamily="50" charset="-127"/>
              </a:defRPr>
            </a:lvl1pPr>
          </a:lstStyle>
          <a:p>
            <a:pPr>
              <a:defRPr/>
            </a:pPr>
            <a:endParaRPr lang="en-US" altLang="ko-KR"/>
          </a:p>
        </p:txBody>
      </p:sp>
      <p:sp>
        <p:nvSpPr>
          <p:cNvPr id="6"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5"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atinLnBrk="0">
              <a:defRPr/>
            </a:pPr>
            <a:r>
              <a:rPr kumimoji="0" lang="en-US" altLang="ko-KR" smtClean="0">
                <a:solidFill>
                  <a:srgbClr val="000000"/>
                </a:solidFill>
              </a:rPr>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Rectangle 11"/>
          <p:cNvSpPr>
            <a:spLocks noGrp="1" noChangeArrowheads="1"/>
          </p:cNvSpPr>
          <p:nvPr>
            <p:ph type="ftr" sz="quarter" idx="10"/>
          </p:nvPr>
        </p:nvSpPr>
        <p:spPr>
          <a:xfrm>
            <a:off x="5486400" y="6475413"/>
            <a:ext cx="3124200" cy="182562"/>
          </a:xfrm>
        </p:spPr>
        <p:txBody>
          <a:bodyPr/>
          <a:lstStyle>
            <a:lvl1pPr>
              <a:defRPr/>
            </a:lvl1pPr>
          </a:lstStyle>
          <a:p>
            <a:pPr>
              <a:defRPr/>
            </a:pPr>
            <a:r>
              <a:rPr lang="en-US"/>
              <a:t>Yeong Min Jang, Kookmin UniversityYeong Min Jang, Kookmin University</a:t>
            </a:r>
          </a:p>
        </p:txBody>
      </p:sp>
      <p:sp>
        <p:nvSpPr>
          <p:cNvPr id="8" name="Rectangle 12"/>
          <p:cNvSpPr>
            <a:spLocks noGrp="1" noChangeArrowheads="1"/>
          </p:cNvSpPr>
          <p:nvPr>
            <p:ph type="sldNum" sz="quarter" idx="11"/>
          </p:nvPr>
        </p:nvSpPr>
        <p:spPr/>
        <p:txBody>
          <a:bodyPr/>
          <a:lstStyle>
            <a:lvl1pPr>
              <a:defRPr/>
            </a:lvl1pPr>
          </a:lstStyle>
          <a:p>
            <a:pPr>
              <a:defRPr/>
            </a:pPr>
            <a:r>
              <a:rPr lang="en-US" altLang="ko-KR"/>
              <a:t>Slide </a:t>
            </a:r>
            <a:fld id="{3FB79AD0-AE76-4821-B41E-3ED7332207BA}" type="slidenum">
              <a:rPr lang="en-US" altLang="ko-KR"/>
              <a:pPr>
                <a:defRPr/>
              </a:pPr>
              <a:t>‹#›</a:t>
            </a:fld>
            <a:endParaRPr lang="en-US" altLang="ko-K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marL="342900" indent="-342900"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eaLnBrk="0" hangingPunct="0">
              <a:defRPr kumimoji="1" sz="1200">
                <a:solidFill>
                  <a:schemeClr val="tx1"/>
                </a:solidFill>
                <a:latin typeface="Times New Roman" pitchFamily="18" charset="0"/>
                <a:ea typeface="굴림" charset="-127"/>
              </a:defRPr>
            </a:lvl5pPr>
            <a:lvl6pPr eaLnBrk="0" fontAlgn="base" hangingPunct="0">
              <a:spcBef>
                <a:spcPct val="0"/>
              </a:spcBef>
              <a:spcAft>
                <a:spcPct val="0"/>
              </a:spcAft>
              <a:defRPr kumimoji="1" sz="1200">
                <a:solidFill>
                  <a:schemeClr val="tx1"/>
                </a:solidFill>
                <a:latin typeface="Times New Roman" pitchFamily="18" charset="0"/>
                <a:ea typeface="굴림" charset="-127"/>
              </a:defRPr>
            </a:lvl6pPr>
            <a:lvl7pPr eaLnBrk="0" fontAlgn="base" hangingPunct="0">
              <a:spcBef>
                <a:spcPct val="0"/>
              </a:spcBef>
              <a:spcAft>
                <a:spcPct val="0"/>
              </a:spcAft>
              <a:defRPr kumimoji="1" sz="1200">
                <a:solidFill>
                  <a:schemeClr val="tx1"/>
                </a:solidFill>
                <a:latin typeface="Times New Roman" pitchFamily="18" charset="0"/>
                <a:ea typeface="굴림" charset="-127"/>
              </a:defRPr>
            </a:lvl7pPr>
            <a:lvl8pPr eaLnBrk="0" fontAlgn="base" hangingPunct="0">
              <a:spcBef>
                <a:spcPct val="0"/>
              </a:spcBef>
              <a:spcAft>
                <a:spcPct val="0"/>
              </a:spcAft>
              <a:defRPr kumimoji="1" sz="1200">
                <a:solidFill>
                  <a:schemeClr val="tx1"/>
                </a:solidFill>
                <a:latin typeface="Times New Roman" pitchFamily="18" charset="0"/>
                <a:ea typeface="굴림" charset="-127"/>
              </a:defRPr>
            </a:lvl8pPr>
            <a:lvl9pPr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vl="4" algn="r" latinLnBrk="0">
              <a:defRPr/>
            </a:pPr>
            <a:r>
              <a:rPr kumimoji="0" lang="en-US" altLang="ko-KR" sz="1400" b="1" smtClean="0">
                <a:solidFill>
                  <a:srgbClr val="000000"/>
                </a:solidFill>
              </a:rPr>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6"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atinLnBrk="0">
              <a:defRPr/>
            </a:pPr>
            <a:r>
              <a:rPr kumimoji="0" lang="en-US" altLang="ko-KR" smtClean="0">
                <a:solidFill>
                  <a:srgbClr val="000000"/>
                </a:solidFill>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8" name="TextBox 7"/>
          <p:cNvSpPr txBox="1">
            <a:spLocks noChangeArrowheads="1"/>
          </p:cNvSpPr>
          <p:nvPr/>
        </p:nvSpPr>
        <p:spPr bwMode="auto">
          <a:xfrm>
            <a:off x="5791200" y="301625"/>
            <a:ext cx="3171825" cy="307975"/>
          </a:xfrm>
          <a:prstGeom prst="rect">
            <a:avLst/>
          </a:prstGeom>
          <a:solidFill>
            <a:schemeClr val="bg1"/>
          </a:solidFill>
          <a:ln>
            <a:noFill/>
          </a:ln>
          <a:extLst/>
        </p:spPr>
        <p:txBody>
          <a:bodyPr wrap="none">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eaLnBrk="1" latinLnBrk="0" hangingPunct="1">
              <a:defRPr/>
            </a:pPr>
            <a:r>
              <a:rPr kumimoji="0" lang="en-US" altLang="ko-KR" sz="1400" b="1" smtClean="0">
                <a:solidFill>
                  <a:srgbClr val="000000"/>
                </a:solidFill>
              </a:rPr>
              <a:t>doc. : IEEE 802.15-15-09-0549-00-0007</a:t>
            </a:r>
          </a:p>
        </p:txBody>
      </p:sp>
      <p:sp>
        <p:nvSpPr>
          <p:cNvPr id="9" name="TextBox 8"/>
          <p:cNvSpPr txBox="1">
            <a:spLocks noChangeArrowheads="1"/>
          </p:cNvSpPr>
          <p:nvPr/>
        </p:nvSpPr>
        <p:spPr bwMode="auto">
          <a:xfrm>
            <a:off x="5791200" y="301625"/>
            <a:ext cx="3141663" cy="304800"/>
          </a:xfrm>
          <a:prstGeom prst="rect">
            <a:avLst/>
          </a:prstGeom>
          <a:solidFill>
            <a:schemeClr val="bg1"/>
          </a:solidFill>
          <a:ln>
            <a:noFill/>
          </a:ln>
          <a:extLst/>
        </p:spPr>
        <p:txBody>
          <a:bodyPr wrap="none">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eaLnBrk="1" latinLnBrk="0" hangingPunct="1">
              <a:defRPr/>
            </a:pPr>
            <a:r>
              <a:rPr kumimoji="0" lang="en-US" altLang="ko-KR" sz="1400" b="1" smtClean="0">
                <a:solidFill>
                  <a:srgbClr val="000000"/>
                </a:solidFill>
              </a:rPr>
              <a:t>doc. : IEEE 802.15-1</a:t>
            </a:r>
            <a:r>
              <a:rPr kumimoji="0" lang="en-US" altLang="ko-KR" sz="1400" b="1" smtClean="0">
                <a:solidFill>
                  <a:srgbClr val="CC0000"/>
                </a:solidFill>
              </a:rPr>
              <a:t>5-09-0549-00-0007</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10"/>
          <p:cNvSpPr>
            <a:spLocks noGrp="1" noChangeArrowheads="1"/>
          </p:cNvSpPr>
          <p:nvPr>
            <p:ph type="ftr" sz="quarter" idx="10"/>
          </p:nvPr>
        </p:nvSpPr>
        <p:spPr/>
        <p:txBody>
          <a:bodyPr/>
          <a:lstStyle>
            <a:lvl1pPr>
              <a:defRPr/>
            </a:lvl1pPr>
          </a:lstStyle>
          <a:p>
            <a:pPr>
              <a:defRPr/>
            </a:pPr>
            <a:r>
              <a:rPr lang="en-US"/>
              <a:t>Yeong Min Jang, Kookmin UniversityYeong Min Jang, Kookmin University</a:t>
            </a:r>
          </a:p>
        </p:txBody>
      </p:sp>
      <p:sp>
        <p:nvSpPr>
          <p:cNvPr id="11" name="Rectangle 11"/>
          <p:cNvSpPr>
            <a:spLocks noGrp="1" noChangeArrowheads="1"/>
          </p:cNvSpPr>
          <p:nvPr>
            <p:ph type="sldNum" sz="quarter" idx="11"/>
          </p:nvPr>
        </p:nvSpPr>
        <p:spPr/>
        <p:txBody>
          <a:bodyPr/>
          <a:lstStyle>
            <a:lvl1pPr>
              <a:defRPr/>
            </a:lvl1pPr>
          </a:lstStyle>
          <a:p>
            <a:pPr>
              <a:defRPr/>
            </a:pPr>
            <a:r>
              <a:rPr lang="en-US" altLang="ko-KR"/>
              <a:t>Slide </a:t>
            </a:r>
            <a:fld id="{7B7DFD66-01FD-4342-ADA1-660A9155A536}" type="slidenum">
              <a:rPr lang="en-US" altLang="ko-KR"/>
              <a:pPr>
                <a:defRPr/>
              </a:pPr>
              <a:t>‹#›</a:t>
            </a:fld>
            <a:endParaRPr lang="en-US" altLang="ko-KR"/>
          </a:p>
        </p:txBody>
      </p:sp>
      <p:sp>
        <p:nvSpPr>
          <p:cNvPr id="12" name="Rectangle 4"/>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358FD412-5520-43DC-8B9C-256FE4E1C143}" type="slidenum">
              <a:rPr lang="en-US" altLang="ko-KR"/>
              <a:pPr>
                <a:defRPr/>
              </a:pPr>
              <a:t>‹#›</a:t>
            </a:fld>
            <a:endParaRPr lang="en-US" altLang="ko-KR"/>
          </a:p>
        </p:txBody>
      </p:sp>
      <p:sp>
        <p:nvSpPr>
          <p:cNvPr id="6" name="Rectangle 4"/>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1"/>
          </p:nvPr>
        </p:nvSpPr>
        <p:spPr/>
        <p:txBody>
          <a:bodyPr/>
          <a:lstStyle>
            <a:lvl1pPr>
              <a:defRPr/>
            </a:lvl1pPr>
          </a:lstStyle>
          <a:p>
            <a:pPr>
              <a:defRPr/>
            </a:pPr>
            <a:r>
              <a:rPr lang="en-US" altLang="ko-KR"/>
              <a:t>Slide </a:t>
            </a:r>
            <a:fld id="{13B98507-BCE4-4C65-AF96-AA42DFCBA757}" type="slidenum">
              <a:rPr lang="en-US" altLang="ko-KR"/>
              <a:pPr>
                <a:defRPr/>
              </a:pPr>
              <a:t>‹#›</a:t>
            </a:fld>
            <a:endParaRPr lang="en-US" altLang="ko-KR"/>
          </a:p>
        </p:txBody>
      </p:sp>
      <p:sp>
        <p:nvSpPr>
          <p:cNvPr id="7" name="Rectangle 4"/>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8" name="Rectangle 6"/>
          <p:cNvSpPr>
            <a:spLocks noGrp="1" noChangeArrowheads="1"/>
          </p:cNvSpPr>
          <p:nvPr>
            <p:ph type="sldNum" sz="quarter" idx="11"/>
          </p:nvPr>
        </p:nvSpPr>
        <p:spPr/>
        <p:txBody>
          <a:bodyPr/>
          <a:lstStyle>
            <a:lvl1pPr>
              <a:defRPr/>
            </a:lvl1pPr>
          </a:lstStyle>
          <a:p>
            <a:pPr>
              <a:defRPr/>
            </a:pPr>
            <a:r>
              <a:rPr lang="en-US" altLang="ko-KR"/>
              <a:t>Slide </a:t>
            </a:r>
            <a:fld id="{E44286C0-A9B8-4892-99A5-C6B9BB3CA246}" type="slidenum">
              <a:rPr lang="en-US" altLang="ko-KR"/>
              <a:pPr>
                <a:defRPr/>
              </a:pPr>
              <a:t>‹#›</a:t>
            </a:fld>
            <a:endParaRPr lang="en-US" altLang="ko-KR"/>
          </a:p>
        </p:txBody>
      </p:sp>
      <p:sp>
        <p:nvSpPr>
          <p:cNvPr id="9" name="Rectangle 4"/>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4" name="Rectangle 6"/>
          <p:cNvSpPr>
            <a:spLocks noGrp="1" noChangeArrowheads="1"/>
          </p:cNvSpPr>
          <p:nvPr>
            <p:ph type="sldNum" sz="quarter" idx="11"/>
          </p:nvPr>
        </p:nvSpPr>
        <p:spPr/>
        <p:txBody>
          <a:bodyPr/>
          <a:lstStyle>
            <a:lvl1pPr>
              <a:defRPr/>
            </a:lvl1pPr>
          </a:lstStyle>
          <a:p>
            <a:pPr>
              <a:defRPr/>
            </a:pPr>
            <a:r>
              <a:rPr lang="en-US" altLang="ko-KR"/>
              <a:t>Slide </a:t>
            </a:r>
            <a:fld id="{08F573C0-A30D-46F1-B066-421FCB434165}" type="slidenum">
              <a:rPr lang="en-US" altLang="ko-KR"/>
              <a:pPr>
                <a:defRPr/>
              </a:pPr>
              <a:t>‹#›</a:t>
            </a:fld>
            <a:endParaRPr lang="en-US" altLang="ko-KR"/>
          </a:p>
        </p:txBody>
      </p:sp>
      <p:sp>
        <p:nvSpPr>
          <p:cNvPr id="5" name="Rectangle 10"/>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87375AB7-3E10-4CEE-948E-C0F8A3B5FC12}" type="slidenum">
              <a:rPr lang="en-US" altLang="ko-KR"/>
              <a:pPr>
                <a:defRPr/>
              </a:pPr>
              <a:t>‹#›</a:t>
            </a:fld>
            <a:endParaRPr lang="en-US" altLang="ko-KR"/>
          </a:p>
        </p:txBody>
      </p:sp>
      <p:sp>
        <p:nvSpPr>
          <p:cNvPr id="6" name="Rectangle 4"/>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5"/>
          <p:cNvSpPr>
            <a:spLocks noGrp="1" noChangeArrowheads="1"/>
          </p:cNvSpPr>
          <p:nvPr>
            <p:ph type="ftr" sz="quarter" idx="3"/>
          </p:nvPr>
        </p:nvSpPr>
        <p:spPr bwMode="auto">
          <a:xfrm>
            <a:off x="5105400" y="6477000"/>
            <a:ext cx="3505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latinLnBrk="0" hangingPunct="0">
              <a:defRPr kumimoji="0">
                <a:ea typeface="굴림" charset="-127"/>
              </a:defRPr>
            </a:lvl1pPr>
          </a:lstStyle>
          <a:p>
            <a:pPr>
              <a:defRPr/>
            </a:pPr>
            <a:r>
              <a:rPr lang="en-US" altLang="ko-KR" dirty="0" err="1" smtClean="0"/>
              <a:t>Soo</a:t>
            </a:r>
            <a:r>
              <a:rPr lang="en-US" altLang="ko-KR" dirty="0" smtClean="0"/>
              <a:t>-Young Chang, SYCA</a:t>
            </a:r>
            <a:endParaRPr lang="en-US" altLang="ko-KR" dirty="0"/>
          </a:p>
        </p:txBody>
      </p:sp>
      <p:sp>
        <p:nvSpPr>
          <p:cNvPr id="11"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ea typeface="굴림" pitchFamily="50" charset="-127"/>
              </a:defRPr>
            </a:lvl1pPr>
          </a:lstStyle>
          <a:p>
            <a:pPr>
              <a:defRPr/>
            </a:pPr>
            <a:r>
              <a:rPr lang="en-US" altLang="ko-KR"/>
              <a:t>Slide </a:t>
            </a:r>
            <a:fld id="{4E4FA928-9E26-4F86-946C-2B3B31589A58}" type="slidenum">
              <a:rPr lang="en-US" altLang="ko-KR"/>
              <a:pPr>
                <a:defRPr/>
              </a:pPr>
              <a:t>‹#›</a:t>
            </a:fld>
            <a:endParaRPr lang="en-US" altLang="ko-KR"/>
          </a:p>
        </p:txBody>
      </p:sp>
      <p:sp>
        <p:nvSpPr>
          <p:cNvPr id="12"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13" name="Rectangle 7"/>
          <p:cNvSpPr>
            <a:spLocks noChangeArrowheads="1"/>
          </p:cNvSpPr>
          <p:nvPr userDrawn="1"/>
        </p:nvSpPr>
        <p:spPr bwMode="auto">
          <a:xfrm>
            <a:off x="609600" y="6507778"/>
            <a:ext cx="480060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nchor="b">
            <a:spAutoFit/>
          </a:bodyPr>
          <a:lstStyle/>
          <a:p>
            <a:pPr marL="0" lvl="4" indent="0" algn="just"/>
            <a:r>
              <a:rPr lang="en-US" altLang="en-US" sz="1200" b="0" dirty="0" smtClean="0"/>
              <a:t>Submission</a:t>
            </a:r>
            <a:endParaRPr lang="en-US" altLang="en-US" sz="1200" b="0" dirty="0"/>
          </a:p>
        </p:txBody>
      </p:sp>
      <p:sp>
        <p:nvSpPr>
          <p:cNvPr id="14"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15" name="Rectangle 7"/>
          <p:cNvSpPr>
            <a:spLocks noChangeArrowheads="1"/>
          </p:cNvSpPr>
          <p:nvPr userDrawn="1"/>
        </p:nvSpPr>
        <p:spPr bwMode="auto">
          <a:xfrm>
            <a:off x="3657600" y="424934"/>
            <a:ext cx="480060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200" b="1" dirty="0"/>
              <a:t>doc.: IEEE </a:t>
            </a:r>
            <a:r>
              <a:rPr lang="en-US" altLang="en-US" sz="1200" b="1" dirty="0" smtClean="0"/>
              <a:t>802.15-16-0277-00-007a</a:t>
            </a:r>
            <a:endParaRPr lang="en-US" altLang="en-US" sz="1200" b="1" dirty="0"/>
          </a:p>
        </p:txBody>
      </p:sp>
      <p:sp>
        <p:nvSpPr>
          <p:cNvPr id="16" name="Rectangle 7"/>
          <p:cNvSpPr>
            <a:spLocks noChangeArrowheads="1"/>
          </p:cNvSpPr>
          <p:nvPr userDrawn="1"/>
        </p:nvSpPr>
        <p:spPr bwMode="auto">
          <a:xfrm>
            <a:off x="609600" y="411778"/>
            <a:ext cx="480060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nchor="b">
            <a:spAutoFit/>
          </a:bodyPr>
          <a:lstStyle/>
          <a:p>
            <a:pPr marL="0" lvl="4" indent="0" algn="just"/>
            <a:r>
              <a:rPr lang="en-US" altLang="en-US" sz="1200" b="1" dirty="0" smtClean="0"/>
              <a:t>March</a:t>
            </a:r>
            <a:r>
              <a:rPr lang="en-US" altLang="en-US" sz="1200" b="1" baseline="0" dirty="0" smtClean="0"/>
              <a:t> </a:t>
            </a:r>
            <a:r>
              <a:rPr lang="en-US" altLang="en-US" sz="1200" b="1" baseline="0" dirty="0" smtClean="0"/>
              <a:t>2016</a:t>
            </a:r>
            <a:endParaRPr lang="en-US" altLang="en-US" sz="1200" b="1"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8DF0B21E-9161-430B-8887-E5E2D98A67A9}" type="slidenum">
              <a:rPr lang="en-US" altLang="ko-KR"/>
              <a:pPr>
                <a:defRPr/>
              </a:pPr>
              <a:t>‹#›</a:t>
            </a:fld>
            <a:endParaRPr lang="en-US" altLang="ko-KR"/>
          </a:p>
        </p:txBody>
      </p:sp>
      <p:sp>
        <p:nvSpPr>
          <p:cNvPr id="6" name="Rectangle 4"/>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D079EF0C-3B5F-4458-B778-82257741718E}" type="slidenum">
              <a:rPr lang="en-US" altLang="ko-KR"/>
              <a:pPr>
                <a:defRPr/>
              </a:pPr>
              <a:t>‹#›</a:t>
            </a:fld>
            <a:endParaRPr lang="en-US" altLang="ko-KR"/>
          </a:p>
        </p:txBody>
      </p:sp>
      <p:sp>
        <p:nvSpPr>
          <p:cNvPr id="6"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r>
              <a:rPr lang="en-US" altLang="ko-KR"/>
              <a:t>Slide </a:t>
            </a:r>
            <a:fld id="{3546FB87-C6E2-4FD9-8187-D19DC05455F2}" type="slidenum">
              <a:rPr lang="en-US" altLang="ko-KR"/>
              <a:pPr>
                <a:defRPr/>
              </a:pPr>
              <a:t>‹#›</a:t>
            </a:fld>
            <a:endParaRPr lang="en-US" altLang="ko-KR"/>
          </a:p>
        </p:txBody>
      </p:sp>
      <p:sp>
        <p:nvSpPr>
          <p:cNvPr id="6" name="Rectangle 4"/>
          <p:cNvSpPr>
            <a:spLocks noGrp="1" noChangeArrowheads="1"/>
          </p:cNvSpPr>
          <p:nvPr userDrawn="1">
            <p:ph type="dt" sz="half" idx="11"/>
          </p:nvPr>
        </p:nvSpPr>
        <p:spPr>
          <a:xfrm>
            <a:off x="685800" y="384175"/>
            <a:ext cx="1600200" cy="430213"/>
          </a:xfrm>
          <a:prstGeom prst="rect">
            <a:avLst/>
          </a:prstGeom>
        </p:spPr>
        <p:txBody>
          <a:bodyPr/>
          <a:lstStyle>
            <a:lvl1pPr>
              <a:defRPr>
                <a:ea typeface="굴림" pitchFamily="50" charset="-127"/>
              </a:defRPr>
            </a:lvl1pPr>
          </a:lstStyle>
          <a:p>
            <a:pPr>
              <a:defRPr/>
            </a:pPr>
            <a:endParaRPr lang="en-US" altLang="ko-KR"/>
          </a:p>
        </p:txBody>
      </p:sp>
      <p:sp>
        <p:nvSpPr>
          <p:cNvPr id="7"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p:txBody>
          <a:bodyPr/>
          <a:lstStyle>
            <a:lvl1pPr>
              <a:defRPr/>
            </a:lvl1pPr>
          </a:lstStyle>
          <a:p>
            <a:pPr>
              <a:defRPr/>
            </a:pPr>
            <a:r>
              <a:rPr lang="en-US" altLang="ko-KR"/>
              <a:t>Slide </a:t>
            </a:r>
            <a:fld id="{FE1BE5DC-A3D9-4421-BD15-B378756F0D78}" type="slidenum">
              <a:rPr lang="en-US" altLang="ko-KR"/>
              <a:pPr>
                <a:defRPr/>
              </a:pPr>
              <a:t>‹#›</a:t>
            </a:fld>
            <a:endParaRPr lang="en-US" altLang="ko-KR"/>
          </a:p>
        </p:txBody>
      </p:sp>
      <p:sp>
        <p:nvSpPr>
          <p:cNvPr id="8" name="Rectangle 4"/>
          <p:cNvSpPr>
            <a:spLocks noGrp="1" noChangeArrowheads="1"/>
          </p:cNvSpPr>
          <p:nvPr userDrawn="1">
            <p:ph type="dt" sz="half" idx="11"/>
          </p:nvPr>
        </p:nvSpPr>
        <p:spPr>
          <a:xfrm>
            <a:off x="685800" y="384175"/>
            <a:ext cx="1600200" cy="430213"/>
          </a:xfrm>
          <a:prstGeom prst="rect">
            <a:avLst/>
          </a:prstGeom>
        </p:spPr>
        <p:txBody>
          <a:bodyPr/>
          <a:lstStyle>
            <a:lvl1pPr>
              <a:defRPr>
                <a:ea typeface="굴림" pitchFamily="50" charset="-127"/>
              </a:defRPr>
            </a:lvl1pPr>
          </a:lstStyle>
          <a:p>
            <a:pPr>
              <a:defRPr/>
            </a:pPr>
            <a:endParaRPr lang="en-US" altLang="ko-KR"/>
          </a:p>
        </p:txBody>
      </p:sp>
      <p:sp>
        <p:nvSpPr>
          <p:cNvPr id="9"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4" name="Rectangle 4"/>
          <p:cNvSpPr>
            <a:spLocks noGrp="1" noChangeArrowheads="1"/>
          </p:cNvSpPr>
          <p:nvPr userDrawn="1">
            <p:ph type="dt" sz="half" idx="11"/>
          </p:nvPr>
        </p:nvSpPr>
        <p:spPr>
          <a:xfrm>
            <a:off x="685800" y="384175"/>
            <a:ext cx="1600200" cy="430213"/>
          </a:xfrm>
          <a:prstGeom prst="rect">
            <a:avLst/>
          </a:prstGeom>
        </p:spPr>
        <p:txBody>
          <a:bodyPr/>
          <a:lstStyle>
            <a:lvl1pPr>
              <a:defRPr>
                <a:ea typeface="굴림" pitchFamily="50" charset="-127"/>
              </a:defRPr>
            </a:lvl1pPr>
          </a:lstStyle>
          <a:p>
            <a:pPr>
              <a:defRPr/>
            </a:pPr>
            <a:endParaRPr lang="en-US" altLang="ko-KR"/>
          </a:p>
        </p:txBody>
      </p:sp>
      <p:sp>
        <p:nvSpPr>
          <p:cNvPr id="6" name="Rectangle 5"/>
          <p:cNvSpPr>
            <a:spLocks noGrp="1" noChangeArrowheads="1"/>
          </p:cNvSpPr>
          <p:nvPr>
            <p:ph type="ftr" sz="quarter" idx="3"/>
          </p:nvPr>
        </p:nvSpPr>
        <p:spPr bwMode="auto">
          <a:xfrm>
            <a:off x="5105400" y="6477000"/>
            <a:ext cx="3505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latinLnBrk="0" hangingPunct="0">
              <a:defRPr kumimoji="0">
                <a:ea typeface="굴림" charset="-127"/>
              </a:defRPr>
            </a:lvl1pPr>
          </a:lstStyle>
          <a:p>
            <a:pPr>
              <a:defRPr/>
            </a:pPr>
            <a:r>
              <a:rPr lang="en-US" altLang="ko-KR" dirty="0" err="1" smtClean="0"/>
              <a:t>Soo</a:t>
            </a:r>
            <a:r>
              <a:rPr lang="en-US" altLang="ko-KR" dirty="0" smtClean="0"/>
              <a:t>-Young Chang, SYCA</a:t>
            </a:r>
            <a:endParaRPr lang="en-US" altLang="ko-KR" dirty="0"/>
          </a:p>
        </p:txBody>
      </p:sp>
      <p:sp>
        <p:nvSpPr>
          <p:cNvPr id="7"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ea typeface="굴림" pitchFamily="50" charset="-127"/>
              </a:defRPr>
            </a:lvl1pPr>
          </a:lstStyle>
          <a:p>
            <a:pPr>
              <a:defRPr/>
            </a:pPr>
            <a:r>
              <a:rPr lang="en-US" altLang="ko-KR"/>
              <a:t>Slide </a:t>
            </a:r>
            <a:fld id="{4E4FA928-9E26-4F86-946C-2B3B31589A58}" type="slidenum">
              <a:rPr lang="en-US" altLang="ko-KR"/>
              <a:pPr>
                <a:defRPr/>
              </a:pPr>
              <a:t>‹#›</a:t>
            </a:fld>
            <a:endParaRPr lang="en-US" altLang="ko-KR"/>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9" name="Rectangle 7"/>
          <p:cNvSpPr>
            <a:spLocks noChangeArrowheads="1"/>
          </p:cNvSpPr>
          <p:nvPr userDrawn="1"/>
        </p:nvSpPr>
        <p:spPr bwMode="auto">
          <a:xfrm>
            <a:off x="609600" y="6507778"/>
            <a:ext cx="480060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nchor="b">
            <a:spAutoFit/>
          </a:bodyPr>
          <a:lstStyle/>
          <a:p>
            <a:pPr marL="0" lvl="4" indent="0" algn="just"/>
            <a:r>
              <a:rPr lang="en-US" altLang="en-US" sz="1200" b="0" dirty="0" smtClean="0"/>
              <a:t>Submission</a:t>
            </a:r>
            <a:endParaRPr lang="en-US" altLang="en-US" sz="1200" b="0"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Rectangle 5"/>
          <p:cNvSpPr>
            <a:spLocks noGrp="1" noChangeArrowheads="1"/>
          </p:cNvSpPr>
          <p:nvPr>
            <p:ph type="ftr" sz="quarter" idx="3"/>
          </p:nvPr>
        </p:nvSpPr>
        <p:spPr bwMode="auto">
          <a:xfrm>
            <a:off x="5105400" y="6477000"/>
            <a:ext cx="3505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latinLnBrk="0" hangingPunct="0">
              <a:defRPr kumimoji="0">
                <a:ea typeface="굴림" charset="-127"/>
              </a:defRPr>
            </a:lvl1pPr>
          </a:lstStyle>
          <a:p>
            <a:pPr>
              <a:defRPr/>
            </a:pPr>
            <a:r>
              <a:rPr lang="en-US" altLang="ko-KR" dirty="0" err="1" smtClean="0"/>
              <a:t>Soo</a:t>
            </a:r>
            <a:r>
              <a:rPr lang="en-US" altLang="ko-KR" dirty="0" smtClean="0"/>
              <a:t>-Young Chang, SYCA</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ea typeface="굴림" pitchFamily="50" charset="-127"/>
              </a:defRPr>
            </a:lvl1pPr>
          </a:lstStyle>
          <a:p>
            <a:pPr>
              <a:defRPr/>
            </a:pPr>
            <a:r>
              <a:rPr lang="en-US" altLang="ko-KR"/>
              <a:t>Slide </a:t>
            </a:r>
            <a:fld id="{4E4FA928-9E26-4F86-946C-2B3B31589A58}" type="slidenum">
              <a:rPr lang="en-US" altLang="ko-KR"/>
              <a:pPr>
                <a:defRPr/>
              </a:pPr>
              <a:t>‹#›</a:t>
            </a:fld>
            <a:endParaRPr lang="en-US" altLang="ko-KR"/>
          </a:p>
        </p:txBody>
      </p:sp>
      <p:sp>
        <p:nvSpPr>
          <p:cNvPr id="7"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8" name="Rectangle 7"/>
          <p:cNvSpPr>
            <a:spLocks noChangeArrowheads="1"/>
          </p:cNvSpPr>
          <p:nvPr userDrawn="1"/>
        </p:nvSpPr>
        <p:spPr bwMode="auto">
          <a:xfrm>
            <a:off x="609600" y="6507778"/>
            <a:ext cx="480060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nchor="b">
            <a:spAutoFit/>
          </a:bodyPr>
          <a:lstStyle/>
          <a:p>
            <a:pPr marL="0" lvl="4" indent="0" algn="just"/>
            <a:r>
              <a:rPr lang="en-US" altLang="en-US" sz="1200" b="0" dirty="0" smtClean="0"/>
              <a:t>Submission</a:t>
            </a:r>
            <a:endParaRPr lang="en-US" altLang="en-US" sz="1200" b="0"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p:txBody>
          <a:bodyPr/>
          <a:lstStyle>
            <a:lvl1pPr>
              <a:defRPr/>
            </a:lvl1pPr>
          </a:lstStyle>
          <a:p>
            <a:pPr>
              <a:defRPr/>
            </a:pPr>
            <a:r>
              <a:rPr lang="en-US" altLang="ko-KR"/>
              <a:t>Slide </a:t>
            </a:r>
            <a:fld id="{1AAFD894-3509-438D-971D-00851BF113F6}" type="slidenum">
              <a:rPr lang="en-US" altLang="ko-KR"/>
              <a:pPr>
                <a:defRPr/>
              </a:pPr>
              <a:t>‹#›</a:t>
            </a:fld>
            <a:endParaRPr lang="en-US" altLang="ko-KR"/>
          </a:p>
        </p:txBody>
      </p:sp>
      <p:sp>
        <p:nvSpPr>
          <p:cNvPr id="6" name="Rectangle 4"/>
          <p:cNvSpPr>
            <a:spLocks noGrp="1" noChangeArrowheads="1"/>
          </p:cNvSpPr>
          <p:nvPr userDrawn="1">
            <p:ph type="dt" sz="half" idx="11"/>
          </p:nvPr>
        </p:nvSpPr>
        <p:spPr>
          <a:xfrm>
            <a:off x="685800" y="384175"/>
            <a:ext cx="1600200" cy="430213"/>
          </a:xfrm>
          <a:prstGeom prst="rect">
            <a:avLst/>
          </a:prstGeom>
        </p:spPr>
        <p:txBody>
          <a:bodyPr/>
          <a:lstStyle>
            <a:lvl1pPr>
              <a:defRPr>
                <a:ea typeface="굴림" pitchFamily="50" charset="-127"/>
              </a:defRPr>
            </a:lvl1pPr>
          </a:lstStyle>
          <a:p>
            <a:pPr>
              <a:defRPr/>
            </a:pPr>
            <a:endParaRPr lang="en-US" altLang="ko-KR"/>
          </a:p>
        </p:txBody>
      </p:sp>
      <p:sp>
        <p:nvSpPr>
          <p:cNvPr id="7"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p:txBody>
          <a:bodyPr/>
          <a:lstStyle>
            <a:lvl1pPr>
              <a:defRPr/>
            </a:lvl1pPr>
          </a:lstStyle>
          <a:p>
            <a:pPr>
              <a:defRPr/>
            </a:pPr>
            <a:r>
              <a:rPr lang="en-US" altLang="ko-KR"/>
              <a:t>Slide </a:t>
            </a:r>
            <a:fld id="{71B37591-78F3-4E91-AD11-05A465275007}" type="slidenum">
              <a:rPr lang="en-US" altLang="ko-KR"/>
              <a:pPr>
                <a:defRPr/>
              </a:pPr>
              <a:t>‹#›</a:t>
            </a:fld>
            <a:endParaRPr lang="en-US" altLang="ko-KR"/>
          </a:p>
        </p:txBody>
      </p:sp>
      <p:sp>
        <p:nvSpPr>
          <p:cNvPr id="6" name="Rectangle 4"/>
          <p:cNvSpPr>
            <a:spLocks noGrp="1" noChangeArrowheads="1"/>
          </p:cNvSpPr>
          <p:nvPr userDrawn="1">
            <p:ph type="dt" sz="half" idx="11"/>
          </p:nvPr>
        </p:nvSpPr>
        <p:spPr>
          <a:xfrm>
            <a:off x="685800" y="384175"/>
            <a:ext cx="1600200" cy="430213"/>
          </a:xfrm>
          <a:prstGeom prst="rect">
            <a:avLst/>
          </a:prstGeom>
        </p:spPr>
        <p:txBody>
          <a:bodyPr/>
          <a:lstStyle>
            <a:lvl1pPr>
              <a:defRPr>
                <a:ea typeface="굴림" pitchFamily="50" charset="-127"/>
              </a:defRPr>
            </a:lvl1pPr>
          </a:lstStyle>
          <a:p>
            <a:pPr>
              <a:defRPr/>
            </a:pPr>
            <a:endParaRPr lang="en-US" altLang="ko-KR"/>
          </a:p>
        </p:txBody>
      </p:sp>
      <p:sp>
        <p:nvSpPr>
          <p:cNvPr id="7"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5105400" y="6477000"/>
            <a:ext cx="3505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latinLnBrk="0" hangingPunct="0">
              <a:defRPr kumimoji="0">
                <a:ea typeface="굴림" charset="-127"/>
              </a:defRPr>
            </a:lvl1pPr>
          </a:lstStyle>
          <a:p>
            <a:pPr>
              <a:defRPr/>
            </a:pPr>
            <a:r>
              <a:rPr lang="en-US" altLang="ko-KR" dirty="0" err="1" smtClean="0"/>
              <a:t>Soo</a:t>
            </a:r>
            <a:r>
              <a:rPr lang="en-US" altLang="ko-KR" dirty="0" smtClean="0"/>
              <a:t>-Young Chang, SYCA</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ea typeface="굴림" pitchFamily="50" charset="-127"/>
              </a:defRPr>
            </a:lvl1pPr>
          </a:lstStyle>
          <a:p>
            <a:pPr>
              <a:defRPr/>
            </a:pPr>
            <a:r>
              <a:rPr lang="en-US" altLang="ko-KR"/>
              <a:t>Slide </a:t>
            </a:r>
            <a:fld id="{4E4FA928-9E26-4F86-946C-2B3B31589A58}" type="slidenum">
              <a:rPr lang="en-US" altLang="ko-KR"/>
              <a:pPr>
                <a:defRPr/>
              </a:pPr>
              <a:t>‹#›</a:t>
            </a:fld>
            <a:endParaRPr lang="en-US" altLang="ko-K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8" name="Rectangle 7"/>
          <p:cNvSpPr>
            <a:spLocks noChangeArrowheads="1"/>
          </p:cNvSpPr>
          <p:nvPr userDrawn="1"/>
        </p:nvSpPr>
        <p:spPr bwMode="auto">
          <a:xfrm>
            <a:off x="3657600" y="424934"/>
            <a:ext cx="480060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200" b="1" dirty="0"/>
              <a:t>doc.: IEEE </a:t>
            </a:r>
            <a:r>
              <a:rPr lang="en-US" altLang="en-US" sz="1200" b="1" dirty="0" smtClean="0"/>
              <a:t>802.15-16-0277-00-007a</a:t>
            </a:r>
            <a:endParaRPr lang="en-US" altLang="en-US" sz="1200" b="1" dirty="0"/>
          </a:p>
        </p:txBody>
      </p:sp>
      <p:sp>
        <p:nvSpPr>
          <p:cNvPr id="9" name="Rectangle 7"/>
          <p:cNvSpPr>
            <a:spLocks noChangeArrowheads="1"/>
          </p:cNvSpPr>
          <p:nvPr userDrawn="1"/>
        </p:nvSpPr>
        <p:spPr bwMode="auto">
          <a:xfrm>
            <a:off x="609600" y="411778"/>
            <a:ext cx="480060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nchor="b">
            <a:spAutoFit/>
          </a:bodyPr>
          <a:lstStyle/>
          <a:p>
            <a:pPr marL="0" lvl="4" indent="0" algn="just"/>
            <a:r>
              <a:rPr lang="en-US" altLang="en-US" sz="1200" b="1" dirty="0" smtClean="0"/>
              <a:t>March</a:t>
            </a:r>
            <a:r>
              <a:rPr lang="en-US" altLang="en-US" sz="1200" b="1" baseline="0" dirty="0" smtClean="0"/>
              <a:t> </a:t>
            </a:r>
            <a:r>
              <a:rPr lang="en-US" altLang="en-US" sz="1200" b="1" baseline="0" dirty="0" smtClean="0"/>
              <a:t>2016</a:t>
            </a:r>
            <a:endParaRPr lang="en-US" altLang="en-US" sz="1200" b="1" dirty="0"/>
          </a:p>
        </p:txBody>
      </p:sp>
      <p:sp>
        <p:nvSpPr>
          <p:cNvPr id="10" name="Rectangle 7"/>
          <p:cNvSpPr>
            <a:spLocks noChangeArrowheads="1"/>
          </p:cNvSpPr>
          <p:nvPr userDrawn="1"/>
        </p:nvSpPr>
        <p:spPr bwMode="auto">
          <a:xfrm>
            <a:off x="609600" y="6507778"/>
            <a:ext cx="480060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nchor="b">
            <a:spAutoFit/>
          </a:bodyPr>
          <a:lstStyle/>
          <a:p>
            <a:pPr marL="0" lvl="4" indent="0" algn="just"/>
            <a:r>
              <a:rPr lang="en-US" altLang="en-US" sz="1200" b="0" dirty="0" smtClean="0"/>
              <a:t>Submission</a:t>
            </a:r>
            <a:endParaRPr lang="en-US" altLang="en-US" sz="1200" b="0" dirty="0"/>
          </a:p>
        </p:txBody>
      </p:sp>
    </p:spTree>
  </p:cSld>
  <p:clrMap bg1="lt1" tx1="dk1" bg2="lt2" tx2="dk2" accent1="accent1" accent2="accent2" accent3="accent3" accent4="accent4" accent5="accent5" accent6="accent6" hlink="hlink" folHlink="folHlink"/>
  <p:sldLayoutIdLst>
    <p:sldLayoutId id="2147484993" r:id="rId1"/>
    <p:sldLayoutId id="2147484994" r:id="rId2"/>
    <p:sldLayoutId id="2147484995" r:id="rId3"/>
    <p:sldLayoutId id="2147484996" r:id="rId4"/>
    <p:sldLayoutId id="2147484997" r:id="rId5"/>
    <p:sldLayoutId id="2147484998" r:id="rId6"/>
    <p:sldLayoutId id="2147484999" r:id="rId7"/>
    <p:sldLayoutId id="2147485000" r:id="rId8"/>
    <p:sldLayoutId id="2147485001" r:id="rId9"/>
    <p:sldLayoutId id="2147485002" r:id="rId10"/>
    <p:sldLayoutId id="2147485003" r:id="rId11"/>
    <p:sldLayoutId id="2147485004" r:id="rId12"/>
  </p:sldLayoutIdLst>
  <p:hf hd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latinLnBrk="0" hangingPunct="0">
              <a:defRPr kumimoji="0">
                <a:solidFill>
                  <a:srgbClr val="000000"/>
                </a:solidFill>
                <a:ea typeface="+mn-ea"/>
              </a:defRPr>
            </a:lvl1pPr>
          </a:lstStyle>
          <a:p>
            <a:pPr>
              <a:defRPr/>
            </a:pPr>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solidFill>
                  <a:srgbClr val="000000"/>
                </a:solidFill>
                <a:ea typeface="굴림" pitchFamily="50" charset="-127"/>
              </a:defRPr>
            </a:lvl1pPr>
          </a:lstStyle>
          <a:p>
            <a:pPr>
              <a:defRPr/>
            </a:pPr>
            <a:r>
              <a:rPr lang="en-US" altLang="ko-KR"/>
              <a:t>Slide </a:t>
            </a:r>
            <a:fld id="{08279B14-8EB8-4C6E-AE1F-3A930F32462E}" type="slidenum">
              <a:rPr lang="en-US" altLang="ko-KR"/>
              <a:pPr>
                <a:defRPr/>
              </a:pPr>
              <a:t>‹#›</a:t>
            </a:fld>
            <a:endParaRPr lang="en-US" altLang="ko-KR"/>
          </a:p>
        </p:txBody>
      </p:sp>
      <p:sp>
        <p:nvSpPr>
          <p:cNvPr id="205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05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5005" r:id="rId1"/>
    <p:sldLayoutId id="2147485006" r:id="rId2"/>
    <p:sldLayoutId id="2147485007" r:id="rId3"/>
    <p:sldLayoutId id="2147485008" r:id="rId4"/>
    <p:sldLayoutId id="2147485009" r:id="rId5"/>
    <p:sldLayoutId id="2147485010" r:id="rId6"/>
    <p:sldLayoutId id="2147485014" r:id="rId7"/>
    <p:sldLayoutId id="2147485016" r:id="rId8"/>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838200"/>
            <a:ext cx="8839200" cy="50167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kumimoji="0" lang="en-US" altLang="ko-KR" sz="1600" kern="0" dirty="0" smtClean="0"/>
              <a:t>Issues to add new PHYs to existing 15.7 standard</a:t>
            </a:r>
            <a:r>
              <a:rPr lang="en-US" altLang="en-US" sz="1600" dirty="0">
                <a:solidFill>
                  <a:schemeClr val="tx2"/>
                </a:solidFill>
              </a:rPr>
              <a:t>	</a:t>
            </a:r>
          </a:p>
          <a:p>
            <a:r>
              <a:rPr lang="en-US" altLang="en-US" sz="1600" b="1" dirty="0">
                <a:solidFill>
                  <a:schemeClr val="tx2"/>
                </a:solidFill>
              </a:rPr>
              <a:t>Date Submitted: </a:t>
            </a:r>
            <a:r>
              <a:rPr lang="en-US" altLang="en-US" sz="1600" b="1" dirty="0" smtClean="0">
                <a:solidFill>
                  <a:schemeClr val="tx2"/>
                </a:solidFill>
              </a:rPr>
              <a:t>	</a:t>
            </a:r>
            <a:r>
              <a:rPr lang="en-US" altLang="en-US" sz="1600" dirty="0" smtClean="0">
                <a:solidFill>
                  <a:schemeClr val="tx2"/>
                </a:solidFill>
              </a:rPr>
              <a:t>Mar</a:t>
            </a:r>
            <a:r>
              <a:rPr lang="en-US" altLang="en-US" sz="1600" dirty="0" smtClean="0">
                <a:solidFill>
                  <a:schemeClr val="tx2"/>
                </a:solidFill>
              </a:rPr>
              <a:t>. 16, </a:t>
            </a:r>
            <a:r>
              <a:rPr lang="en-US" altLang="en-US" sz="1600" dirty="0" smtClean="0">
                <a:solidFill>
                  <a:schemeClr val="tx2"/>
                </a:solidFill>
              </a:rPr>
              <a:t>2016</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	</a:t>
            </a:r>
            <a:r>
              <a:rPr lang="en-US" altLang="en-US" sz="1600" dirty="0" err="1" smtClean="0">
                <a:solidFill>
                  <a:schemeClr val="tx2"/>
                </a:solidFill>
              </a:rPr>
              <a:t>Soo</a:t>
            </a:r>
            <a:r>
              <a:rPr lang="en-US" altLang="en-US" sz="1600" dirty="0" smtClean="0">
                <a:solidFill>
                  <a:schemeClr val="tx2"/>
                </a:solidFill>
              </a:rPr>
              <a:t>-Young </a:t>
            </a:r>
            <a:r>
              <a:rPr lang="en-US" altLang="en-US" sz="1600" dirty="0" smtClean="0">
                <a:solidFill>
                  <a:schemeClr val="tx2"/>
                </a:solidFill>
              </a:rPr>
              <a:t>Chang (SYCA) and </a:t>
            </a:r>
            <a:r>
              <a:rPr lang="en-US" altLang="en-US" sz="1600" dirty="0" err="1" smtClean="0">
                <a:solidFill>
                  <a:schemeClr val="tx2"/>
                </a:solidFill>
              </a:rPr>
              <a:t>Jaesang</a:t>
            </a:r>
            <a:r>
              <a:rPr lang="en-US" altLang="en-US" sz="1600" dirty="0" smtClean="0">
                <a:solidFill>
                  <a:schemeClr val="tx2"/>
                </a:solidFill>
              </a:rPr>
              <a:t> Cha (SNUST)</a:t>
            </a:r>
            <a:r>
              <a:rPr lang="en-US" altLang="en-US" sz="1600" dirty="0" smtClean="0">
                <a:solidFill>
                  <a:schemeClr val="tx2"/>
                </a:solidFill>
              </a:rPr>
              <a:t>	       </a:t>
            </a:r>
          </a:p>
          <a:p>
            <a:r>
              <a:rPr lang="en-US" altLang="en-US" sz="1600" dirty="0" smtClean="0">
                <a:solidFill>
                  <a:schemeClr val="tx2"/>
                </a:solidFill>
              </a:rPr>
              <a:t>  Company:     </a:t>
            </a:r>
            <a:r>
              <a:rPr lang="en-US" sz="1600" dirty="0" smtClean="0"/>
              <a:t>SYCA and SNUST</a:t>
            </a:r>
            <a:endParaRPr lang="en-US" altLang="en-US" sz="1600" dirty="0"/>
          </a:p>
          <a:p>
            <a:r>
              <a:rPr lang="en-US" altLang="en-US" sz="1600" dirty="0" smtClean="0">
                <a:solidFill>
                  <a:schemeClr val="tx2"/>
                </a:solidFill>
              </a:rPr>
              <a:t>  Address: </a:t>
            </a:r>
            <a:endParaRPr lang="en-US" altLang="en-US" sz="1600" dirty="0">
              <a:solidFill>
                <a:schemeClr val="tx2"/>
              </a:solidFill>
            </a:endParaRPr>
          </a:p>
          <a:p>
            <a:r>
              <a:rPr lang="en-US" altLang="en-US" sz="1600" dirty="0" smtClean="0">
                <a:solidFill>
                  <a:schemeClr val="tx2"/>
                </a:solidFill>
              </a:rPr>
              <a:t>  Voice:  530 574 2741     FAX:	 E-Mail: </a:t>
            </a:r>
            <a:r>
              <a:rPr lang="en-US" altLang="en-US" sz="1600" dirty="0" smtClean="0"/>
              <a:t> </a:t>
            </a:r>
            <a:r>
              <a:rPr lang="en-US" sz="1600" dirty="0" smtClean="0"/>
              <a:t>sychang@ecs.csus.edu</a:t>
            </a:r>
          </a:p>
          <a:p>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b="1" dirty="0" smtClean="0">
                <a:solidFill>
                  <a:schemeClr val="tx2"/>
                </a:solidFill>
              </a:rPr>
              <a:t>:    </a:t>
            </a:r>
            <a:r>
              <a:rPr lang="en-US" altLang="en-US" sz="1600" dirty="0" smtClean="0">
                <a:solidFill>
                  <a:schemeClr val="tx2"/>
                </a:solidFill>
              </a:rPr>
              <a:t>CFP of 15.7r1</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Some issues to add new PHYs to the existing 15.7 standard</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to </a:t>
            </a:r>
            <a:r>
              <a:rPr lang="en-US" altLang="en-US" sz="1600" dirty="0" smtClean="0">
                <a:solidFill>
                  <a:schemeClr val="tx2"/>
                </a:solidFill>
              </a:rPr>
              <a:t>suggest some critical </a:t>
            </a:r>
            <a:r>
              <a:rPr lang="en-US" altLang="en-US" sz="1600" dirty="0" smtClean="0">
                <a:solidFill>
                  <a:schemeClr val="tx2"/>
                </a:solidFill>
              </a:rPr>
              <a:t>issues to add new PHYs to the existing 15.7 standard</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8" name="Slide Number Placeholder 3"/>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latinLnBrk="0" hangingPunct="0"/>
            <a:r>
              <a:rPr kumimoji="0" lang="en-US" altLang="ko-KR" dirty="0"/>
              <a:t>Slide </a:t>
            </a:r>
            <a:fld id="{C5FD28F7-B74E-4AD4-AD32-070BAA0369B9}" type="slidenum">
              <a:rPr kumimoji="0" lang="en-US" altLang="ko-KR"/>
              <a:pPr algn="ctr" eaLnBrk="0" latinLnBrk="0" hangingPunct="0"/>
              <a:t>1</a:t>
            </a:fld>
            <a:endParaRPr kumimoji="0" lang="en-US" altLang="ko-KR" dirty="0"/>
          </a:p>
        </p:txBody>
      </p:sp>
      <p:sp>
        <p:nvSpPr>
          <p:cNvPr id="5" name="바닥글 개체 틀 3"/>
          <p:cNvSpPr>
            <a:spLocks noGrp="1"/>
          </p:cNvSpPr>
          <p:nvPr>
            <p:ph type="ftr" sz="quarter" idx="3"/>
          </p:nvPr>
        </p:nvSpPr>
        <p:spPr>
          <a:xfrm>
            <a:off x="5105400" y="6477000"/>
            <a:ext cx="3505200" cy="184150"/>
          </a:xfrm>
        </p:spPr>
        <p:txBody>
          <a:bodyPr/>
          <a:lstStyle/>
          <a:p>
            <a:pPr>
              <a:defRPr/>
            </a:pPr>
            <a:r>
              <a:rPr lang="en-US" altLang="ko-KR" dirty="0" err="1" smtClean="0"/>
              <a:t>Soo</a:t>
            </a:r>
            <a:r>
              <a:rPr lang="en-US" altLang="ko-KR" dirty="0" smtClean="0"/>
              <a:t>-Young </a:t>
            </a:r>
            <a:r>
              <a:rPr lang="en-US" altLang="ko-KR" dirty="0" smtClean="0"/>
              <a:t>Chang (SYCA) and </a:t>
            </a:r>
            <a:r>
              <a:rPr lang="en-US" altLang="ko-KR" dirty="0" err="1" smtClean="0"/>
              <a:t>Jaesang</a:t>
            </a:r>
            <a:r>
              <a:rPr lang="en-US" altLang="ko-KR" dirty="0" smtClean="0"/>
              <a:t> Cha (SNUST)</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sz="3200" b="1" i="1" dirty="0" smtClean="0">
                <a:solidFill>
                  <a:srgbClr val="00B0F0"/>
                </a:solidFill>
                <a:latin typeface="Calibri" pitchFamily="34" charset="0"/>
              </a:rPr>
              <a:t>ISSUES TO BE CONSIDERED </a:t>
            </a:r>
            <a:r>
              <a:rPr lang="en-US" sz="3200" b="1" i="1" dirty="0" smtClean="0">
                <a:solidFill>
                  <a:srgbClr val="00B0F0"/>
                </a:solidFill>
                <a:latin typeface="Calibri" pitchFamily="34" charset="0"/>
              </a:rPr>
              <a:t>FOR </a:t>
            </a:r>
            <a:r>
              <a:rPr lang="en-US" sz="3200" b="1" i="1" dirty="0" smtClean="0">
                <a:solidFill>
                  <a:srgbClr val="00B0F0"/>
                </a:solidFill>
                <a:latin typeface="Calibri" pitchFamily="34" charset="0"/>
              </a:rPr>
              <a:t>NEW PHYS</a:t>
            </a:r>
            <a:endParaRPr lang="en-US" sz="3200" dirty="0">
              <a:latin typeface="Calibri" pitchFamily="34" charset="0"/>
            </a:endParaRPr>
          </a:p>
        </p:txBody>
      </p:sp>
      <p:sp>
        <p:nvSpPr>
          <p:cNvPr id="3" name="내용 개체 틀 2"/>
          <p:cNvSpPr>
            <a:spLocks noGrp="1"/>
          </p:cNvSpPr>
          <p:nvPr>
            <p:ph idx="1"/>
          </p:nvPr>
        </p:nvSpPr>
        <p:spPr>
          <a:xfrm>
            <a:off x="685800" y="1828800"/>
            <a:ext cx="7772400" cy="4114800"/>
          </a:xfrm>
        </p:spPr>
        <p:txBody>
          <a:bodyPr/>
          <a:lstStyle/>
          <a:p>
            <a:r>
              <a:rPr lang="en-US" sz="1800" b="1" dirty="0" smtClean="0"/>
              <a:t>PHY I and PHY II are mandatory while other new PHYs are optional?</a:t>
            </a:r>
          </a:p>
          <a:p>
            <a:pPr lvl="1"/>
            <a:r>
              <a:rPr lang="en-US" sz="1600" dirty="0" smtClean="0"/>
              <a:t>PHY 1: outdoor usage with low rate </a:t>
            </a:r>
          </a:p>
          <a:p>
            <a:pPr lvl="1"/>
            <a:r>
              <a:rPr lang="en-US" sz="1600" dirty="0" smtClean="0"/>
              <a:t>PHY </a:t>
            </a:r>
            <a:r>
              <a:rPr lang="en-US" sz="1600" dirty="0" smtClean="0"/>
              <a:t>2: indoor </a:t>
            </a:r>
            <a:r>
              <a:rPr lang="en-US" sz="1600" dirty="0" smtClean="0"/>
              <a:t>usage with </a:t>
            </a:r>
            <a:r>
              <a:rPr lang="en-US" sz="1600" dirty="0" smtClean="0"/>
              <a:t>moderate </a:t>
            </a:r>
            <a:r>
              <a:rPr lang="en-US" sz="1600" dirty="0" smtClean="0"/>
              <a:t>rate </a:t>
            </a:r>
            <a:endParaRPr lang="en-US" sz="1600" dirty="0" smtClean="0"/>
          </a:p>
          <a:p>
            <a:pPr lvl="1">
              <a:buNone/>
            </a:pPr>
            <a:r>
              <a:rPr lang="en-US" sz="1600" dirty="0" smtClean="0">
                <a:sym typeface="Wingdings" pitchFamily="2" charset="2"/>
              </a:rPr>
              <a:t> Need to check whether each proposal can be realized with none of the above existing </a:t>
            </a:r>
            <a:r>
              <a:rPr lang="en-US" sz="1600" dirty="0" err="1" smtClean="0">
                <a:sym typeface="Wingdings" pitchFamily="2" charset="2"/>
              </a:rPr>
              <a:t>PHYs.</a:t>
            </a:r>
            <a:endParaRPr lang="en-US" sz="1600" dirty="0" smtClean="0"/>
          </a:p>
          <a:p>
            <a:pPr lvl="1"/>
            <a:endParaRPr lang="en-US" sz="1600" b="1" dirty="0" smtClean="0"/>
          </a:p>
          <a:p>
            <a:r>
              <a:rPr lang="en-US" sz="1800" b="1" dirty="0" smtClean="0"/>
              <a:t>The 15.7r1 group needs to modify the existing 15.7 </a:t>
            </a:r>
            <a:r>
              <a:rPr lang="en-US" sz="1800" b="1" dirty="0" smtClean="0"/>
              <a:t>for all PHYs to be mandatory?</a:t>
            </a:r>
            <a:endParaRPr lang="en-US" sz="1800" b="1" dirty="0" smtClean="0"/>
          </a:p>
          <a:p>
            <a:pPr lvl="1"/>
            <a:r>
              <a:rPr lang="en-US" sz="1600" dirty="0" smtClean="0"/>
              <a:t>For all new PHYs to be operated </a:t>
            </a:r>
            <a:r>
              <a:rPr lang="en-US" sz="1600" dirty="0" err="1" smtClean="0"/>
              <a:t>independantly</a:t>
            </a:r>
            <a:r>
              <a:rPr lang="en-US" sz="1600" dirty="0" smtClean="0"/>
              <a:t> without having any mandatory existing </a:t>
            </a:r>
            <a:r>
              <a:rPr lang="en-US" sz="1600" dirty="0" err="1" smtClean="0"/>
              <a:t>PHYs.</a:t>
            </a:r>
            <a:endParaRPr lang="en-US" sz="1600" dirty="0" smtClean="0"/>
          </a:p>
          <a:p>
            <a:pPr lvl="1"/>
            <a:r>
              <a:rPr lang="en-US" sz="1600" dirty="0" smtClean="0"/>
              <a:t>For all requirements from 15.7r1 TCD to be satisfied.</a:t>
            </a:r>
            <a:endParaRPr lang="en-US" sz="1600" dirty="0"/>
          </a:p>
        </p:txBody>
      </p:sp>
      <p:sp>
        <p:nvSpPr>
          <p:cNvPr id="4" name="바닥글 개체 틀 3"/>
          <p:cNvSpPr>
            <a:spLocks noGrp="1"/>
          </p:cNvSpPr>
          <p:nvPr>
            <p:ph type="ftr" sz="quarter" idx="3"/>
          </p:nvPr>
        </p:nvSpPr>
        <p:spPr/>
        <p:txBody>
          <a:bodyPr/>
          <a:lstStyle/>
          <a:p>
            <a:pPr>
              <a:defRPr/>
            </a:pPr>
            <a:r>
              <a:rPr lang="en-US" altLang="ko-KR" dirty="0" err="1" smtClean="0"/>
              <a:t>Soo</a:t>
            </a:r>
            <a:r>
              <a:rPr lang="en-US" altLang="ko-KR" dirty="0" smtClean="0"/>
              <a:t>-Young </a:t>
            </a:r>
            <a:r>
              <a:rPr lang="en-US" altLang="ko-KR" dirty="0" smtClean="0"/>
              <a:t>Chang (SYCA) and </a:t>
            </a:r>
            <a:r>
              <a:rPr lang="en-US" altLang="ko-KR" dirty="0" err="1" smtClean="0"/>
              <a:t>Jaesang</a:t>
            </a:r>
            <a:r>
              <a:rPr lang="en-US" altLang="ko-KR" dirty="0" smtClean="0"/>
              <a:t> Cha (SNUST)</a:t>
            </a:r>
            <a:endParaRPr lang="en-US" altLang="ko-KR" dirty="0"/>
          </a:p>
        </p:txBody>
      </p:sp>
      <p:sp>
        <p:nvSpPr>
          <p:cNvPr id="5" name="슬라이드 번호 개체 틀 4"/>
          <p:cNvSpPr>
            <a:spLocks noGrp="1"/>
          </p:cNvSpPr>
          <p:nvPr>
            <p:ph type="sldNum" sz="quarter" idx="4"/>
          </p:nvPr>
        </p:nvSpPr>
        <p:spPr/>
        <p:txBody>
          <a:bodyPr/>
          <a:lstStyle/>
          <a:p>
            <a:pPr>
              <a:defRPr/>
            </a:pPr>
            <a:r>
              <a:rPr lang="en-US" altLang="ko-KR" smtClean="0"/>
              <a:t>Slide </a:t>
            </a:r>
            <a:fld id="{4E4FA928-9E26-4F86-946C-2B3B31589A58}" type="slidenum">
              <a:rPr lang="en-US" altLang="ko-KR" smtClean="0"/>
              <a:pPr>
                <a:defRPr/>
              </a:pPr>
              <a:t>10</a:t>
            </a:fld>
            <a:endParaRPr lang="en-US" altLang="ko-K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3200"/>
              </a:lnSpc>
            </a:pPr>
            <a:r>
              <a:rPr lang="en-US" sz="3200" b="1" i="1" dirty="0" smtClean="0">
                <a:solidFill>
                  <a:srgbClr val="00B0F0"/>
                </a:solidFill>
                <a:latin typeface="Calibri" pitchFamily="34" charset="0"/>
              </a:rPr>
              <a:t>INTRODUCTION</a:t>
            </a:r>
            <a:endParaRPr lang="en-US" sz="3200" dirty="0">
              <a:latin typeface="Calibri" pitchFamily="34" charset="0"/>
            </a:endParaRPr>
          </a:p>
        </p:txBody>
      </p:sp>
      <p:sp>
        <p:nvSpPr>
          <p:cNvPr id="3" name="내용 개체 틀 2"/>
          <p:cNvSpPr>
            <a:spLocks noGrp="1"/>
          </p:cNvSpPr>
          <p:nvPr>
            <p:ph idx="1"/>
          </p:nvPr>
        </p:nvSpPr>
        <p:spPr>
          <a:xfrm>
            <a:off x="685800" y="1828800"/>
            <a:ext cx="7772400" cy="4114800"/>
          </a:xfrm>
        </p:spPr>
        <p:txBody>
          <a:bodyPr/>
          <a:lstStyle/>
          <a:p>
            <a:r>
              <a:rPr lang="en-US" sz="1800" b="1" dirty="0" smtClean="0"/>
              <a:t>To investigate whether there are any critical issues to add new PHYs to the Existing 15.7 standard.</a:t>
            </a:r>
          </a:p>
          <a:p>
            <a:endParaRPr lang="en-US" sz="1800" b="1" dirty="0" smtClean="0"/>
          </a:p>
          <a:p>
            <a:pPr lvl="1"/>
            <a:r>
              <a:rPr lang="en-US" sz="1600" dirty="0" smtClean="0"/>
              <a:t>The existing 15.7 was reviewed.</a:t>
            </a:r>
          </a:p>
          <a:p>
            <a:pPr lvl="1"/>
            <a:r>
              <a:rPr lang="en-US" sz="1600" dirty="0" smtClean="0"/>
              <a:t>Some critical issues are found, which should be discussed before preparing draft texts for added PHYs in this group.</a:t>
            </a:r>
          </a:p>
        </p:txBody>
      </p:sp>
      <p:sp>
        <p:nvSpPr>
          <p:cNvPr id="5" name="슬라이드 번호 개체 틀 4"/>
          <p:cNvSpPr>
            <a:spLocks noGrp="1"/>
          </p:cNvSpPr>
          <p:nvPr>
            <p:ph type="sldNum" sz="quarter" idx="4"/>
          </p:nvPr>
        </p:nvSpPr>
        <p:spPr/>
        <p:txBody>
          <a:bodyPr/>
          <a:lstStyle/>
          <a:p>
            <a:pPr>
              <a:defRPr/>
            </a:pPr>
            <a:r>
              <a:rPr lang="en-US" altLang="ko-KR" smtClean="0"/>
              <a:t>Slide </a:t>
            </a:r>
            <a:fld id="{4E4FA928-9E26-4F86-946C-2B3B31589A58}" type="slidenum">
              <a:rPr lang="en-US" altLang="ko-KR" smtClean="0"/>
              <a:pPr>
                <a:defRPr/>
              </a:pPr>
              <a:t>2</a:t>
            </a:fld>
            <a:endParaRPr lang="en-US" altLang="ko-KR"/>
          </a:p>
        </p:txBody>
      </p:sp>
      <p:sp>
        <p:nvSpPr>
          <p:cNvPr id="6" name="바닥글 개체 틀 3"/>
          <p:cNvSpPr>
            <a:spLocks noGrp="1"/>
          </p:cNvSpPr>
          <p:nvPr>
            <p:ph type="ftr" sz="quarter" idx="3"/>
          </p:nvPr>
        </p:nvSpPr>
        <p:spPr>
          <a:xfrm>
            <a:off x="5105400" y="6477000"/>
            <a:ext cx="3505200" cy="184150"/>
          </a:xfrm>
        </p:spPr>
        <p:txBody>
          <a:bodyPr/>
          <a:lstStyle/>
          <a:p>
            <a:pPr>
              <a:defRPr/>
            </a:pPr>
            <a:r>
              <a:rPr lang="en-US" altLang="ko-KR" dirty="0" err="1" smtClean="0"/>
              <a:t>Soo</a:t>
            </a:r>
            <a:r>
              <a:rPr lang="en-US" altLang="ko-KR" dirty="0" smtClean="0"/>
              <a:t>-Young </a:t>
            </a:r>
            <a:r>
              <a:rPr lang="en-US" altLang="ko-KR" dirty="0" smtClean="0"/>
              <a:t>Chang (SYCA) and </a:t>
            </a:r>
            <a:r>
              <a:rPr lang="en-US" altLang="ko-KR" dirty="0" err="1" smtClean="0"/>
              <a:t>Jaesang</a:t>
            </a:r>
            <a:r>
              <a:rPr lang="en-US" altLang="ko-KR" dirty="0" smtClean="0"/>
              <a:t> Cha (SNUST)</a:t>
            </a:r>
            <a:endParaRPr lang="en-US" altLang="ko-K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sz="3200" b="1" i="1" dirty="0" smtClean="0">
                <a:solidFill>
                  <a:srgbClr val="00B0F0"/>
                </a:solidFill>
                <a:latin typeface="Calibri" pitchFamily="34" charset="0"/>
              </a:rPr>
              <a:t>PHY LAYER OF EXISTING 15.7</a:t>
            </a:r>
            <a:endParaRPr lang="en-US" sz="3200" dirty="0">
              <a:latin typeface="Calibri" pitchFamily="34" charset="0"/>
            </a:endParaRPr>
          </a:p>
        </p:txBody>
      </p:sp>
      <p:sp>
        <p:nvSpPr>
          <p:cNvPr id="3" name="내용 개체 틀 2"/>
          <p:cNvSpPr>
            <a:spLocks noGrp="1"/>
          </p:cNvSpPr>
          <p:nvPr>
            <p:ph idx="1"/>
          </p:nvPr>
        </p:nvSpPr>
        <p:spPr>
          <a:xfrm>
            <a:off x="685800" y="1828800"/>
            <a:ext cx="7772400" cy="4114800"/>
          </a:xfrm>
        </p:spPr>
        <p:txBody>
          <a:bodyPr/>
          <a:lstStyle/>
          <a:p>
            <a:pPr>
              <a:buNone/>
            </a:pPr>
            <a:r>
              <a:rPr lang="en-US" sz="1800" b="1" dirty="0" smtClean="0"/>
              <a:t>4.4.1 </a:t>
            </a:r>
            <a:r>
              <a:rPr lang="en-US" sz="1800" b="1" dirty="0" smtClean="0"/>
              <a:t>PHY layer</a:t>
            </a:r>
          </a:p>
          <a:p>
            <a:r>
              <a:rPr lang="en-US" sz="1800" dirty="0" smtClean="0"/>
              <a:t>The PHY </a:t>
            </a:r>
            <a:r>
              <a:rPr lang="en-US" sz="1800" dirty="0" smtClean="0"/>
              <a:t>layer </a:t>
            </a:r>
            <a:r>
              <a:rPr lang="en-US" sz="1800" dirty="0" smtClean="0"/>
              <a:t>supports multiple PHY types</a:t>
            </a:r>
            <a:r>
              <a:rPr lang="en-US" sz="1800" dirty="0" smtClean="0"/>
              <a:t>.</a:t>
            </a:r>
          </a:p>
          <a:p>
            <a:pPr>
              <a:buNone/>
            </a:pPr>
            <a:endParaRPr lang="en-US" sz="1800" dirty="0" smtClean="0"/>
          </a:p>
          <a:p>
            <a:pPr>
              <a:buNone/>
            </a:pPr>
            <a:r>
              <a:rPr lang="en-US" sz="1800" dirty="0" smtClean="0"/>
              <a:t>   a) </a:t>
            </a:r>
            <a:r>
              <a:rPr lang="en-US" sz="1800" b="1" dirty="0" smtClean="0"/>
              <a:t>PHY </a:t>
            </a:r>
            <a:r>
              <a:rPr lang="en-US" sz="1800" b="1" dirty="0" smtClean="0"/>
              <a:t>I</a:t>
            </a:r>
            <a:r>
              <a:rPr lang="en-US" sz="1800" dirty="0" smtClean="0"/>
              <a:t>: This PHY type is </a:t>
            </a:r>
            <a:r>
              <a:rPr lang="en-US" sz="1800" b="1" dirty="0" smtClean="0">
                <a:solidFill>
                  <a:srgbClr val="FF0000"/>
                </a:solidFill>
              </a:rPr>
              <a:t>intended for outdoor usage </a:t>
            </a:r>
            <a:r>
              <a:rPr lang="en-US" sz="1800" dirty="0" smtClean="0"/>
              <a:t>with low data rate applications. This mode uses on-off keying (OOK) and variable pulse position modulation (VPPM) with data rates in the tens to hundreds of kb/s, as defined in Table 73.</a:t>
            </a:r>
          </a:p>
          <a:p>
            <a:pPr>
              <a:buNone/>
            </a:pPr>
            <a:r>
              <a:rPr lang="en-US" sz="1800" dirty="0" smtClean="0"/>
              <a:t>   b) </a:t>
            </a:r>
            <a:r>
              <a:rPr lang="en-US" sz="1800" b="1" dirty="0" smtClean="0"/>
              <a:t>PHY </a:t>
            </a:r>
            <a:r>
              <a:rPr lang="en-US" sz="1800" b="1" dirty="0" smtClean="0"/>
              <a:t>II</a:t>
            </a:r>
            <a:r>
              <a:rPr lang="en-US" sz="1800" dirty="0" smtClean="0"/>
              <a:t>: This PHY type is </a:t>
            </a:r>
            <a:r>
              <a:rPr lang="en-US" sz="1800" b="1" dirty="0" smtClean="0">
                <a:solidFill>
                  <a:srgbClr val="FF0000"/>
                </a:solidFill>
              </a:rPr>
              <a:t>intended for indoor usage </a:t>
            </a:r>
            <a:r>
              <a:rPr lang="en-US" sz="1800" dirty="0" smtClean="0"/>
              <a:t>with moderate data rate applications. This mode uses OOK and VPPM with data rates in the tens of Mb/s, as defined in Table 74.</a:t>
            </a:r>
          </a:p>
          <a:p>
            <a:pPr>
              <a:buNone/>
            </a:pPr>
            <a:r>
              <a:rPr lang="en-US" sz="1800" dirty="0" smtClean="0"/>
              <a:t>   c) PHY </a:t>
            </a:r>
            <a:r>
              <a:rPr lang="en-US" sz="1800" dirty="0" smtClean="0"/>
              <a:t>III: This PHY type is intended for applications using color shift keying (CSK) that have multiple light sources and detectors. This mode uses CSK with data rates in the tens of Mb/s, as defined in Table 75.</a:t>
            </a:r>
            <a:endParaRPr lang="en-US" sz="1800" b="1" dirty="0" smtClean="0"/>
          </a:p>
        </p:txBody>
      </p:sp>
      <p:sp>
        <p:nvSpPr>
          <p:cNvPr id="5" name="슬라이드 번호 개체 틀 4"/>
          <p:cNvSpPr>
            <a:spLocks noGrp="1"/>
          </p:cNvSpPr>
          <p:nvPr>
            <p:ph type="sldNum" sz="quarter" idx="4"/>
          </p:nvPr>
        </p:nvSpPr>
        <p:spPr/>
        <p:txBody>
          <a:bodyPr/>
          <a:lstStyle/>
          <a:p>
            <a:pPr>
              <a:defRPr/>
            </a:pPr>
            <a:r>
              <a:rPr lang="en-US" altLang="ko-KR" smtClean="0"/>
              <a:t>Slide </a:t>
            </a:r>
            <a:fld id="{4E4FA928-9E26-4F86-946C-2B3B31589A58}" type="slidenum">
              <a:rPr lang="en-US" altLang="ko-KR" smtClean="0"/>
              <a:pPr>
                <a:defRPr/>
              </a:pPr>
              <a:t>3</a:t>
            </a:fld>
            <a:endParaRPr lang="en-US" altLang="ko-KR"/>
          </a:p>
        </p:txBody>
      </p:sp>
      <p:sp>
        <p:nvSpPr>
          <p:cNvPr id="6" name="바닥글 개체 틀 3"/>
          <p:cNvSpPr>
            <a:spLocks noGrp="1"/>
          </p:cNvSpPr>
          <p:nvPr>
            <p:ph type="ftr" sz="quarter" idx="3"/>
          </p:nvPr>
        </p:nvSpPr>
        <p:spPr>
          <a:xfrm>
            <a:off x="5105400" y="6477000"/>
            <a:ext cx="3505200" cy="184150"/>
          </a:xfrm>
        </p:spPr>
        <p:txBody>
          <a:bodyPr/>
          <a:lstStyle/>
          <a:p>
            <a:pPr>
              <a:defRPr/>
            </a:pPr>
            <a:r>
              <a:rPr lang="en-US" altLang="ko-KR" dirty="0" err="1" smtClean="0"/>
              <a:t>Soo</a:t>
            </a:r>
            <a:r>
              <a:rPr lang="en-US" altLang="ko-KR" dirty="0" smtClean="0"/>
              <a:t>-Young </a:t>
            </a:r>
            <a:r>
              <a:rPr lang="en-US" altLang="ko-KR" dirty="0" smtClean="0"/>
              <a:t>Chang (SYCA) and </a:t>
            </a:r>
            <a:r>
              <a:rPr lang="en-US" altLang="ko-KR" dirty="0" err="1" smtClean="0"/>
              <a:t>Jaesang</a:t>
            </a:r>
            <a:r>
              <a:rPr lang="en-US" altLang="ko-KR" dirty="0" smtClean="0"/>
              <a:t> Cha (SNUST)</a:t>
            </a:r>
            <a:endParaRPr lang="en-US" altLang="ko-K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3200"/>
              </a:lnSpc>
            </a:pPr>
            <a:r>
              <a:rPr lang="en-US" sz="3200" b="1" i="1" dirty="0" smtClean="0">
                <a:solidFill>
                  <a:srgbClr val="00B0F0"/>
                </a:solidFill>
                <a:latin typeface="Calibri" pitchFamily="34" charset="0"/>
              </a:rPr>
              <a:t>MANDATORY OPERATING MODES FROM EXISITING 15.7</a:t>
            </a:r>
            <a:endParaRPr lang="en-US" sz="3200" dirty="0">
              <a:latin typeface="Calibri" pitchFamily="34" charset="0"/>
            </a:endParaRPr>
          </a:p>
        </p:txBody>
      </p:sp>
      <p:sp>
        <p:nvSpPr>
          <p:cNvPr id="3" name="내용 개체 틀 2"/>
          <p:cNvSpPr>
            <a:spLocks noGrp="1"/>
          </p:cNvSpPr>
          <p:nvPr>
            <p:ph idx="1"/>
          </p:nvPr>
        </p:nvSpPr>
        <p:spPr>
          <a:xfrm>
            <a:off x="685800" y="1828800"/>
            <a:ext cx="7772400" cy="4114800"/>
          </a:xfrm>
        </p:spPr>
        <p:txBody>
          <a:bodyPr/>
          <a:lstStyle/>
          <a:p>
            <a:pPr>
              <a:buNone/>
            </a:pPr>
            <a:r>
              <a:rPr lang="en-US" sz="1800" b="1" dirty="0" smtClean="0"/>
              <a:t>8.2 </a:t>
            </a:r>
            <a:r>
              <a:rPr lang="en-US" sz="1800" b="1" dirty="0" smtClean="0"/>
              <a:t>Operating </a:t>
            </a:r>
            <a:r>
              <a:rPr lang="en-US" sz="1800" b="1" dirty="0" smtClean="0"/>
              <a:t>modes</a:t>
            </a:r>
            <a:endParaRPr lang="en-US" sz="1800" dirty="0" smtClean="0"/>
          </a:p>
          <a:p>
            <a:r>
              <a:rPr lang="en-US" sz="1800" dirty="0" smtClean="0"/>
              <a:t>A compliant IEEE 802.15.7 PHY shall implement at least one of the PHY I or PHY II </a:t>
            </a:r>
            <a:r>
              <a:rPr lang="en-US" sz="1800" b="1" dirty="0" smtClean="0">
                <a:solidFill>
                  <a:srgbClr val="FF0000"/>
                </a:solidFill>
              </a:rPr>
              <a:t>mandatory</a:t>
            </a:r>
            <a:r>
              <a:rPr lang="en-US" sz="1800" dirty="0" smtClean="0"/>
              <a:t> modes (as defined in 10 and 11) given in Table 73 and Table 74. A device implementing the PHY III mode in Table 75 shall also implement PHY II mode for co-existence as summarized in 4.4.1.2. </a:t>
            </a:r>
            <a:endParaRPr lang="en-US" sz="1800" dirty="0" smtClean="0"/>
          </a:p>
          <a:p>
            <a:pPr>
              <a:buNone/>
            </a:pPr>
            <a:endParaRPr lang="en-US" sz="1800" dirty="0" smtClean="0">
              <a:sym typeface="Wingdings" pitchFamily="2" charset="2"/>
            </a:endParaRPr>
          </a:p>
          <a:p>
            <a:pPr>
              <a:buNone/>
            </a:pPr>
            <a:r>
              <a:rPr lang="en-US" sz="1800" dirty="0" smtClean="0">
                <a:sym typeface="Wingdings" pitchFamily="2" charset="2"/>
              </a:rPr>
              <a:t>	 Existing PHY I and PHY II are mandatory while other PHYs are all optional?</a:t>
            </a:r>
          </a:p>
          <a:p>
            <a:pPr>
              <a:buNone/>
            </a:pPr>
            <a:r>
              <a:rPr lang="en-US" sz="1800" dirty="0" smtClean="0">
                <a:sym typeface="Wingdings" pitchFamily="2" charset="2"/>
              </a:rPr>
              <a:t>	</a:t>
            </a:r>
            <a:r>
              <a:rPr lang="en-US" sz="1800" dirty="0" smtClean="0">
                <a:sym typeface="Wingdings" pitchFamily="2" charset="2"/>
              </a:rPr>
              <a:t> needs to be discussed</a:t>
            </a:r>
            <a:endParaRPr lang="en-US" sz="1800" dirty="0" smtClean="0">
              <a:sym typeface="Wingdings" pitchFamily="2" charset="2"/>
            </a:endParaRPr>
          </a:p>
          <a:p>
            <a:pPr>
              <a:buNone/>
            </a:pPr>
            <a:endParaRPr lang="en-US" sz="1800" b="1" dirty="0" smtClean="0"/>
          </a:p>
        </p:txBody>
      </p:sp>
      <p:sp>
        <p:nvSpPr>
          <p:cNvPr id="5" name="슬라이드 번호 개체 틀 4"/>
          <p:cNvSpPr>
            <a:spLocks noGrp="1"/>
          </p:cNvSpPr>
          <p:nvPr>
            <p:ph type="sldNum" sz="quarter" idx="4"/>
          </p:nvPr>
        </p:nvSpPr>
        <p:spPr/>
        <p:txBody>
          <a:bodyPr/>
          <a:lstStyle/>
          <a:p>
            <a:pPr>
              <a:defRPr/>
            </a:pPr>
            <a:r>
              <a:rPr lang="en-US" altLang="ko-KR" smtClean="0"/>
              <a:t>Slide </a:t>
            </a:r>
            <a:fld id="{4E4FA928-9E26-4F86-946C-2B3B31589A58}" type="slidenum">
              <a:rPr lang="en-US" altLang="ko-KR" smtClean="0"/>
              <a:pPr>
                <a:defRPr/>
              </a:pPr>
              <a:t>4</a:t>
            </a:fld>
            <a:endParaRPr lang="en-US" altLang="ko-KR"/>
          </a:p>
        </p:txBody>
      </p:sp>
      <p:sp>
        <p:nvSpPr>
          <p:cNvPr id="6" name="바닥글 개체 틀 3"/>
          <p:cNvSpPr>
            <a:spLocks noGrp="1"/>
          </p:cNvSpPr>
          <p:nvPr>
            <p:ph type="ftr" sz="quarter" idx="3"/>
          </p:nvPr>
        </p:nvSpPr>
        <p:spPr>
          <a:xfrm>
            <a:off x="5105400" y="6477000"/>
            <a:ext cx="3505200" cy="184150"/>
          </a:xfrm>
        </p:spPr>
        <p:txBody>
          <a:bodyPr/>
          <a:lstStyle/>
          <a:p>
            <a:pPr>
              <a:defRPr/>
            </a:pPr>
            <a:r>
              <a:rPr lang="en-US" altLang="ko-KR" dirty="0" err="1" smtClean="0"/>
              <a:t>Soo</a:t>
            </a:r>
            <a:r>
              <a:rPr lang="en-US" altLang="ko-KR" dirty="0" smtClean="0"/>
              <a:t>-Young </a:t>
            </a:r>
            <a:r>
              <a:rPr lang="en-US" altLang="ko-KR" dirty="0" smtClean="0"/>
              <a:t>Chang (SYCA) and </a:t>
            </a:r>
            <a:r>
              <a:rPr lang="en-US" altLang="ko-KR" dirty="0" err="1" smtClean="0"/>
              <a:t>Jaesang</a:t>
            </a:r>
            <a:r>
              <a:rPr lang="en-US" altLang="ko-KR" dirty="0" smtClean="0"/>
              <a:t> Cha (SNUST)</a:t>
            </a:r>
            <a:endParaRPr lang="en-US" altLang="ko-K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sz="3200" b="1" i="1" dirty="0" smtClean="0">
                <a:solidFill>
                  <a:srgbClr val="00B0F0"/>
                </a:solidFill>
                <a:latin typeface="Calibri" pitchFamily="34" charset="0"/>
              </a:rPr>
              <a:t>PHY I: MANDATORY </a:t>
            </a:r>
            <a:r>
              <a:rPr lang="en-US" sz="3200" b="1" i="1" dirty="0" smtClean="0">
                <a:solidFill>
                  <a:srgbClr val="00B0F0"/>
                </a:solidFill>
                <a:latin typeface="Calibri" pitchFamily="34" charset="0"/>
              </a:rPr>
              <a:t>OPERATING MODE</a:t>
            </a:r>
            <a:endParaRPr lang="en-US" sz="3200" dirty="0">
              <a:latin typeface="Calibri" pitchFamily="34" charset="0"/>
            </a:endParaRPr>
          </a:p>
        </p:txBody>
      </p:sp>
      <p:sp>
        <p:nvSpPr>
          <p:cNvPr id="3" name="내용 개체 틀 2"/>
          <p:cNvSpPr>
            <a:spLocks noGrp="1"/>
          </p:cNvSpPr>
          <p:nvPr>
            <p:ph idx="1"/>
          </p:nvPr>
        </p:nvSpPr>
        <p:spPr>
          <a:xfrm>
            <a:off x="685800" y="1828800"/>
            <a:ext cx="7772400" cy="4114800"/>
          </a:xfrm>
        </p:spPr>
        <p:txBody>
          <a:bodyPr/>
          <a:lstStyle/>
          <a:p>
            <a:pPr>
              <a:buNone/>
            </a:pPr>
            <a:r>
              <a:rPr lang="en-US" sz="1800" b="1" dirty="0" smtClean="0"/>
              <a:t>10</a:t>
            </a:r>
            <a:r>
              <a:rPr lang="en-US" sz="1800" b="1" dirty="0" smtClean="0"/>
              <a:t>. PHY I specifications</a:t>
            </a:r>
            <a:endParaRPr lang="en-US" sz="1800" dirty="0" smtClean="0"/>
          </a:p>
          <a:p>
            <a:r>
              <a:rPr lang="en-US" sz="1800" dirty="0" smtClean="0"/>
              <a:t>PHY I is targeted towards applications requiring low data rates as shown in Table 73. For PHY I, the PHY header shall be sent at 11.67 kb/s if the 200 kHz optical clock rate is selected or at 35.56 kb/s if the 400 kHz optical clock rate is selected. Support for 11.67 kb/s at 200 kHz optical clock is mandatory</a:t>
            </a:r>
            <a:r>
              <a:rPr lang="en-US" sz="1800" dirty="0" smtClean="0"/>
              <a:t>.</a:t>
            </a:r>
          </a:p>
        </p:txBody>
      </p:sp>
      <p:sp>
        <p:nvSpPr>
          <p:cNvPr id="5" name="슬라이드 번호 개체 틀 4"/>
          <p:cNvSpPr>
            <a:spLocks noGrp="1"/>
          </p:cNvSpPr>
          <p:nvPr>
            <p:ph type="sldNum" sz="quarter" idx="4"/>
          </p:nvPr>
        </p:nvSpPr>
        <p:spPr/>
        <p:txBody>
          <a:bodyPr/>
          <a:lstStyle/>
          <a:p>
            <a:pPr>
              <a:defRPr/>
            </a:pPr>
            <a:r>
              <a:rPr lang="en-US" altLang="ko-KR" smtClean="0"/>
              <a:t>Slide </a:t>
            </a:r>
            <a:fld id="{4E4FA928-9E26-4F86-946C-2B3B31589A58}" type="slidenum">
              <a:rPr lang="en-US" altLang="ko-KR" smtClean="0"/>
              <a:pPr>
                <a:defRPr/>
              </a:pPr>
              <a:t>5</a:t>
            </a:fld>
            <a:endParaRPr lang="en-US" altLang="ko-KR"/>
          </a:p>
        </p:txBody>
      </p:sp>
      <p:pic>
        <p:nvPicPr>
          <p:cNvPr id="62466" name="Picture 2"/>
          <p:cNvPicPr>
            <a:picLocks noChangeAspect="1" noChangeArrowheads="1"/>
          </p:cNvPicPr>
          <p:nvPr/>
        </p:nvPicPr>
        <p:blipFill>
          <a:blip r:embed="rId2" cstate="print"/>
          <a:srcRect/>
          <a:stretch>
            <a:fillRect/>
          </a:stretch>
        </p:blipFill>
        <p:spPr bwMode="auto">
          <a:xfrm>
            <a:off x="533400" y="3505200"/>
            <a:ext cx="8143874" cy="2895600"/>
          </a:xfrm>
          <a:prstGeom prst="rect">
            <a:avLst/>
          </a:prstGeom>
          <a:noFill/>
          <a:ln w="9525">
            <a:noFill/>
            <a:miter lim="800000"/>
            <a:headEnd/>
            <a:tailEnd/>
          </a:ln>
        </p:spPr>
      </p:pic>
      <p:sp>
        <p:nvSpPr>
          <p:cNvPr id="7" name="바닥글 개체 틀 3"/>
          <p:cNvSpPr>
            <a:spLocks noGrp="1"/>
          </p:cNvSpPr>
          <p:nvPr>
            <p:ph type="ftr" sz="quarter" idx="3"/>
          </p:nvPr>
        </p:nvSpPr>
        <p:spPr>
          <a:xfrm>
            <a:off x="5105400" y="6477000"/>
            <a:ext cx="3505200" cy="184150"/>
          </a:xfrm>
        </p:spPr>
        <p:txBody>
          <a:bodyPr/>
          <a:lstStyle/>
          <a:p>
            <a:pPr>
              <a:defRPr/>
            </a:pPr>
            <a:r>
              <a:rPr lang="en-US" altLang="ko-KR" dirty="0" err="1" smtClean="0"/>
              <a:t>Soo</a:t>
            </a:r>
            <a:r>
              <a:rPr lang="en-US" altLang="ko-KR" dirty="0" smtClean="0"/>
              <a:t>-Young </a:t>
            </a:r>
            <a:r>
              <a:rPr lang="en-US" altLang="ko-KR" dirty="0" smtClean="0"/>
              <a:t>Chang (SYCA) and </a:t>
            </a:r>
            <a:r>
              <a:rPr lang="en-US" altLang="ko-KR" dirty="0" err="1" smtClean="0"/>
              <a:t>Jaesang</a:t>
            </a:r>
            <a:r>
              <a:rPr lang="en-US" altLang="ko-KR" dirty="0" smtClean="0"/>
              <a:t> Cha (SNUST)</a:t>
            </a:r>
            <a:endParaRPr lang="en-US" altLang="ko-K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sz="3200" b="1" i="1" dirty="0" smtClean="0">
                <a:solidFill>
                  <a:srgbClr val="00B0F0"/>
                </a:solidFill>
                <a:latin typeface="Calibri" pitchFamily="34" charset="0"/>
              </a:rPr>
              <a:t>PHY </a:t>
            </a:r>
            <a:r>
              <a:rPr lang="en-US" sz="3200" b="1" i="1" dirty="0" smtClean="0">
                <a:solidFill>
                  <a:srgbClr val="00B0F0"/>
                </a:solidFill>
                <a:latin typeface="Calibri" pitchFamily="34" charset="0"/>
              </a:rPr>
              <a:t>II: </a:t>
            </a:r>
            <a:r>
              <a:rPr lang="en-US" sz="3200" b="1" i="1" dirty="0" smtClean="0">
                <a:solidFill>
                  <a:srgbClr val="00B0F0"/>
                </a:solidFill>
                <a:latin typeface="Calibri" pitchFamily="34" charset="0"/>
              </a:rPr>
              <a:t>MANDATORY </a:t>
            </a:r>
            <a:r>
              <a:rPr lang="en-US" sz="3200" b="1" i="1" dirty="0" smtClean="0">
                <a:solidFill>
                  <a:srgbClr val="00B0F0"/>
                </a:solidFill>
                <a:latin typeface="Calibri" pitchFamily="34" charset="0"/>
              </a:rPr>
              <a:t>OPERATING MODE</a:t>
            </a:r>
            <a:endParaRPr lang="en-US" sz="3200" dirty="0">
              <a:latin typeface="Calibri" pitchFamily="34" charset="0"/>
            </a:endParaRPr>
          </a:p>
        </p:txBody>
      </p:sp>
      <p:sp>
        <p:nvSpPr>
          <p:cNvPr id="3" name="내용 개체 틀 2"/>
          <p:cNvSpPr>
            <a:spLocks noGrp="1"/>
          </p:cNvSpPr>
          <p:nvPr>
            <p:ph idx="1"/>
          </p:nvPr>
        </p:nvSpPr>
        <p:spPr>
          <a:xfrm>
            <a:off x="685800" y="1828800"/>
            <a:ext cx="7772400" cy="4114800"/>
          </a:xfrm>
        </p:spPr>
        <p:txBody>
          <a:bodyPr/>
          <a:lstStyle/>
          <a:p>
            <a:pPr>
              <a:buNone/>
            </a:pPr>
            <a:r>
              <a:rPr lang="en-US" sz="1600" b="1" dirty="0" smtClean="0"/>
              <a:t>11. PHY II specifications</a:t>
            </a:r>
          </a:p>
          <a:p>
            <a:r>
              <a:rPr lang="en-US" sz="1600" dirty="0" smtClean="0"/>
              <a:t>PHY II is targeted towards applications requiring high data rates, as shown in Table 74. For PHY II, the PHY header shall be sent at one of the following data rates: 1.25 Mb/s, 2.5 Mb/s, 6 Mb/s, 12 Mb/s, 24 Mb/s or 48 Mb/s, depending on the selected optical clock rate. Support for 1.25 Mb/s at an optical clock of 3.75 MHz is mandatory. </a:t>
            </a:r>
            <a:endParaRPr lang="en-US" sz="1600" dirty="0"/>
          </a:p>
        </p:txBody>
      </p:sp>
      <p:sp>
        <p:nvSpPr>
          <p:cNvPr id="5" name="슬라이드 번호 개체 틀 4"/>
          <p:cNvSpPr>
            <a:spLocks noGrp="1"/>
          </p:cNvSpPr>
          <p:nvPr>
            <p:ph type="sldNum" sz="quarter" idx="4"/>
          </p:nvPr>
        </p:nvSpPr>
        <p:spPr/>
        <p:txBody>
          <a:bodyPr/>
          <a:lstStyle/>
          <a:p>
            <a:pPr>
              <a:defRPr/>
            </a:pPr>
            <a:r>
              <a:rPr lang="en-US" altLang="ko-KR" dirty="0" smtClean="0"/>
              <a:t>Slide </a:t>
            </a:r>
            <a:fld id="{4E4FA928-9E26-4F86-946C-2B3B31589A58}" type="slidenum">
              <a:rPr lang="en-US" altLang="ko-KR" smtClean="0"/>
              <a:pPr>
                <a:defRPr/>
              </a:pPr>
              <a:t>6</a:t>
            </a:fld>
            <a:endParaRPr lang="en-US" altLang="ko-KR" dirty="0"/>
          </a:p>
        </p:txBody>
      </p:sp>
      <p:pic>
        <p:nvPicPr>
          <p:cNvPr id="63490" name="Picture 2"/>
          <p:cNvPicPr>
            <a:picLocks noChangeAspect="1" noChangeArrowheads="1"/>
          </p:cNvPicPr>
          <p:nvPr/>
        </p:nvPicPr>
        <p:blipFill>
          <a:blip r:embed="rId2" cstate="print"/>
          <a:srcRect/>
          <a:stretch>
            <a:fillRect/>
          </a:stretch>
        </p:blipFill>
        <p:spPr bwMode="auto">
          <a:xfrm>
            <a:off x="304800" y="3429000"/>
            <a:ext cx="4114800" cy="2819400"/>
          </a:xfrm>
          <a:prstGeom prst="rect">
            <a:avLst/>
          </a:prstGeom>
          <a:noFill/>
          <a:ln w="9525">
            <a:noFill/>
            <a:miter lim="800000"/>
            <a:headEnd/>
            <a:tailEnd/>
          </a:ln>
        </p:spPr>
      </p:pic>
      <p:pic>
        <p:nvPicPr>
          <p:cNvPr id="63492" name="Picture 4"/>
          <p:cNvPicPr>
            <a:picLocks noChangeAspect="1" noChangeArrowheads="1"/>
          </p:cNvPicPr>
          <p:nvPr/>
        </p:nvPicPr>
        <p:blipFill>
          <a:blip r:embed="rId3" cstate="print"/>
          <a:srcRect/>
          <a:stretch>
            <a:fillRect/>
          </a:stretch>
        </p:blipFill>
        <p:spPr bwMode="auto">
          <a:xfrm>
            <a:off x="4495800" y="3429000"/>
            <a:ext cx="4514850" cy="2924175"/>
          </a:xfrm>
          <a:prstGeom prst="rect">
            <a:avLst/>
          </a:prstGeom>
          <a:noFill/>
          <a:ln w="9525">
            <a:noFill/>
            <a:miter lim="800000"/>
            <a:headEnd/>
            <a:tailEnd/>
          </a:ln>
        </p:spPr>
      </p:pic>
      <p:cxnSp>
        <p:nvCxnSpPr>
          <p:cNvPr id="10" name="직선 연결선 9"/>
          <p:cNvCxnSpPr/>
          <p:nvPr/>
        </p:nvCxnSpPr>
        <p:spPr bwMode="auto">
          <a:xfrm>
            <a:off x="342088" y="6248400"/>
            <a:ext cx="403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바닥글 개체 틀 3"/>
          <p:cNvSpPr>
            <a:spLocks noGrp="1"/>
          </p:cNvSpPr>
          <p:nvPr>
            <p:ph type="ftr" sz="quarter" idx="3"/>
          </p:nvPr>
        </p:nvSpPr>
        <p:spPr>
          <a:xfrm>
            <a:off x="5105400" y="6477000"/>
            <a:ext cx="3505200" cy="184150"/>
          </a:xfrm>
        </p:spPr>
        <p:txBody>
          <a:bodyPr/>
          <a:lstStyle/>
          <a:p>
            <a:pPr>
              <a:defRPr/>
            </a:pPr>
            <a:r>
              <a:rPr lang="en-US" altLang="ko-KR" dirty="0" err="1" smtClean="0"/>
              <a:t>Soo</a:t>
            </a:r>
            <a:r>
              <a:rPr lang="en-US" altLang="ko-KR" dirty="0" smtClean="0"/>
              <a:t>-Young </a:t>
            </a:r>
            <a:r>
              <a:rPr lang="en-US" altLang="ko-KR" dirty="0" smtClean="0"/>
              <a:t>Chang (SYCA) and </a:t>
            </a:r>
            <a:r>
              <a:rPr lang="en-US" altLang="ko-KR" dirty="0" err="1" smtClean="0"/>
              <a:t>Jaesang</a:t>
            </a:r>
            <a:r>
              <a:rPr lang="en-US" altLang="ko-KR" dirty="0" smtClean="0"/>
              <a:t> Cha (SNUST)</a:t>
            </a:r>
            <a:endParaRPr lang="en-US" altLang="ko-K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sz="3200" b="1" i="1" dirty="0" smtClean="0">
                <a:solidFill>
                  <a:srgbClr val="00B0F0"/>
                </a:solidFill>
                <a:latin typeface="Calibri" pitchFamily="34" charset="0"/>
              </a:rPr>
              <a:t>WAVELENGTH BAND PLAN (1)</a:t>
            </a:r>
            <a:endParaRPr lang="en-US" sz="3200" dirty="0">
              <a:latin typeface="Calibri" pitchFamily="34" charset="0"/>
            </a:endParaRPr>
          </a:p>
        </p:txBody>
      </p:sp>
      <p:sp>
        <p:nvSpPr>
          <p:cNvPr id="3" name="내용 개체 틀 2"/>
          <p:cNvSpPr>
            <a:spLocks noGrp="1"/>
          </p:cNvSpPr>
          <p:nvPr>
            <p:ph idx="1"/>
          </p:nvPr>
        </p:nvSpPr>
        <p:spPr>
          <a:xfrm>
            <a:off x="685800" y="1828800"/>
            <a:ext cx="7772400" cy="4114800"/>
          </a:xfrm>
        </p:spPr>
        <p:txBody>
          <a:bodyPr/>
          <a:lstStyle/>
          <a:p>
            <a:pPr>
              <a:buNone/>
            </a:pPr>
            <a:r>
              <a:rPr lang="en-US" sz="1600" b="1" dirty="0" smtClean="0"/>
              <a:t>4.4.1.2 </a:t>
            </a:r>
            <a:r>
              <a:rPr lang="en-US" sz="1600" b="1" dirty="0" smtClean="0"/>
              <a:t>Interoperability and co-existence between PHY types</a:t>
            </a:r>
          </a:p>
          <a:p>
            <a:r>
              <a:rPr lang="en-US" sz="1600" dirty="0" smtClean="0"/>
              <a:t>The PHY types co-exist but do not interoperate. PHY I and PHY II occupy different spectral regions in the modulation domain spectrum, which enables frequency division multiplexing (FDM) as a co-existence mechanism, as shown in Figure 4.</a:t>
            </a:r>
            <a:endParaRPr lang="en-US" sz="1600" dirty="0"/>
          </a:p>
        </p:txBody>
      </p:sp>
      <p:pic>
        <p:nvPicPr>
          <p:cNvPr id="64515" name="Picture 3"/>
          <p:cNvPicPr>
            <a:picLocks noChangeAspect="1" noChangeArrowheads="1"/>
          </p:cNvPicPr>
          <p:nvPr/>
        </p:nvPicPr>
        <p:blipFill>
          <a:blip r:embed="rId2" cstate="print"/>
          <a:srcRect/>
          <a:stretch>
            <a:fillRect/>
          </a:stretch>
        </p:blipFill>
        <p:spPr bwMode="auto">
          <a:xfrm>
            <a:off x="914400" y="3446622"/>
            <a:ext cx="7253288" cy="2801778"/>
          </a:xfrm>
          <a:prstGeom prst="rect">
            <a:avLst/>
          </a:prstGeom>
          <a:noFill/>
          <a:ln w="9525">
            <a:noFill/>
            <a:miter lim="800000"/>
            <a:headEnd/>
            <a:tailEnd/>
          </a:ln>
        </p:spPr>
      </p:pic>
      <p:sp>
        <p:nvSpPr>
          <p:cNvPr id="11" name="바닥글 개체 틀 3"/>
          <p:cNvSpPr>
            <a:spLocks noGrp="1"/>
          </p:cNvSpPr>
          <p:nvPr>
            <p:ph type="ftr" sz="quarter" idx="3"/>
          </p:nvPr>
        </p:nvSpPr>
        <p:spPr>
          <a:xfrm>
            <a:off x="5105400" y="6477000"/>
            <a:ext cx="3505200" cy="184150"/>
          </a:xfrm>
        </p:spPr>
        <p:txBody>
          <a:bodyPr/>
          <a:lstStyle/>
          <a:p>
            <a:pPr>
              <a:defRPr/>
            </a:pPr>
            <a:r>
              <a:rPr lang="en-US" altLang="ko-KR" dirty="0" err="1" smtClean="0"/>
              <a:t>Soo</a:t>
            </a:r>
            <a:r>
              <a:rPr lang="en-US" altLang="ko-KR" dirty="0" smtClean="0"/>
              <a:t>-Young </a:t>
            </a:r>
            <a:r>
              <a:rPr lang="en-US" altLang="ko-KR" dirty="0" smtClean="0"/>
              <a:t>Chang (SYCA) and </a:t>
            </a:r>
            <a:r>
              <a:rPr lang="en-US" altLang="ko-KR" dirty="0" err="1" smtClean="0"/>
              <a:t>Jaesang</a:t>
            </a:r>
            <a:r>
              <a:rPr lang="en-US" altLang="ko-KR" dirty="0" smtClean="0"/>
              <a:t> Cha (SNUST)</a:t>
            </a:r>
            <a:endParaRPr lang="en-US" altLang="ko-KR" dirty="0"/>
          </a:p>
        </p:txBody>
      </p:sp>
      <p:sp>
        <p:nvSpPr>
          <p:cNvPr id="12" name="슬라이드 번호 개체 틀 4"/>
          <p:cNvSpPr>
            <a:spLocks noGrp="1"/>
          </p:cNvSpPr>
          <p:nvPr>
            <p:ph type="sldNum" sz="quarter" idx="4"/>
          </p:nvPr>
        </p:nvSpPr>
        <p:spPr>
          <a:xfrm>
            <a:off x="4344988" y="6475413"/>
            <a:ext cx="530225" cy="182562"/>
          </a:xfrm>
        </p:spPr>
        <p:txBody>
          <a:bodyPr/>
          <a:lstStyle/>
          <a:p>
            <a:pPr>
              <a:defRPr/>
            </a:pPr>
            <a:r>
              <a:rPr lang="en-US" altLang="ko-KR" dirty="0" smtClean="0"/>
              <a:t>Slide </a:t>
            </a:r>
            <a:fld id="{4E4FA928-9E26-4F86-946C-2B3B31589A58}" type="slidenum">
              <a:rPr lang="en-US" altLang="ko-KR" smtClean="0"/>
              <a:pPr>
                <a:defRPr/>
              </a:pPr>
              <a:t>7</a:t>
            </a:fld>
            <a:endParaRPr lang="en-US" altLang="ko-K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sz="3200" b="1" i="1" dirty="0" smtClean="0">
                <a:solidFill>
                  <a:srgbClr val="00B0F0"/>
                </a:solidFill>
                <a:latin typeface="Calibri" pitchFamily="34" charset="0"/>
              </a:rPr>
              <a:t>WAVELENGTH BAND PLAN (2)</a:t>
            </a:r>
            <a:endParaRPr lang="en-US" sz="3200" dirty="0">
              <a:latin typeface="Calibri" pitchFamily="34" charset="0"/>
            </a:endParaRPr>
          </a:p>
        </p:txBody>
      </p:sp>
      <p:sp>
        <p:nvSpPr>
          <p:cNvPr id="3" name="내용 개체 틀 2"/>
          <p:cNvSpPr>
            <a:spLocks noGrp="1"/>
          </p:cNvSpPr>
          <p:nvPr>
            <p:ph idx="1"/>
          </p:nvPr>
        </p:nvSpPr>
        <p:spPr>
          <a:xfrm>
            <a:off x="685800" y="1828800"/>
            <a:ext cx="7772400" cy="4114800"/>
          </a:xfrm>
        </p:spPr>
        <p:txBody>
          <a:bodyPr/>
          <a:lstStyle/>
          <a:p>
            <a:pPr>
              <a:buNone/>
            </a:pPr>
            <a:r>
              <a:rPr lang="en-US" sz="1600" b="1" dirty="0" smtClean="0"/>
              <a:t>8.3.1 </a:t>
            </a:r>
            <a:r>
              <a:rPr lang="en-US" sz="1600" b="1" dirty="0" smtClean="0"/>
              <a:t>Wavelength band plan</a:t>
            </a:r>
            <a:endParaRPr lang="en-US" sz="1600" dirty="0" smtClean="0"/>
          </a:p>
          <a:p>
            <a:r>
              <a:rPr lang="en-US" sz="1600" dirty="0" smtClean="0"/>
              <a:t>A compliant device shall operate with peak radiated energy within the visible light spectrum defined as being from 380 nm to 780 nm. A compliant device shall operate in one or several visible light frequency bands as summarized in Table </a:t>
            </a:r>
            <a:r>
              <a:rPr lang="en-US" sz="1600" dirty="0" smtClean="0"/>
              <a:t>6.</a:t>
            </a:r>
          </a:p>
          <a:p>
            <a:r>
              <a:rPr lang="en-US" sz="1600" dirty="0" smtClean="0"/>
              <a:t>The </a:t>
            </a:r>
            <a:r>
              <a:rPr lang="en-US" sz="1600" dirty="0" smtClean="0"/>
              <a:t>codes in Table 6 are used to indicate the wavelengths containing the spectral peak for the transmitted frame and are indicated in the PHY header. This information may be used by the receiver for optimizing its performance.</a:t>
            </a:r>
            <a:endParaRPr lang="en-US" sz="1600" dirty="0"/>
          </a:p>
        </p:txBody>
      </p:sp>
      <p:pic>
        <p:nvPicPr>
          <p:cNvPr id="64514" name="Picture 2"/>
          <p:cNvPicPr>
            <a:picLocks noChangeAspect="1" noChangeArrowheads="1"/>
          </p:cNvPicPr>
          <p:nvPr/>
        </p:nvPicPr>
        <p:blipFill>
          <a:blip r:embed="rId2" cstate="print"/>
          <a:srcRect/>
          <a:stretch>
            <a:fillRect/>
          </a:stretch>
        </p:blipFill>
        <p:spPr bwMode="auto">
          <a:xfrm>
            <a:off x="628650" y="3810000"/>
            <a:ext cx="7886700" cy="2667000"/>
          </a:xfrm>
          <a:prstGeom prst="rect">
            <a:avLst/>
          </a:prstGeom>
          <a:noFill/>
          <a:ln w="9525">
            <a:noFill/>
            <a:miter lim="800000"/>
            <a:headEnd/>
            <a:tailEnd/>
          </a:ln>
        </p:spPr>
      </p:pic>
      <p:sp>
        <p:nvSpPr>
          <p:cNvPr id="5" name="바닥글 개체 틀 3"/>
          <p:cNvSpPr>
            <a:spLocks noGrp="1"/>
          </p:cNvSpPr>
          <p:nvPr>
            <p:ph type="ftr" sz="quarter" idx="3"/>
          </p:nvPr>
        </p:nvSpPr>
        <p:spPr>
          <a:xfrm>
            <a:off x="5105400" y="6477000"/>
            <a:ext cx="3505200" cy="184150"/>
          </a:xfrm>
        </p:spPr>
        <p:txBody>
          <a:bodyPr/>
          <a:lstStyle/>
          <a:p>
            <a:pPr>
              <a:defRPr/>
            </a:pPr>
            <a:r>
              <a:rPr lang="en-US" altLang="ko-KR" dirty="0" err="1" smtClean="0"/>
              <a:t>Soo</a:t>
            </a:r>
            <a:r>
              <a:rPr lang="en-US" altLang="ko-KR" dirty="0" smtClean="0"/>
              <a:t>-Young </a:t>
            </a:r>
            <a:r>
              <a:rPr lang="en-US" altLang="ko-KR" dirty="0" smtClean="0"/>
              <a:t>Chang (SYCA) and </a:t>
            </a:r>
            <a:r>
              <a:rPr lang="en-US" altLang="ko-KR" dirty="0" err="1" smtClean="0"/>
              <a:t>Jaesang</a:t>
            </a:r>
            <a:r>
              <a:rPr lang="en-US" altLang="ko-KR" dirty="0" smtClean="0"/>
              <a:t> Cha (SNUST)</a:t>
            </a:r>
            <a:endParaRPr lang="en-US" altLang="ko-KR" dirty="0"/>
          </a:p>
        </p:txBody>
      </p:sp>
      <p:sp>
        <p:nvSpPr>
          <p:cNvPr id="6" name="슬라이드 번호 개체 틀 4"/>
          <p:cNvSpPr>
            <a:spLocks noGrp="1"/>
          </p:cNvSpPr>
          <p:nvPr>
            <p:ph type="sldNum" sz="quarter" idx="4"/>
          </p:nvPr>
        </p:nvSpPr>
        <p:spPr>
          <a:xfrm>
            <a:off x="4344988" y="6475413"/>
            <a:ext cx="530225" cy="182562"/>
          </a:xfrm>
        </p:spPr>
        <p:txBody>
          <a:bodyPr/>
          <a:lstStyle/>
          <a:p>
            <a:pPr>
              <a:defRPr/>
            </a:pPr>
            <a:r>
              <a:rPr lang="en-US" altLang="ko-KR" dirty="0" smtClean="0"/>
              <a:t>Slide </a:t>
            </a:r>
            <a:fld id="{4E4FA928-9E26-4F86-946C-2B3B31589A58}" type="slidenum">
              <a:rPr lang="en-US" altLang="ko-KR" smtClean="0"/>
              <a:pPr>
                <a:defRPr/>
              </a:pPr>
              <a:t>8</a:t>
            </a:fld>
            <a:endParaRPr lang="en-US" altLang="ko-K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sz="3200" b="1" i="1" dirty="0" smtClean="0">
                <a:solidFill>
                  <a:srgbClr val="00B0F0"/>
                </a:solidFill>
                <a:latin typeface="Calibri" pitchFamily="34" charset="0"/>
              </a:rPr>
              <a:t>PHY HEADER</a:t>
            </a:r>
            <a:endParaRPr lang="en-US" sz="3200" dirty="0">
              <a:latin typeface="Calibri" pitchFamily="34" charset="0"/>
            </a:endParaRPr>
          </a:p>
        </p:txBody>
      </p:sp>
      <p:pic>
        <p:nvPicPr>
          <p:cNvPr id="65538" name="Picture 2"/>
          <p:cNvPicPr>
            <a:picLocks noChangeAspect="1" noChangeArrowheads="1"/>
          </p:cNvPicPr>
          <p:nvPr/>
        </p:nvPicPr>
        <p:blipFill>
          <a:blip r:embed="rId2" cstate="print"/>
          <a:srcRect/>
          <a:stretch>
            <a:fillRect/>
          </a:stretch>
        </p:blipFill>
        <p:spPr bwMode="auto">
          <a:xfrm>
            <a:off x="381000" y="3429000"/>
            <a:ext cx="8348663" cy="2971800"/>
          </a:xfrm>
          <a:prstGeom prst="rect">
            <a:avLst/>
          </a:prstGeom>
          <a:noFill/>
          <a:ln w="9525">
            <a:noFill/>
            <a:miter lim="800000"/>
            <a:headEnd/>
            <a:tailEnd/>
          </a:ln>
        </p:spPr>
      </p:pic>
      <p:pic>
        <p:nvPicPr>
          <p:cNvPr id="65540" name="Picture 4"/>
          <p:cNvPicPr>
            <a:picLocks noChangeAspect="1" noChangeArrowheads="1"/>
          </p:cNvPicPr>
          <p:nvPr/>
        </p:nvPicPr>
        <p:blipFill>
          <a:blip r:embed="rId3" cstate="print"/>
          <a:srcRect/>
          <a:stretch>
            <a:fillRect/>
          </a:stretch>
        </p:blipFill>
        <p:spPr bwMode="auto">
          <a:xfrm>
            <a:off x="1109663" y="2057400"/>
            <a:ext cx="6924675" cy="1290637"/>
          </a:xfrm>
          <a:prstGeom prst="rect">
            <a:avLst/>
          </a:prstGeom>
          <a:noFill/>
          <a:ln w="9525">
            <a:noFill/>
            <a:miter lim="800000"/>
            <a:headEnd/>
            <a:tailEnd/>
          </a:ln>
        </p:spPr>
      </p:pic>
      <p:sp>
        <p:nvSpPr>
          <p:cNvPr id="8" name="직사각형 7"/>
          <p:cNvSpPr/>
          <p:nvPr/>
        </p:nvSpPr>
        <p:spPr>
          <a:xfrm>
            <a:off x="2362200" y="1704201"/>
            <a:ext cx="4572000" cy="307777"/>
          </a:xfrm>
          <a:prstGeom prst="rect">
            <a:avLst/>
          </a:prstGeom>
        </p:spPr>
        <p:txBody>
          <a:bodyPr>
            <a:spAutoFit/>
          </a:bodyPr>
          <a:lstStyle/>
          <a:p>
            <a:pPr algn="ctr"/>
            <a:r>
              <a:rPr lang="en-US" sz="1400" b="1" dirty="0" smtClean="0"/>
              <a:t>Figure </a:t>
            </a:r>
            <a:r>
              <a:rPr lang="en-US" sz="1400" b="1" dirty="0" smtClean="0"/>
              <a:t>8—Format of the PPDU</a:t>
            </a:r>
            <a:endParaRPr lang="en-US" sz="1400" dirty="0"/>
          </a:p>
        </p:txBody>
      </p:sp>
      <p:sp>
        <p:nvSpPr>
          <p:cNvPr id="9" name="바닥글 개체 틀 3"/>
          <p:cNvSpPr>
            <a:spLocks noGrp="1"/>
          </p:cNvSpPr>
          <p:nvPr>
            <p:ph type="ftr" sz="quarter" idx="3"/>
          </p:nvPr>
        </p:nvSpPr>
        <p:spPr>
          <a:xfrm>
            <a:off x="5105400" y="6477000"/>
            <a:ext cx="3505200" cy="184150"/>
          </a:xfrm>
        </p:spPr>
        <p:txBody>
          <a:bodyPr/>
          <a:lstStyle/>
          <a:p>
            <a:pPr>
              <a:defRPr/>
            </a:pPr>
            <a:r>
              <a:rPr lang="en-US" altLang="ko-KR" dirty="0" err="1" smtClean="0"/>
              <a:t>Soo</a:t>
            </a:r>
            <a:r>
              <a:rPr lang="en-US" altLang="ko-KR" dirty="0" smtClean="0"/>
              <a:t>-Young </a:t>
            </a:r>
            <a:r>
              <a:rPr lang="en-US" altLang="ko-KR" dirty="0" smtClean="0"/>
              <a:t>Chang (SYCA) and </a:t>
            </a:r>
            <a:r>
              <a:rPr lang="en-US" altLang="ko-KR" dirty="0" err="1" smtClean="0"/>
              <a:t>Jaesang</a:t>
            </a:r>
            <a:r>
              <a:rPr lang="en-US" altLang="ko-KR" dirty="0" smtClean="0"/>
              <a:t> Cha (SNUST)</a:t>
            </a:r>
            <a:endParaRPr lang="en-US" altLang="ko-KR" dirty="0"/>
          </a:p>
        </p:txBody>
      </p:sp>
      <p:sp>
        <p:nvSpPr>
          <p:cNvPr id="10" name="슬라이드 번호 개체 틀 4"/>
          <p:cNvSpPr>
            <a:spLocks noGrp="1"/>
          </p:cNvSpPr>
          <p:nvPr>
            <p:ph type="sldNum" sz="quarter" idx="4"/>
          </p:nvPr>
        </p:nvSpPr>
        <p:spPr>
          <a:xfrm>
            <a:off x="4344988" y="6475413"/>
            <a:ext cx="530225" cy="182562"/>
          </a:xfrm>
        </p:spPr>
        <p:txBody>
          <a:bodyPr/>
          <a:lstStyle/>
          <a:p>
            <a:pPr>
              <a:defRPr/>
            </a:pPr>
            <a:r>
              <a:rPr lang="en-US" altLang="ko-KR" dirty="0" smtClean="0"/>
              <a:t>Slide </a:t>
            </a:r>
            <a:fld id="{4E4FA928-9E26-4F86-946C-2B3B31589A58}" type="slidenum">
              <a:rPr lang="en-US" altLang="ko-KR" smtClean="0"/>
              <a:pPr>
                <a:defRPr/>
              </a:pPr>
              <a:t>9</a:t>
            </a:fld>
            <a:endParaRPr lang="en-US" altLang="ko-KR" dirty="0"/>
          </a:p>
        </p:txBody>
      </p:sp>
    </p:spTree>
  </p:cSld>
  <p:clrMapOvr>
    <a:masterClrMapping/>
  </p:clrMapOvr>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26825</TotalTime>
  <Words>858</Words>
  <Application>Microsoft Office PowerPoint</Application>
  <PresentationFormat>화면 슬라이드 쇼(4:3)</PresentationFormat>
  <Paragraphs>80</Paragraphs>
  <Slides>10</Slides>
  <Notes>1</Notes>
  <HiddenSlides>0</HiddenSlides>
  <MMClips>0</MMClips>
  <ScaleCrop>false</ScaleCrop>
  <HeadingPairs>
    <vt:vector size="4" baseType="variant">
      <vt:variant>
        <vt:lpstr>테마</vt:lpstr>
      </vt:variant>
      <vt:variant>
        <vt:i4>2</vt:i4>
      </vt:variant>
      <vt:variant>
        <vt:lpstr>슬라이드 제목</vt:lpstr>
      </vt:variant>
      <vt:variant>
        <vt:i4>10</vt:i4>
      </vt:variant>
    </vt:vector>
  </HeadingPairs>
  <TitlesOfParts>
    <vt:vector size="12" baseType="lpstr">
      <vt:lpstr>VLC_Composition_090917</vt:lpstr>
      <vt:lpstr>1_VLC_Composition_090917</vt:lpstr>
      <vt:lpstr>슬라이드 1</vt:lpstr>
      <vt:lpstr>INTRODUCTION</vt:lpstr>
      <vt:lpstr>PHY LAYER OF EXISTING 15.7</vt:lpstr>
      <vt:lpstr>MANDATORY OPERATING MODES FROM EXISITING 15.7</vt:lpstr>
      <vt:lpstr>PHY I: MANDATORY OPERATING MODE</vt:lpstr>
      <vt:lpstr>PHY II: MANDATORY OPERATING MODE</vt:lpstr>
      <vt:lpstr>WAVELENGTH BAND PLAN (1)</vt:lpstr>
      <vt:lpstr>WAVELENGTH BAND PLAN (2)</vt:lpstr>
      <vt:lpstr>PHY HEADER</vt:lpstr>
      <vt:lpstr>ISSUES TO BE CONSIDERED FOR NEW PHYS</vt:lpstr>
    </vt:vector>
  </TitlesOfParts>
  <Company>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Soo-Young Chang</dc:creator>
  <dc:description>&lt;doc#&gt;</dc:description>
  <cp:lastModifiedBy>Soo-Young</cp:lastModifiedBy>
  <cp:revision>924</cp:revision>
  <cp:lastPrinted>2015-03-07T02:35:08Z</cp:lastPrinted>
  <dcterms:created xsi:type="dcterms:W3CDTF">2009-09-18T11:31:33Z</dcterms:created>
  <dcterms:modified xsi:type="dcterms:W3CDTF">2016-03-16T03:55:41Z</dcterms:modified>
</cp:coreProperties>
</file>