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81" r:id="rId3"/>
    <p:sldId id="283" r:id="rId4"/>
    <p:sldId id="284" r:id="rId5"/>
    <p:sldId id="285" r:id="rId6"/>
    <p:sldId id="290" r:id="rId7"/>
    <p:sldId id="287" r:id="rId8"/>
    <p:sldId id="28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86" autoAdjust="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5309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March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March 2016</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Junhyeong</a:t>
            </a:r>
            <a:r>
              <a:rPr lang="en-US" altLang="ko-KR" dirty="0" smtClean="0"/>
              <a:t>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802.15-16-0260</a:t>
            </a:r>
            <a:r>
              <a:rPr lang="en-US" altLang="ko-KR" sz="1400" b="1" dirty="0" smtClean="0">
                <a:solidFill>
                  <a:schemeClr val="tx1"/>
                </a:solidFill>
                <a:ea typeface="굴림" charset="-127"/>
              </a:rPr>
              <a:t>-0</a:t>
            </a:r>
            <a:r>
              <a:rPr lang="en-US" altLang="ko-KR" sz="1400" b="1" dirty="0" smtClean="0">
                <a:ea typeface="굴림" charset="-127"/>
              </a:rPr>
              <a:t>0-hrrc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16/15-16-0185-01-hrrc-performance-evaluation-of-millimeter-wave-based-communication-system-in-subway-tunnel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6/15-16-0185-01-hrrc-performance-evaluation-of-millimeter-wave-based-communication-system-in-subway-tunnels.pptx" TargetMode="External"/><Relationship Id="rId2" Type="http://schemas.openxmlformats.org/officeDocument/2006/relationships/hyperlink" Target="https://mentor.ieee.org/802.15/dcn/16/15-16-0181-02-hrrc-ig-hrrc-march-2016-agenda.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dirty="0" smtClean="0"/>
              <a:t>March 2016</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March 2016]</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[15</a:t>
            </a:r>
            <a:r>
              <a:rPr lang="en-US" altLang="ko-KR" sz="1600" dirty="0" smtClean="0">
                <a:ea typeface="굴림" charset="-127"/>
              </a:rPr>
              <a:t> </a:t>
            </a:r>
            <a:r>
              <a:rPr lang="en-US" altLang="ko-KR" sz="1600" dirty="0" smtClean="0">
                <a:ea typeface="굴림" charset="-127"/>
              </a:rPr>
              <a:t>March, 2016</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ea typeface="굴림" charset="-127"/>
              </a:rPr>
              <a:t>Junhyeong </a:t>
            </a:r>
            <a:r>
              <a:rPr lang="en-US" altLang="ko-KR" sz="1600" dirty="0" smtClean="0">
                <a:ea typeface="굴림" charset="-127"/>
              </a:rPr>
              <a:t>Kim</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a:t>
            </a:r>
            <a:r>
              <a:rPr lang="en-US" altLang="ko-KR" sz="1600" dirty="0" smtClean="0">
                <a:ea typeface="굴림" charset="-127"/>
              </a:rPr>
              <a:t>34129, </a:t>
            </a:r>
            <a:r>
              <a:rPr lang="en-US" altLang="ko-KR" sz="1600" dirty="0">
                <a:ea typeface="굴림" charset="-127"/>
              </a:rPr>
              <a:t>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a:t>
            </a:r>
            <a:r>
              <a:rPr lang="en-US" altLang="ko-KR" sz="1600" dirty="0" smtClean="0">
                <a:ea typeface="굴림" charset="-127"/>
              </a:rPr>
              <a:t>82-42-861-1966</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March 2016]</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a:t>
            </a:r>
            <a:r>
              <a:rPr lang="en-US" altLang="ko-KR" sz="1600" dirty="0" smtClean="0">
                <a:solidFill>
                  <a:schemeClr val="tx2"/>
                </a:solidFill>
                <a:ea typeface="굴림" charset="-127"/>
              </a:rPr>
              <a:t>March 2016]</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Macau, China</a:t>
            </a:r>
          </a:p>
          <a:p>
            <a:r>
              <a:rPr lang="en-US" altLang="ko-KR" sz="2400" dirty="0" smtClean="0"/>
              <a:t>Wednesday AM2, March 16, 2016</a:t>
            </a:r>
            <a:endParaRPr lang="ko-KR" altLang="en-US" sz="2400"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
        <p:nvSpPr>
          <p:cNvPr id="9" name="날짜 개체 틀 1"/>
          <p:cNvSpPr>
            <a:spLocks noGrp="1"/>
          </p:cNvSpPr>
          <p:nvPr>
            <p:ph type="dt" sz="half" idx="10"/>
          </p:nvPr>
        </p:nvSpPr>
        <p:spPr>
          <a:xfrm>
            <a:off x="685800" y="378281"/>
            <a:ext cx="1600200" cy="215444"/>
          </a:xfrm>
        </p:spPr>
        <p:txBody>
          <a:bodyPr/>
          <a:lstStyle/>
          <a:p>
            <a:r>
              <a:rPr lang="en-US" altLang="ko-KR" dirty="0"/>
              <a:t>March 2016</a:t>
            </a:r>
          </a:p>
        </p:txBody>
      </p:sp>
    </p:spTree>
    <p:extLst>
      <p:ext uri="{BB962C8B-B14F-4D97-AF65-F5344CB8AC3E}">
        <p14:creationId xmlns:p14="http://schemas.microsoft.com/office/powerpoint/2010/main" val="110843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 : Junhyeong Kim (ETRI, South Korea)</a:t>
            </a:r>
          </a:p>
          <a:p>
            <a:r>
              <a:rPr lang="en-US" altLang="ko-KR" dirty="0" smtClean="0"/>
              <a:t>Secretary : </a:t>
            </a:r>
            <a:r>
              <a:rPr lang="en-US" altLang="ko-KR" dirty="0" err="1" smtClean="0"/>
              <a:t>Danping</a:t>
            </a:r>
            <a:r>
              <a:rPr lang="en-US" altLang="ko-KR" dirty="0" smtClean="0"/>
              <a:t> He (Beijing </a:t>
            </a:r>
            <a:r>
              <a:rPr lang="en-US" altLang="ko-KR" dirty="0" err="1" smtClean="0"/>
              <a:t>Jiaotong</a:t>
            </a:r>
            <a:r>
              <a:rPr lang="en-US" altLang="ko-KR" dirty="0" smtClean="0"/>
              <a:t> University, China)</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March 2016</a:t>
            </a:r>
          </a:p>
        </p:txBody>
      </p:sp>
    </p:spTree>
    <p:extLst>
      <p:ext uri="{BB962C8B-B14F-4D97-AF65-F5344CB8AC3E}">
        <p14:creationId xmlns:p14="http://schemas.microsoft.com/office/powerpoint/2010/main" val="3835961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7</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a:t>1</a:t>
            </a:r>
            <a:r>
              <a:rPr lang="en-US" altLang="ko-KR" dirty="0" smtClean="0"/>
              <a:t> session</a:t>
            </a:r>
          </a:p>
          <a:p>
            <a:pPr lvl="1"/>
            <a:r>
              <a:rPr lang="en-US" altLang="ko-KR" dirty="0" smtClean="0"/>
              <a:t>Tue</a:t>
            </a:r>
            <a:r>
              <a:rPr lang="en-US" altLang="ko-KR" dirty="0"/>
              <a:t>s</a:t>
            </a:r>
            <a:r>
              <a:rPr lang="en-US" altLang="ko-KR" dirty="0" smtClean="0"/>
              <a:t>day AM2 (10:30 ~ 12:30), March 15, 2016</a:t>
            </a:r>
          </a:p>
          <a:p>
            <a:r>
              <a:rPr lang="en-US" altLang="ko-KR" dirty="0" smtClean="0"/>
              <a:t>8 participants</a:t>
            </a:r>
          </a:p>
          <a:p>
            <a:pPr lvl="1"/>
            <a:endParaRPr lang="en-US" altLang="ko-KR" dirty="0" smtClean="0"/>
          </a:p>
          <a:p>
            <a:pPr lvl="1"/>
            <a:endParaRPr lang="en-US" altLang="ko-KR" dirty="0" smtClean="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March 2016</a:t>
            </a:r>
          </a:p>
        </p:txBody>
      </p:sp>
    </p:spTree>
    <p:extLst>
      <p:ext uri="{BB962C8B-B14F-4D97-AF65-F5344CB8AC3E}">
        <p14:creationId xmlns:p14="http://schemas.microsoft.com/office/powerpoint/2010/main" val="207911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Technical </a:t>
            </a:r>
            <a:r>
              <a:rPr lang="en-US" altLang="ko-KR" sz="2400" dirty="0" smtClean="0"/>
              <a:t>discussion</a:t>
            </a:r>
            <a:endParaRPr lang="en-US" altLang="ko-KR" sz="2400" dirty="0" smtClean="0"/>
          </a:p>
          <a:p>
            <a:pPr lvl="1"/>
            <a:r>
              <a:rPr lang="en-US" altLang="ko-KR" sz="2000" dirty="0" smtClean="0"/>
              <a:t>Performance </a:t>
            </a:r>
            <a:r>
              <a:rPr lang="en-US" altLang="ko-KR" sz="2000" dirty="0"/>
              <a:t>Evaluation of Millimeter-wave-based Communication System in Subway </a:t>
            </a:r>
            <a:r>
              <a:rPr lang="en-US" altLang="ko-KR" sz="2000" dirty="0" smtClean="0"/>
              <a:t>Tunnels </a:t>
            </a:r>
            <a:r>
              <a:rPr lang="en-US" altLang="ko-KR" sz="2000" dirty="0" smtClean="0"/>
              <a:t>(</a:t>
            </a:r>
            <a:r>
              <a:rPr lang="en-US" altLang="ko-KR" sz="2000" dirty="0" smtClean="0">
                <a:hlinkClick r:id="rId2"/>
              </a:rPr>
              <a:t>15-16-0185-01-hrrc</a:t>
            </a:r>
            <a:r>
              <a:rPr lang="en-US" altLang="ko-KR" sz="2000" dirty="0" smtClean="0"/>
              <a:t>)</a:t>
            </a:r>
            <a:endParaRPr lang="en-US" altLang="ko-KR" sz="2000" dirty="0" smtClean="0"/>
          </a:p>
          <a:p>
            <a:pPr lvl="2"/>
            <a:r>
              <a:rPr lang="en-US" altLang="ko-KR" sz="1600" dirty="0" smtClean="0"/>
              <a:t>Performance </a:t>
            </a:r>
            <a:r>
              <a:rPr lang="en-US" altLang="ko-KR" sz="1600" dirty="0" smtClean="0"/>
              <a:t>evaluation of testbeds </a:t>
            </a:r>
            <a:r>
              <a:rPr lang="en-US" altLang="ko-KR" sz="1600" dirty="0" smtClean="0"/>
              <a:t>of </a:t>
            </a:r>
            <a:r>
              <a:rPr lang="en-US" altLang="ko-KR" sz="1600" dirty="0" smtClean="0"/>
              <a:t>the rail communication system </a:t>
            </a:r>
            <a:r>
              <a:rPr lang="en-US" altLang="ko-KR" sz="1600" dirty="0" smtClean="0"/>
              <a:t>developed by ETRI in Seoul subway tunnel (subway line </a:t>
            </a:r>
            <a:r>
              <a:rPr lang="en-US" altLang="ko-KR" sz="1600" dirty="0" smtClean="0"/>
              <a:t>8)</a:t>
            </a:r>
          </a:p>
          <a:p>
            <a:pPr lvl="3"/>
            <a:r>
              <a:rPr lang="en-US" altLang="ko-KR" sz="1200" dirty="0" smtClean="0"/>
              <a:t>Coverage test to determine </a:t>
            </a:r>
            <a:r>
              <a:rPr lang="en-US" altLang="ko-KR" sz="1200" dirty="0"/>
              <a:t>an </a:t>
            </a:r>
            <a:r>
              <a:rPr lang="en-US" altLang="ko-KR" sz="1200" dirty="0" smtClean="0"/>
              <a:t>appropriate RU spacing in the tunnel for demonstration</a:t>
            </a:r>
            <a:endParaRPr lang="en-US" altLang="ko-KR" sz="1200" dirty="0"/>
          </a:p>
          <a:p>
            <a:pPr lvl="2"/>
            <a:r>
              <a:rPr lang="en-US" altLang="ko-KR" sz="1600" dirty="0" smtClean="0"/>
              <a:t>Deployment of the testbed in the Seoul subway line 8</a:t>
            </a:r>
          </a:p>
          <a:p>
            <a:pPr lvl="2"/>
            <a:r>
              <a:rPr lang="en-US" altLang="ko-KR" sz="1600" dirty="0" smtClean="0"/>
              <a:t>Field trial of the system in moving subway train</a:t>
            </a:r>
          </a:p>
          <a:p>
            <a:pPr lvl="2"/>
            <a:r>
              <a:rPr lang="en-US" altLang="ko-KR" sz="1600" dirty="0" smtClean="0"/>
              <a:t>Demonstration </a:t>
            </a:r>
            <a:r>
              <a:rPr lang="en-US" altLang="ko-KR" sz="1600" dirty="0" smtClean="0"/>
              <a:t>video</a:t>
            </a:r>
          </a:p>
          <a:p>
            <a:endParaRPr lang="en-US" altLang="ko-KR" sz="2400" dirty="0" smtClean="0"/>
          </a:p>
          <a:p>
            <a:r>
              <a:rPr lang="en-US" altLang="ko-KR" sz="2400" dirty="0" smtClean="0"/>
              <a:t>Discussion on other issues</a:t>
            </a:r>
          </a:p>
          <a:p>
            <a:pPr lvl="1"/>
            <a:r>
              <a:rPr lang="en-US" altLang="ko-KR" sz="2000" dirty="0" smtClean="0"/>
              <a:t>Recent 3GPP’s standardization issues relevant to IG HRRC</a:t>
            </a:r>
          </a:p>
          <a:p>
            <a:pPr lvl="1"/>
            <a:endParaRPr lang="en-US" altLang="ko-KR" sz="2000" dirty="0" smtClean="0"/>
          </a:p>
          <a:p>
            <a:pPr lvl="1"/>
            <a:endParaRPr lang="en-US" altLang="ko-KR" sz="2000" dirty="0" smtClean="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March 2016</a:t>
            </a:r>
          </a:p>
        </p:txBody>
      </p:sp>
    </p:spTree>
    <p:extLst>
      <p:ext uri="{BB962C8B-B14F-4D97-AF65-F5344CB8AC3E}">
        <p14:creationId xmlns:p14="http://schemas.microsoft.com/office/powerpoint/2010/main" val="192887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Future Plans</a:t>
            </a:r>
            <a:endParaRPr lang="ko-KR" altLang="en-US" dirty="0"/>
          </a:p>
        </p:txBody>
      </p:sp>
      <p:sp>
        <p:nvSpPr>
          <p:cNvPr id="3" name="내용 개체 틀 2"/>
          <p:cNvSpPr>
            <a:spLocks noGrp="1"/>
          </p:cNvSpPr>
          <p:nvPr>
            <p:ph idx="1"/>
          </p:nvPr>
        </p:nvSpPr>
        <p:spPr/>
        <p:txBody>
          <a:bodyPr/>
          <a:lstStyle/>
          <a:p>
            <a:r>
              <a:rPr lang="en-US" altLang="ko-KR" sz="2800" dirty="0" smtClean="0"/>
              <a:t>Updated Call for Interest (CFI) document will be posted before July meeting in San Diego </a:t>
            </a:r>
          </a:p>
          <a:p>
            <a:r>
              <a:rPr lang="en-US" altLang="ko-KR" sz="2800" dirty="0" smtClean="0"/>
              <a:t>Discussion on the possibility of transition to study group</a:t>
            </a:r>
          </a:p>
          <a:p>
            <a:endParaRPr lang="ko-KR" altLang="en-US" dirty="0"/>
          </a:p>
        </p:txBody>
      </p:sp>
      <p:sp>
        <p:nvSpPr>
          <p:cNvPr id="4" name="날짜 개체 틀 3"/>
          <p:cNvSpPr>
            <a:spLocks noGrp="1"/>
          </p:cNvSpPr>
          <p:nvPr>
            <p:ph type="dt" sz="half" idx="10"/>
          </p:nvPr>
        </p:nvSpPr>
        <p:spPr/>
        <p:txBody>
          <a:bodyPr/>
          <a:lstStyle/>
          <a:p>
            <a:r>
              <a:rPr lang="en-US" altLang="ko-KR" smtClean="0"/>
              <a:t>March 2016</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Tree>
    <p:extLst>
      <p:ext uri="{BB962C8B-B14F-4D97-AF65-F5344CB8AC3E}">
        <p14:creationId xmlns:p14="http://schemas.microsoft.com/office/powerpoint/2010/main" val="162732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Contributions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smtClean="0"/>
              <a:t>4 contributions</a:t>
            </a:r>
            <a:endParaRPr lang="en-US" altLang="ko-KR" dirty="0"/>
          </a:p>
          <a:p>
            <a:pPr lvl="1"/>
            <a:r>
              <a:rPr lang="en-US" altLang="ko-KR" sz="2000" dirty="0"/>
              <a:t>Contribution #1 </a:t>
            </a:r>
            <a:r>
              <a:rPr lang="en-US" altLang="ko-KR" sz="2000" dirty="0" smtClean="0"/>
              <a:t>(</a:t>
            </a:r>
            <a:r>
              <a:rPr lang="en-US" altLang="ko-KR" sz="2000" dirty="0" smtClean="0">
                <a:hlinkClick r:id="rId2"/>
              </a:rPr>
              <a:t>15-16-0181-02-hrrc</a:t>
            </a:r>
            <a:r>
              <a:rPr lang="en-US" altLang="ko-KR" sz="2000" dirty="0" smtClean="0"/>
              <a:t>) </a:t>
            </a:r>
            <a:r>
              <a:rPr lang="en-US" altLang="ko-KR" sz="2000" dirty="0"/>
              <a:t>: </a:t>
            </a:r>
            <a:r>
              <a:rPr lang="de-DE" altLang="ko-KR" sz="2000" dirty="0" smtClean="0"/>
              <a:t>IG </a:t>
            </a:r>
            <a:r>
              <a:rPr lang="de-DE" altLang="ko-KR" sz="2000" dirty="0"/>
              <a:t>HRRC March 2016 Agenda</a:t>
            </a:r>
            <a:endParaRPr lang="en-US" altLang="ko-KR" sz="2000" dirty="0" smtClean="0"/>
          </a:p>
          <a:p>
            <a:pPr lvl="1"/>
            <a:r>
              <a:rPr lang="en-US" altLang="ko-KR" sz="2000" dirty="0" smtClean="0"/>
              <a:t>Contribution #2 (</a:t>
            </a:r>
            <a:r>
              <a:rPr lang="en-US" altLang="ko-KR" sz="2000" dirty="0" smtClean="0">
                <a:hlinkClick r:id="rId3"/>
              </a:rPr>
              <a:t>15-16-0185-01-hrrc</a:t>
            </a:r>
            <a:r>
              <a:rPr lang="en-US" altLang="ko-KR" sz="2000" dirty="0" smtClean="0"/>
              <a:t>) </a:t>
            </a:r>
            <a:r>
              <a:rPr lang="en-US" altLang="ko-KR" sz="2000" dirty="0"/>
              <a:t>: </a:t>
            </a:r>
            <a:r>
              <a:rPr lang="en-US" altLang="ko-KR" sz="2000" dirty="0" smtClean="0"/>
              <a:t>Performance </a:t>
            </a:r>
            <a:r>
              <a:rPr lang="en-US" altLang="ko-KR" sz="2000" dirty="0"/>
              <a:t>Evaluation of Millimeter-wave-based Communication System in Subway Tunnels</a:t>
            </a:r>
            <a:endParaRPr lang="en-US" altLang="ko-KR" sz="2000" dirty="0" smtClean="0"/>
          </a:p>
          <a:p>
            <a:pPr lvl="1"/>
            <a:r>
              <a:rPr lang="en-US" altLang="ko-KR" sz="2000" dirty="0" smtClean="0"/>
              <a:t>Contribution #3 </a:t>
            </a:r>
            <a:r>
              <a:rPr lang="en-US" altLang="ko-KR" sz="2000" dirty="0"/>
              <a:t>(</a:t>
            </a:r>
            <a:r>
              <a:rPr lang="en-US" altLang="ko-KR" sz="2000" dirty="0" smtClean="0"/>
              <a:t>15-16-0266-00-hrrc</a:t>
            </a:r>
            <a:r>
              <a:rPr lang="en-US" altLang="ko-KR" sz="2000" dirty="0"/>
              <a:t>) : </a:t>
            </a:r>
            <a:r>
              <a:rPr lang="en-US" altLang="ko-KR" sz="2000" dirty="0" smtClean="0"/>
              <a:t>Meeting Minutes of March 2016</a:t>
            </a:r>
          </a:p>
          <a:p>
            <a:pPr lvl="1"/>
            <a:r>
              <a:rPr lang="en-US" altLang="ko-KR" sz="2000" dirty="0"/>
              <a:t>Contribution </a:t>
            </a:r>
            <a:r>
              <a:rPr lang="en-US" altLang="ko-KR" sz="2000" dirty="0" smtClean="0"/>
              <a:t>#4 (15-16-0260-00-hrrc) : Closing Report for March 2016</a:t>
            </a:r>
          </a:p>
          <a:p>
            <a:pPr lvl="1"/>
            <a:endParaRPr lang="en-US" altLang="ko-KR" dirty="0" smtClean="0"/>
          </a:p>
          <a:p>
            <a:pPr lvl="1"/>
            <a:endParaRPr lang="en-US" altLang="ko-KR" dirty="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March 2016</a:t>
            </a:r>
          </a:p>
        </p:txBody>
      </p:sp>
    </p:spTree>
    <p:extLst>
      <p:ext uri="{BB962C8B-B14F-4D97-AF65-F5344CB8AC3E}">
        <p14:creationId xmlns:p14="http://schemas.microsoft.com/office/powerpoint/2010/main" val="3963804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8</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8" name="날짜 개체 틀 1"/>
          <p:cNvSpPr>
            <a:spLocks noGrp="1"/>
          </p:cNvSpPr>
          <p:nvPr>
            <p:ph type="dt" sz="half" idx="10"/>
          </p:nvPr>
        </p:nvSpPr>
        <p:spPr>
          <a:xfrm>
            <a:off x="685800" y="378281"/>
            <a:ext cx="1600200" cy="215444"/>
          </a:xfrm>
        </p:spPr>
        <p:txBody>
          <a:bodyPr/>
          <a:lstStyle/>
          <a:p>
            <a:r>
              <a:rPr lang="en-US" altLang="ko-KR" dirty="0"/>
              <a:t>March 2016</a:t>
            </a:r>
          </a:p>
        </p:txBody>
      </p:sp>
    </p:spTree>
    <p:extLst>
      <p:ext uri="{BB962C8B-B14F-4D97-AF65-F5344CB8AC3E}">
        <p14:creationId xmlns:p14="http://schemas.microsoft.com/office/powerpoint/2010/main" val="2373597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4157</TotalTime>
  <Words>339</Words>
  <Application>Microsoft Office PowerPoint</Application>
  <PresentationFormat>화면 슬라이드 쇼(4:3)</PresentationFormat>
  <Paragraphs>75</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맑은 고딕</vt:lpstr>
      <vt:lpstr>Arial</vt:lpstr>
      <vt:lpstr>Times New Roman</vt:lpstr>
      <vt:lpstr>IEEE-P802_15</vt:lpstr>
      <vt:lpstr>PowerPoint 프레젠테이션</vt:lpstr>
      <vt:lpstr>IEEE 802.15 IG HRRC (High Rate Rail Communications Interest Group)  Closing Report</vt:lpstr>
      <vt:lpstr>IG Group Leadership</vt:lpstr>
      <vt:lpstr>Sessions</vt:lpstr>
      <vt:lpstr>Meeting Accomplishments</vt:lpstr>
      <vt:lpstr>Future Plans</vt:lpstr>
      <vt:lpstr>Contributions</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741</cp:revision>
  <cp:lastPrinted>1998-02-10T13:28:06Z</cp:lastPrinted>
  <dcterms:created xsi:type="dcterms:W3CDTF">2014-12-23T02:01:48Z</dcterms:created>
  <dcterms:modified xsi:type="dcterms:W3CDTF">2016-03-16T02:37:01Z</dcterms:modified>
</cp:coreProperties>
</file>