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ppt" ContentType="application/vnd.ms-powerpoi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1" r:id="rId4"/>
    <p:sldId id="272" r:id="rId5"/>
    <p:sldId id="273" r:id="rId6"/>
    <p:sldId id="274" r:id="rId7"/>
    <p:sldId id="275" r:id="rId8"/>
    <p:sldId id="276"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99" d="100"/>
          <a:sy n="99" d="100"/>
        </p:scale>
        <p:origin x="-16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7</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2016</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2016</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2016</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March 2016</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March 2016</a:t>
            </a:r>
            <a:endParaRPr lang="en-US" altLang="ja-JP" dirty="0"/>
          </a:p>
        </p:txBody>
      </p:sp>
    </p:spTree>
    <p:extLst>
      <p:ext uri="{BB962C8B-B14F-4D97-AF65-F5344CB8AC3E}">
        <p14:creationId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2016</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15-16-0243-00-004s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Microsoft_PowerPoint_97-2003_Presentation1.ppt"/><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2016</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Opening Information for March 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[15 March</a:t>
            </a:r>
            <a:r>
              <a:rPr lang="en-US" altLang="ja-JP" sz="1600" dirty="0" smtClean="0">
                <a:ea typeface="ＭＳ Ｐゴシック" charset="-128"/>
              </a:rPr>
              <a:t> 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a:t>
            </a:r>
            <a:r>
              <a:rPr lang="en-US" altLang="ja-JP" sz="1600" dirty="0" smtClean="0">
                <a:solidFill>
                  <a:schemeClr val="tx2"/>
                </a:solidFill>
                <a:ea typeface="ＭＳ Ｐゴシック" charset="-128"/>
              </a:rPr>
              <a:t>March</a:t>
            </a:r>
            <a:r>
              <a:rPr lang="en-US" altLang="ja-JP" sz="1600" dirty="0" smtClean="0">
                <a:ea typeface="ＭＳ Ｐゴシック" charset="-128"/>
              </a:rPr>
              <a:t> </a:t>
            </a:r>
            <a:r>
              <a:rPr lang="en-US" altLang="ja-JP" sz="1600" dirty="0">
                <a:ea typeface="ＭＳ Ｐゴシック" charset="-128"/>
              </a:rPr>
              <a:t>2016.]</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March 2016</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Opening </a:t>
            </a:r>
            <a:r>
              <a:rPr lang="en-US" altLang="ja-JP" dirty="0" smtClean="0">
                <a:ea typeface="ＭＳ Ｐゴシック" charset="-128"/>
              </a:rPr>
              <a:t>Information for </a:t>
            </a:r>
            <a:r>
              <a:rPr lang="en-US" altLang="ja-JP" dirty="0">
                <a:ea typeface="ＭＳ Ｐゴシック" charset="-128"/>
              </a:rPr>
              <a:t>February 2016</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smtClean="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March 2016</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mc:AlternateContent xmlns:mc="http://schemas.openxmlformats.org/markup-compatibility/2006">
              <mc:Choice xmlns:v="urn:schemas-microsoft-com:vml" Requires="v">
                <p:oleObj spid="_x0000_s1028" name="プレゼンテーション" showAsIcon="1" r:id="rId5" imgW="914400" imgH="857160" progId="PowerPoint.Show.8">
                  <p:embed/>
                </p:oleObj>
              </mc:Choice>
              <mc:Fallback>
                <p:oleObj name="プレゼンテーション" showAsIcon="1" r:id="rId5" imgW="914400" imgH="857160" progId="PowerPoint.Show.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3000375"/>
                        <a:ext cx="9144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69255265"/>
              </p:ext>
            </p:extLst>
          </p:nvPr>
        </p:nvGraphicFramePr>
        <p:xfrm>
          <a:off x="755576" y="2060848"/>
          <a:ext cx="7272000" cy="2962840"/>
        </p:xfrm>
        <a:graphic>
          <a:graphicData uri="http://schemas.openxmlformats.org/drawingml/2006/table">
            <a:tbl>
              <a:tblPr firstRow="1" bandRow="1">
                <a:tableStyleId>{93296810-A885-4BE3-A3E7-6D5BEEA58F35}</a:tableStyleId>
              </a:tblPr>
              <a:tblGrid>
                <a:gridCol w="1080000"/>
                <a:gridCol w="1476000"/>
                <a:gridCol w="1476000"/>
                <a:gridCol w="1620000"/>
                <a:gridCol w="1620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marL="36000" marR="36000" marT="36000" marB="36000" anchor="ctr"/>
                </a:tc>
                <a:tc>
                  <a:txBody>
                    <a:bodyPr/>
                    <a:lstStyle/>
                    <a:p>
                      <a:pPr algn="ctr"/>
                      <a:r>
                        <a:rPr kumimoji="1" lang="en-US" altLang="ja-JP" dirty="0" smtClean="0"/>
                        <a:t>Thursday</a:t>
                      </a:r>
                      <a:endParaRPr kumimoji="1" lang="ja-JP" altLang="en-US" dirty="0"/>
                    </a:p>
                  </a:txBody>
                  <a:tcPr marL="36000" marR="36000" marT="36000" marB="36000"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Florence 2205</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Florence 2205</a:t>
                      </a:r>
                    </a:p>
                  </a:txBody>
                  <a:tcPr marL="36000" marR="36000" marT="36000" marB="36000"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Florence 2205</a:t>
                      </a:r>
                    </a:p>
                  </a:txBody>
                  <a:tcPr marL="36000" marR="36000" marT="36000" marB="36000"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smtClean="0"/>
              <a:t>TG Kickoff			September 2014		</a:t>
            </a:r>
          </a:p>
          <a:p>
            <a:r>
              <a:rPr lang="en-US" altLang="ja-JP" sz="2400" dirty="0" smtClean="0"/>
              <a:t>Editing1</a:t>
            </a:r>
            <a:r>
              <a:rPr lang="en-US" altLang="ja-JP" sz="2400" baseline="30000" dirty="0" smtClean="0"/>
              <a:t>st</a:t>
            </a:r>
            <a:r>
              <a:rPr lang="en-US" altLang="ja-JP" sz="2400" dirty="0" smtClean="0"/>
              <a:t> Draft		May 2015</a:t>
            </a:r>
          </a:p>
          <a:p>
            <a:r>
              <a:rPr lang="en-US" altLang="ja-JP" sz="2400" dirty="0" smtClean="0"/>
              <a:t>Motion for Letter Ballot	March 2016</a:t>
            </a:r>
          </a:p>
          <a:p>
            <a:r>
              <a:rPr lang="en-US" altLang="ja-JP" sz="2400" dirty="0" smtClean="0"/>
              <a:t>Sponsor Ballot		November 2016</a:t>
            </a:r>
          </a:p>
          <a:p>
            <a:r>
              <a:rPr lang="de-DE" altLang="ja-JP" sz="2400" dirty="0" smtClean="0"/>
              <a:t>Submission to RevCom	May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March 2016</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5</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spTree>
    <p:extLst>
      <p:ext uri="{BB962C8B-B14F-4D97-AF65-F5344CB8AC3E}">
        <p14:creationId xmlns:p14="http://schemas.microsoft.com/office/powerpoint/2010/main" val="114121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March 2016</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6</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val="1378658160"/>
              </p:ext>
            </p:extLst>
          </p:nvPr>
        </p:nvGraphicFramePr>
        <p:xfrm>
          <a:off x="276988" y="1772816"/>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cxnSp>
        <p:nvCxnSpPr>
          <p:cNvPr id="10" name="直線コネクタ 9"/>
          <p:cNvCxnSpPr/>
          <p:nvPr/>
        </p:nvCxnSpPr>
        <p:spPr bwMode="auto">
          <a:xfrm>
            <a:off x="5940152" y="1772816"/>
            <a:ext cx="0" cy="4464496"/>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2016</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7</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lnSpcReduction="10000"/>
          </a:bodyPr>
          <a:lstStyle/>
          <a:p>
            <a:r>
              <a:rPr lang="en-US" altLang="ja-JP" sz="2400" dirty="0" smtClean="0"/>
              <a:t>TG4s meeting call to order</a:t>
            </a:r>
          </a:p>
          <a:p>
            <a:r>
              <a:rPr lang="en-US" altLang="ja-JP" sz="2400" dirty="0" smtClean="0"/>
              <a:t>Call for essential patents and policies &amp; procedures reminder </a:t>
            </a:r>
          </a:p>
          <a:p>
            <a:r>
              <a:rPr lang="en-US" altLang="ja-JP" sz="2400" dirty="0" smtClean="0"/>
              <a:t>Agenda Setting</a:t>
            </a:r>
          </a:p>
          <a:p>
            <a:r>
              <a:rPr lang="en-US" altLang="ja-JP" sz="2400" dirty="0" smtClean="0"/>
              <a:t>Approve ATL meeting minutes</a:t>
            </a:r>
          </a:p>
          <a:p>
            <a:pPr>
              <a:lnSpc>
                <a:spcPct val="80000"/>
              </a:lnSpc>
            </a:pPr>
            <a:r>
              <a:rPr lang="en-US" altLang="ja-JP" sz="2400" dirty="0" smtClean="0"/>
              <a:t>Hearing presentations</a:t>
            </a:r>
          </a:p>
          <a:p>
            <a:pPr>
              <a:lnSpc>
                <a:spcPct val="80000"/>
              </a:lnSpc>
            </a:pPr>
            <a:r>
              <a:rPr lang="en-US" altLang="ja-JP" sz="2400" dirty="0" smtClean="0"/>
              <a:t>Work on Technical Guidance Document  and Draft document</a:t>
            </a:r>
          </a:p>
          <a:p>
            <a:pPr>
              <a:lnSpc>
                <a:spcPct val="80000"/>
              </a:lnSpc>
            </a:pPr>
            <a:r>
              <a:rPr lang="en-US" altLang="ja-JP" sz="2400" dirty="0" smtClean="0"/>
              <a:t>Timeline</a:t>
            </a:r>
          </a:p>
          <a:p>
            <a:pPr>
              <a:lnSpc>
                <a:spcPct val="80000"/>
              </a:lnSpc>
            </a:pPr>
            <a:r>
              <a:rPr lang="en-US" altLang="ja-JP" sz="2400" dirty="0" smtClean="0"/>
              <a:t>Plan for March meeting and Teleconference</a:t>
            </a:r>
          </a:p>
          <a:p>
            <a:r>
              <a:rPr lang="en-US" altLang="ja-JP" sz="2400" dirty="0" smtClean="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March 2016 Agenda</a:t>
            </a:r>
            <a:r>
              <a:rPr lang="ja-JP" altLang="en-US" sz="2400" dirty="0" smtClean="0"/>
              <a:t> </a:t>
            </a:r>
            <a:r>
              <a:rPr lang="en-US" altLang="ja-JP" sz="2400" dirty="0" smtClean="0"/>
              <a:t>(15-16-167-r0)</a:t>
            </a:r>
          </a:p>
          <a:p>
            <a:r>
              <a:rPr lang="en-US" altLang="ja-JP" sz="2400" dirty="0" smtClean="0">
                <a:ea typeface="ＭＳ Ｐゴシック" charset="-128"/>
              </a:rPr>
              <a:t>TG4s Opening Information for March</a:t>
            </a:r>
            <a:r>
              <a:rPr lang="en-US" altLang="ja-JP" sz="2400" dirty="0" smtClean="0"/>
              <a:t> 2016 (15-16-882r0)</a:t>
            </a:r>
          </a:p>
          <a:p>
            <a:r>
              <a:rPr lang="en-US" altLang="ja-JP" sz="2400" dirty="0" smtClean="0"/>
              <a:t>TG4s </a:t>
            </a:r>
            <a:r>
              <a:rPr lang="en-US" altLang="ja-JP" sz="2400" dirty="0"/>
              <a:t>J</a:t>
            </a:r>
            <a:r>
              <a:rPr lang="en-US" altLang="ja-JP" sz="2400" dirty="0" smtClean="0"/>
              <a:t>anuary 2016 Meeting Minutes (15-16-145r0)</a:t>
            </a:r>
          </a:p>
          <a:p>
            <a:r>
              <a:rPr lang="en-US" altLang="ja-JP" sz="2400" dirty="0"/>
              <a:t>Proposal of SRM service primitives for Technical Guidance Document</a:t>
            </a:r>
            <a:r>
              <a:rPr lang="ja-JP" altLang="en-US" sz="2400" dirty="0" smtClean="0"/>
              <a:t> </a:t>
            </a:r>
            <a:r>
              <a:rPr lang="en-US" altLang="ja-JP" sz="2400" dirty="0" smtClean="0"/>
              <a:t>(16-16-128r0)</a:t>
            </a:r>
          </a:p>
          <a:p>
            <a:r>
              <a:rPr lang="en-US" altLang="ja-JP" sz="2400" dirty="0" smtClean="0"/>
              <a:t>TG4s </a:t>
            </a:r>
            <a:r>
              <a:rPr lang="en-US" altLang="ja-JP" sz="2400" dirty="0"/>
              <a:t>Technical Guidance </a:t>
            </a:r>
            <a:r>
              <a:rPr lang="en-US" altLang="ja-JP" sz="2400" dirty="0" smtClean="0"/>
              <a:t>Document (15-14-555r11)</a:t>
            </a:r>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March 2016</a:t>
            </a:r>
            <a:endParaRPr lang="en-US" altLang="ja-JP" dirty="0"/>
          </a:p>
        </p:txBody>
      </p:sp>
    </p:spTree>
    <p:extLst>
      <p:ext uri="{BB962C8B-B14F-4D97-AF65-F5344CB8AC3E}">
        <p14:creationId xmlns:p14="http://schemas.microsoft.com/office/powerpoint/2010/main" val="2473650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351</TotalTime>
  <Words>305</Words>
  <Application>Microsoft Office PowerPoint</Application>
  <PresentationFormat>画面に合わせる (4:3)</PresentationFormat>
  <Paragraphs>128</Paragraphs>
  <Slides>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IEEE-P802_15</vt:lpstr>
      <vt:lpstr>プレゼンテーション</vt:lpstr>
      <vt:lpstr>PowerPoint プレゼンテーション</vt:lpstr>
      <vt:lpstr>TG4s Opening Information for February 2016</vt:lpstr>
      <vt:lpstr>IEEE Patent Policy</vt:lpstr>
      <vt:lpstr>TG4s schedule for the week</vt:lpstr>
      <vt:lpstr>Time planning</vt:lpstr>
      <vt:lpstr>Timeline</vt:lpstr>
      <vt:lpstr>Agenda</vt:lpstr>
      <vt:lpstr>Contributions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September 2015</dc:title>
  <dc:subject>IEEE 802.15 &lt;subject&gt;</dc:subject>
  <dc:creator>kitazawa</dc:creator>
  <dc:description>15-16-0155-00-004s</dc:description>
  <cp:lastModifiedBy>Shoichi Kitazawa</cp:lastModifiedBy>
  <cp:revision>3</cp:revision>
  <cp:lastPrinted>2015-06-24T08:51:36Z</cp:lastPrinted>
  <dcterms:created xsi:type="dcterms:W3CDTF">2015-02-02T05:19:06Z</dcterms:created>
  <dcterms:modified xsi:type="dcterms:W3CDTF">2016-03-14T16:06:44Z</dcterms:modified>
</cp:coreProperties>
</file>