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p:scale>
          <a:sx n="60" d="100"/>
          <a:sy n="60" d="100"/>
        </p:scale>
        <p:origin x="-1348"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802.15-16-0242-00-0dep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March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15 March,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a:t>
            </a:r>
            <a:r>
              <a:rPr lang="en-US" altLang="ja-JP" dirty="0" smtClean="0"/>
              <a:t>016</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77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a:t>minutes: </a:t>
            </a:r>
            <a:r>
              <a:rPr lang="en-US" altLang="ja-JP" sz="2400" dirty="0" smtClean="0"/>
              <a:t>15-16-0095-03-0dep-ig-dependability-January-2016-meeting-minutes</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a:t>
            </a:r>
            <a:r>
              <a:rPr lang="en-US" altLang="ja-JP" sz="2400" dirty="0"/>
              <a:t>CFI: </a:t>
            </a:r>
            <a:r>
              <a:rPr lang="en-US" altLang="ja-JP" sz="2400" dirty="0" smtClean="0"/>
              <a:t>15-15-0217-06-0dep-ig-dep-review-of-responses-to-call-for-interest-cfi</a:t>
            </a:r>
          </a:p>
          <a:p>
            <a:pPr marL="0" indent="0">
              <a:buNone/>
            </a:pPr>
            <a:r>
              <a:rPr lang="en-US" altLang="ja-JP" sz="2400" dirty="0"/>
              <a:t> </a:t>
            </a:r>
            <a:r>
              <a:rPr lang="en-US" altLang="ja-JP" sz="2400" dirty="0" smtClean="0"/>
              <a:t>    3</a:t>
            </a:r>
            <a:r>
              <a:rPr lang="en-US" altLang="ja-JP" sz="2400" dirty="0"/>
              <a:t>. IG DEP Scope and Focused Applications with Different </a:t>
            </a:r>
            <a:r>
              <a:rPr lang="en-US" altLang="ja-JP" sz="2400" dirty="0" err="1"/>
              <a:t>QoS</a:t>
            </a:r>
            <a:r>
              <a:rPr lang="en-US" altLang="ja-JP" sz="2400" dirty="0"/>
              <a:t> </a:t>
            </a:r>
            <a:r>
              <a:rPr lang="en-US" altLang="ja-JP" sz="2400" dirty="0" smtClean="0"/>
              <a:t>Levels; 15-16-0111-00-0dep</a:t>
            </a:r>
            <a:endParaRPr lang="en-US" altLang="ja-JP" sz="2400" dirty="0" smtClean="0"/>
          </a:p>
          <a:p>
            <a:pPr marL="0" indent="0">
              <a:buNone/>
            </a:pPr>
            <a:r>
              <a:rPr lang="en-US" altLang="ja-JP" sz="2400" dirty="0"/>
              <a:t>     </a:t>
            </a:r>
            <a:r>
              <a:rPr lang="en-US" altLang="ja-JP" sz="2400" dirty="0"/>
              <a:t>4</a:t>
            </a:r>
            <a:r>
              <a:rPr lang="en-US" altLang="ja-JP" sz="2400" dirty="0" smtClean="0"/>
              <a:t>. Review and Update </a:t>
            </a:r>
            <a:r>
              <a:rPr lang="en-US" altLang="ja-JP" sz="2400" dirty="0" smtClean="0"/>
              <a:t>of </a:t>
            </a:r>
            <a:r>
              <a:rPr lang="en-US" altLang="ja-JP" sz="2400" dirty="0" smtClean="0"/>
              <a:t>draft of PAR and CSD </a:t>
            </a:r>
            <a:endParaRPr lang="en-US" altLang="ja-JP" sz="2400" dirty="0" smtClean="0"/>
          </a:p>
          <a:p>
            <a:pPr marL="0" indent="0">
              <a:buNone/>
            </a:pPr>
            <a:r>
              <a:rPr lang="en-US" altLang="ja-JP" sz="2400" dirty="0"/>
              <a:t> </a:t>
            </a:r>
            <a:r>
              <a:rPr lang="en-US" altLang="ja-JP" sz="2400" dirty="0" smtClean="0"/>
              <a:t>    </a:t>
            </a:r>
            <a:r>
              <a:rPr lang="en-US" altLang="ja-JP" sz="2400" dirty="0" smtClean="0"/>
              <a:t>5. </a:t>
            </a:r>
            <a:r>
              <a:rPr lang="en-US" altLang="ja-JP" sz="2400" dirty="0" smtClean="0"/>
              <a:t>Update of Application and Dependability Matrix</a:t>
            </a:r>
          </a:p>
          <a:p>
            <a:pPr marL="0" indent="0">
              <a:buNone/>
            </a:pPr>
            <a:r>
              <a:rPr lang="en-US" altLang="ja-JP" sz="2400" dirty="0"/>
              <a:t> </a:t>
            </a:r>
            <a:r>
              <a:rPr lang="en-US" altLang="ja-JP" sz="2400" dirty="0" smtClean="0"/>
              <a:t>    </a:t>
            </a:r>
            <a:r>
              <a:rPr lang="en-US" altLang="ja-JP" sz="2400" dirty="0" smtClean="0"/>
              <a:t>6.</a:t>
            </a:r>
            <a:r>
              <a:rPr lang="en-US" altLang="ja-JP" sz="2400" dirty="0" smtClean="0"/>
              <a:t> </a:t>
            </a:r>
            <a:r>
              <a:rPr lang="en-US" altLang="ja-JP" sz="2400" dirty="0" smtClean="0"/>
              <a:t>Technologies </a:t>
            </a:r>
            <a:r>
              <a:rPr lang="en-US" altLang="ja-JP" sz="2400" dirty="0"/>
              <a:t>to guarantee </a:t>
            </a:r>
            <a:r>
              <a:rPr lang="en-US" altLang="ja-JP" sz="2400" dirty="0" smtClean="0"/>
              <a:t>dependability</a:t>
            </a:r>
            <a:endParaRPr lang="en-US" altLang="ja-JP" sz="2400" dirty="0"/>
          </a:p>
          <a:p>
            <a:pPr marL="0" indent="0">
              <a:buNone/>
            </a:pPr>
            <a:r>
              <a:rPr lang="en-US" altLang="ja-JP" sz="2400" dirty="0" smtClean="0"/>
              <a:t> </a:t>
            </a:r>
            <a:r>
              <a:rPr lang="en-US" altLang="ja-JP" sz="2400" dirty="0" smtClean="0"/>
              <a:t>    7. Update </a:t>
            </a:r>
            <a:r>
              <a:rPr lang="en-US" altLang="ja-JP" sz="2400" dirty="0" smtClean="0"/>
              <a:t>of Timeline and Progress to </a:t>
            </a:r>
            <a:r>
              <a:rPr lang="en-US" altLang="ja-JP" sz="2400" dirty="0" smtClean="0"/>
              <a:t>SG</a:t>
            </a:r>
            <a:endParaRPr lang="en-US" altLang="ja-JP" sz="2400" dirty="0" smtClean="0"/>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scheduling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Macao, PRC</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March 15</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 </a:t>
            </a:r>
            <a:r>
              <a:rPr lang="en-US" altLang="ja-JP" dirty="0" smtClean="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703720326"/>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IG-DEP</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r>
                        <a:rPr kumimoji="1" lang="en-US" altLang="ja-JP" u="none" dirty="0" smtClean="0">
                          <a:solidFill>
                            <a:schemeClr val="tx1"/>
                          </a:solidFill>
                        </a:rPr>
                        <a:t>IG-DEP</a:t>
                      </a:r>
                    </a:p>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a:t>
            </a:r>
            <a:r>
              <a:rPr lang="en-US" altLang="ja-JP" dirty="0" smtClean="0"/>
              <a:t>2016</a:t>
            </a:r>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4698</TotalTime>
  <Words>992</Words>
  <Application>Microsoft Office PowerPoint</Application>
  <PresentationFormat>画面に合わせる (4:3)</PresentationFormat>
  <Paragraphs>165</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Macao, PRC March 15th, 2016</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45</cp:revision>
  <cp:lastPrinted>2013-04-17T07:57:49Z</cp:lastPrinted>
  <dcterms:created xsi:type="dcterms:W3CDTF">2013-04-16T01:38:08Z</dcterms:created>
  <dcterms:modified xsi:type="dcterms:W3CDTF">2016-03-14T15:59:56Z</dcterms:modified>
</cp:coreProperties>
</file>