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344" r:id="rId3"/>
    <p:sldId id="345" r:id="rId4"/>
    <p:sldId id="31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3399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461" autoAdjust="0"/>
  </p:normalViewPr>
  <p:slideViewPr>
    <p:cSldViewPr>
      <p:cViewPr varScale="1">
        <p:scale>
          <a:sx n="69" d="100"/>
          <a:sy n="69" d="100"/>
        </p:scale>
        <p:origin x="-810" y="-1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802.15-16-0235-01-003e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#11 for preamble selection</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#11 for MIMO preamble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#11]</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current draft (D01)</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45571187"/>
              </p:ext>
            </p:extLst>
          </p:nvPr>
        </p:nvGraphicFramePr>
        <p:xfrm>
          <a:off x="467543" y="1992906"/>
          <a:ext cx="8195111" cy="1224000"/>
        </p:xfrm>
        <a:graphic>
          <a:graphicData uri="http://schemas.openxmlformats.org/drawingml/2006/table">
            <a:tbl>
              <a:tblPr/>
              <a:tblGrid>
                <a:gridCol w="425450"/>
                <a:gridCol w="722647"/>
                <a:gridCol w="592034"/>
                <a:gridCol w="2208346"/>
                <a:gridCol w="2123317"/>
                <a:gridCol w="2123317"/>
              </a:tblGrid>
              <a:tr h="426315">
                <a:tc>
                  <a:txBody>
                    <a:bodyPr/>
                    <a:lstStyle/>
                    <a:p>
                      <a:pPr algn="ctr" fontAlgn="b"/>
                      <a:r>
                        <a:rPr lang="en-US" sz="1200" b="1" i="0" u="none" strike="noStrike" dirty="0">
                          <a:effectLst/>
                          <a:latin typeface="Arial"/>
                        </a:rPr>
                        <a:t>Page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000" b="1" i="0" u="none" strike="noStrike" dirty="0">
                          <a:effectLst/>
                          <a:latin typeface="Arial"/>
                        </a:rPr>
                        <a:t>Comment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1" i="0" u="none" strike="noStrike" dirty="0">
                          <a:effectLst/>
                          <a:latin typeface="Arial"/>
                        </a:rPr>
                        <a:t>Resolution Detail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93</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11a.2.3.1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mn-lt"/>
                        </a:rPr>
                        <a:t>19</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Use of preamble, payload, and command frame are confusing</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Delete "a PHY short preamble shall be used for the payload"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Change as proposed and explain how to choose preamble type. </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593102" y="1520788"/>
            <a:ext cx="1701363" cy="400110"/>
          </a:xfrm>
          <a:prstGeom prst="rect">
            <a:avLst/>
          </a:prstGeom>
          <a:noFill/>
        </p:spPr>
        <p:txBody>
          <a:bodyPr wrap="none" rtlCol="0">
            <a:spAutoFit/>
          </a:bodyPr>
          <a:lstStyle/>
          <a:p>
            <a:r>
              <a:rPr kumimoji="1" lang="en-US" altLang="ja-JP" sz="2000" b="1" dirty="0" smtClean="0"/>
              <a:t>Comment #11</a:t>
            </a:r>
            <a:endParaRPr kumimoji="1" lang="ja-JP" altLang="en-US" sz="2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029" y="3645024"/>
            <a:ext cx="7621622" cy="227837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正方形/長方形 9"/>
          <p:cNvSpPr/>
          <p:nvPr/>
        </p:nvSpPr>
        <p:spPr bwMode="auto">
          <a:xfrm>
            <a:off x="1259632" y="5301272"/>
            <a:ext cx="4968000" cy="576000"/>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072350" y="5938504"/>
            <a:ext cx="3047822" cy="400110"/>
          </a:xfrm>
          <a:prstGeom prst="rect">
            <a:avLst/>
          </a:prstGeom>
          <a:noFill/>
        </p:spPr>
        <p:txBody>
          <a:bodyPr wrap="none" rtlCol="0">
            <a:spAutoFit/>
          </a:bodyPr>
          <a:lstStyle/>
          <a:p>
            <a:r>
              <a:rPr kumimoji="1" lang="en-US" altLang="ja-JP" sz="2000" b="1" dirty="0" smtClean="0"/>
              <a:t>Current draft description </a:t>
            </a:r>
            <a:endParaRPr kumimoji="1" lang="ja-JP" altLang="en-US" sz="2000" b="1"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smtClean="0"/>
              <a:t>Resolution</a:t>
            </a:r>
            <a:endParaRPr kumimoji="1" lang="ja-JP" altLang="en-US" sz="3200" dirty="0"/>
          </a:p>
        </p:txBody>
      </p:sp>
      <p:pic>
        <p:nvPicPr>
          <p:cNvPr id="6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4124" y="2996952"/>
            <a:ext cx="5835753" cy="298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正方形/長方形 69"/>
          <p:cNvSpPr/>
          <p:nvPr/>
        </p:nvSpPr>
        <p:spPr>
          <a:xfrm>
            <a:off x="2704149" y="5949280"/>
            <a:ext cx="3735703" cy="400110"/>
          </a:xfrm>
          <a:prstGeom prst="rect">
            <a:avLst/>
          </a:prstGeom>
        </p:spPr>
        <p:txBody>
          <a:bodyPr wrap="none">
            <a:spAutoFit/>
          </a:bodyPr>
          <a:lstStyle/>
          <a:p>
            <a:r>
              <a:rPr lang="en-US" altLang="ja-JP" sz="2000" b="1" dirty="0"/>
              <a:t>Figure 4-2a – One cycle of PPAP</a:t>
            </a:r>
            <a:endParaRPr lang="ja-JP" altLang="ja-JP" sz="2000" dirty="0"/>
          </a:p>
        </p:txBody>
      </p:sp>
      <p:sp>
        <p:nvSpPr>
          <p:cNvPr id="5" name="テキスト ボックス 4"/>
          <p:cNvSpPr txBox="1"/>
          <p:nvPr/>
        </p:nvSpPr>
        <p:spPr>
          <a:xfrm>
            <a:off x="611560" y="1431937"/>
            <a:ext cx="7920880" cy="1384995"/>
          </a:xfrm>
          <a:prstGeom prst="rect">
            <a:avLst/>
          </a:prstGeom>
          <a:noFill/>
        </p:spPr>
        <p:txBody>
          <a:bodyPr wrap="square" rtlCol="0">
            <a:spAutoFit/>
          </a:bodyPr>
          <a:lstStyle/>
          <a:p>
            <a:r>
              <a:rPr kumimoji="1" lang="en-US" altLang="ja-JP" sz="2400" dirty="0" smtClean="0"/>
              <a:t>Accept the comment and change the text to </a:t>
            </a:r>
          </a:p>
          <a:p>
            <a:endParaRPr kumimoji="1" lang="en-US" altLang="ja-JP" sz="2000" dirty="0" smtClean="0"/>
          </a:p>
          <a:p>
            <a:r>
              <a:rPr kumimoji="1" lang="en-US" altLang="ja-JP" sz="2000" dirty="0" smtClean="0"/>
              <a:t>“A PHY-long preamble shall be used during Unassociated Phase and a PHY-short preamble shall be used in Associated Phase.”</a:t>
            </a:r>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6847</TotalTime>
  <Words>235</Words>
  <Application>Microsoft Office PowerPoint</Application>
  <PresentationFormat>画面に合わせる (4:3)</PresentationFormat>
  <Paragraphs>50</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Comment and the current draft (D01)</vt:lpstr>
      <vt:lpstr>Resolution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611</cp:revision>
  <cp:lastPrinted>1998-02-10T13:28:06Z</cp:lastPrinted>
  <dcterms:created xsi:type="dcterms:W3CDTF">1999-11-08T18:59:45Z</dcterms:created>
  <dcterms:modified xsi:type="dcterms:W3CDTF">2016-03-14T10:00:08Z</dcterms:modified>
</cp:coreProperties>
</file>