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344" r:id="rId3"/>
    <p:sldId id="345" r:id="rId4"/>
    <p:sldId id="318"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3399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8" autoAdjust="0"/>
    <p:restoredTop sz="86461" autoAdjust="0"/>
  </p:normalViewPr>
  <p:slideViewPr>
    <p:cSldViewPr>
      <p:cViewPr varScale="1">
        <p:scale>
          <a:sx n="69" d="100"/>
          <a:sy n="69" d="100"/>
        </p:scale>
        <p:origin x="-810" y="-108"/>
      </p:cViewPr>
      <p:guideLst>
        <p:guide orient="horz" pos="3793"/>
        <p:guide pos="285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510424D2-30EA-4DBF-ADD7-9935F036306A}"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028641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9522B39B-2C39-4F9C-9430-A9CD3DBEDC59}"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7894919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1</a:t>
            </a:fld>
            <a:endParaRPr lang="en-US" altLang="ja-JP"/>
          </a:p>
        </p:txBody>
      </p:sp>
    </p:spTree>
    <p:extLst>
      <p:ext uri="{BB962C8B-B14F-4D97-AF65-F5344CB8AC3E}">
        <p14:creationId xmlns:p14="http://schemas.microsoft.com/office/powerpoint/2010/main" val="2038142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smtClean="0"/>
              <a:t>&lt;Mar. 2016&gt;</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6652F43B-E88C-4292-9842-7923F42985AC}" type="slidenum">
              <a:rPr lang="en-US" altLang="ja-JP"/>
              <a:pPr/>
              <a:t>‹#›</a:t>
            </a:fld>
            <a:endParaRPr lang="en-US" altLang="ja-JP"/>
          </a:p>
        </p:txBody>
      </p:sp>
    </p:spTree>
    <p:extLst>
      <p:ext uri="{BB962C8B-B14F-4D97-AF65-F5344CB8AC3E}">
        <p14:creationId xmlns:p14="http://schemas.microsoft.com/office/powerpoint/2010/main" val="5702661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867CB61E-4224-4065-A98C-4D3B055BC026}" type="slidenum">
              <a:rPr lang="en-US" altLang="ja-JP"/>
              <a:pPr/>
              <a:t>‹#›</a:t>
            </a:fld>
            <a:endParaRPr lang="en-US" altLang="ja-JP"/>
          </a:p>
        </p:txBody>
      </p:sp>
    </p:spTree>
    <p:extLst>
      <p:ext uri="{BB962C8B-B14F-4D97-AF65-F5344CB8AC3E}">
        <p14:creationId xmlns:p14="http://schemas.microsoft.com/office/powerpoint/2010/main" val="6334127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a:p>
            <a:pPr lvl="4"/>
            <a:r>
              <a:rPr lang="en-US" altLang="ja-JP"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smtClean="0"/>
              <a:t>&lt;Mar. 2016&gt;</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smtClean="0"/>
              <a:t>Kondou (Sony)</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54977A5C-F0ED-4241-9D3A-66015270F4BA}" type="slidenum">
              <a:rPr lang="en-US" altLang="ja-JP"/>
              <a:pPr/>
              <a:t>‹#›</a:t>
            </a:fld>
            <a:endParaRPr lang="en-US" altLang="ja-JP"/>
          </a:p>
        </p:txBody>
      </p:sp>
      <p:sp>
        <p:nvSpPr>
          <p:cNvPr id="1031" name="Rectangle 7"/>
          <p:cNvSpPr>
            <a:spLocks noChangeArrowheads="1"/>
          </p:cNvSpPr>
          <p:nvPr/>
        </p:nvSpPr>
        <p:spPr bwMode="auto">
          <a:xfrm>
            <a:off x="3635896" y="394156"/>
            <a:ext cx="482230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pitchFamily="50" charset="-128"/>
              </a:rPr>
              <a:t>doc.: IEEE </a:t>
            </a:r>
            <a:r>
              <a:rPr lang="en-US" altLang="ja-JP" sz="1400" b="1" dirty="0" smtClean="0">
                <a:ea typeface="ＭＳ Ｐゴシック" pitchFamily="50" charset="-128"/>
              </a:rPr>
              <a:t>802.15-16-0235-01-003e</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255405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0" i="0" dirty="0" smtClean="0">
                <a:solidFill>
                  <a:schemeClr val="tx1"/>
                </a:solidFill>
                <a:ea typeface="ＭＳ Ｐゴシック" pitchFamily="50" charset="-128"/>
              </a:rPr>
              <a:t>submission</a:t>
            </a:r>
            <a:endParaRPr lang="en-US" altLang="ja-JP" sz="1400" b="0" i="0" dirty="0">
              <a:solidFill>
                <a:schemeClr val="tx1"/>
              </a:solidFill>
              <a:ea typeface="ＭＳ Ｐゴシック" pitchFamily="50" charset="-128"/>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smtClean="0"/>
              <a:t>&lt;Mar. 2016&gt;</a:t>
            </a:r>
            <a:endParaRPr lang="en-US" altLang="ja-JP" dirty="0"/>
          </a:p>
        </p:txBody>
      </p:sp>
      <p:sp>
        <p:nvSpPr>
          <p:cNvPr id="5"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78D5D3F8-D805-444C-8A2D-11DF22B16829}" type="slidenum">
              <a:rPr lang="en-US" altLang="ja-JP"/>
              <a:pPr/>
              <a:t>1</a:t>
            </a:fld>
            <a:endParaRPr lang="en-US" altLang="ja-JP" dirty="0"/>
          </a:p>
        </p:txBody>
      </p:sp>
      <p:sp>
        <p:nvSpPr>
          <p:cNvPr id="8" name="Rectangle 3"/>
          <p:cNvSpPr>
            <a:spLocks noChangeArrowheads="1"/>
          </p:cNvSpPr>
          <p:nvPr/>
        </p:nvSpPr>
        <p:spPr bwMode="auto">
          <a:xfrm>
            <a:off x="408102" y="944724"/>
            <a:ext cx="8340362"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1" i="0" u="sng"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ＭＳ Ｐゴシック" charset="-128"/>
                <a:cs typeface="Times New Roman" pitchFamily="18" charset="0"/>
              </a:rPr>
              <a:t>Project: IEEE P802.15 Working Group for Wireless Personal Area Networks (WPANs)</a:t>
            </a:r>
            <a:endPar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Submission Title: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[Resolution on comment #11 for preamble selection</a:t>
            </a:r>
            <a:r>
              <a:rPr kumimoji="1" lang="pt-BR"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a:cs typeface="Times New Roman" pitchFamily="18" charset="0"/>
              </a:rPr>
              <a:t>] </a:t>
            </a:r>
            <a:endParaRPr kumimoji="1" lang="pt-BR"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Date Submitted: [</a:t>
            </a:r>
            <a:r>
              <a:rPr lang="en-US" altLang="ja-JP" sz="1600" dirty="0" smtClean="0">
                <a:solidFill>
                  <a:srgbClr val="000000"/>
                </a:solidFill>
                <a:latin typeface="Times New Roman" pitchFamily="18" charset="0"/>
                <a:ea typeface="ＭＳ Ｐゴシック" charset="-128"/>
                <a:cs typeface="Times New Roman" pitchFamily="18" charset="0"/>
              </a:rPr>
              <a:t>14</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March 2016]</a:t>
            </a:r>
          </a:p>
          <a:p>
            <a:pPr lvl="0" fontAlgn="auto">
              <a:spcBef>
                <a:spcPts val="0"/>
              </a:spcBef>
              <a:spcAft>
                <a:spcPts val="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Source: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[Keitarou Kondou</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 </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0"/>
              </a:spcBef>
              <a:spcAft>
                <a:spcPts val="0"/>
              </a:spcAft>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Company: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dirty="0" smtClean="0">
                <a:solidFill>
                  <a:srgbClr val="000000"/>
                </a:solidFill>
                <a:latin typeface="Times New Roman" pitchFamily="18" charset="0"/>
                <a:ea typeface="ＭＳ Ｐゴシック" charset="-128"/>
                <a:cs typeface="Times New Roman" pitchFamily="18" charset="0"/>
              </a:rPr>
              <a:t>Sony Corporation</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Address</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1-7-1 Konan, Minato-</a:t>
            </a:r>
            <a:r>
              <a:rPr kumimoji="1" lang="en-US" altLang="ja-JP" sz="1600" b="0" i="0" u="none" strike="noStrike" kern="1200" cap="none" spc="0" normalizeH="0" baseline="0" noProof="0" dirty="0" err="1" smtClean="0">
                <a:ln>
                  <a:noFill/>
                </a:ln>
                <a:effectLst/>
                <a:uLnTx/>
                <a:uFillTx/>
                <a:latin typeface="Times New Roman" pitchFamily="18" charset="0"/>
                <a:ea typeface="ＭＳ Ｐゴシック" charset="-128"/>
                <a:cs typeface="Times New Roman" pitchFamily="18" charset="0"/>
              </a:rPr>
              <a:t>ku</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Tokyo 108-0075</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E-Mail</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[Keitarou.Kondou@jp.sony.com</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Re: </a:t>
            </a:r>
            <a:r>
              <a:rPr kumimoji="1" lang="en-US" altLang="ja-JP" sz="160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[In response to </a:t>
            </a:r>
            <a:r>
              <a:rPr lang="en-US" altLang="ja-JP" sz="1600" dirty="0" smtClean="0">
                <a:solidFill>
                  <a:srgbClr val="000000"/>
                </a:solidFill>
                <a:latin typeface="Times New Roman" pitchFamily="18" charset="0"/>
                <a:ea typeface="ＭＳ Ｐゴシック" charset="-128"/>
                <a:cs typeface="Times New Roman" pitchFamily="18" charset="0"/>
              </a:rPr>
              <a:t>15-16-0162-01-003e-lb114-consolidated-comments]</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Abstract</a:t>
            </a: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a:solidFill>
                  <a:srgbClr val="000000"/>
                </a:solidFill>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This document presents a resolution on comment #11 for MIMO preamble in 15-16-0162-01-003e-lb114-consolidated-comments.]</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600"/>
              </a:spcBef>
              <a:spcAft>
                <a:spcPts val="60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Purpose: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[Resolving the comment #11]</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Notice: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Release: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contributors acknowledge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and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accept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that this contribution becomes the property of IEEE and may be made publicly available by P802.15</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2</a:t>
            </a:fld>
            <a:endParaRPr lang="en-US" altLang="ja-JP"/>
          </a:p>
        </p:txBody>
      </p:sp>
      <p:sp>
        <p:nvSpPr>
          <p:cNvPr id="5" name="タイトル 4"/>
          <p:cNvSpPr>
            <a:spLocks noGrp="1"/>
          </p:cNvSpPr>
          <p:nvPr>
            <p:ph type="title" idx="4294967295"/>
          </p:nvPr>
        </p:nvSpPr>
        <p:spPr>
          <a:xfrm>
            <a:off x="685800" y="685800"/>
            <a:ext cx="7772400" cy="726976"/>
          </a:xfrm>
        </p:spPr>
        <p:txBody>
          <a:bodyPr/>
          <a:lstStyle/>
          <a:p>
            <a:r>
              <a:rPr kumimoji="1" lang="en-US" altLang="ja-JP" dirty="0" smtClean="0"/>
              <a:t>Comment and the current draft (D01)</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2145571187"/>
              </p:ext>
            </p:extLst>
          </p:nvPr>
        </p:nvGraphicFramePr>
        <p:xfrm>
          <a:off x="467543" y="1992906"/>
          <a:ext cx="8195111" cy="1224000"/>
        </p:xfrm>
        <a:graphic>
          <a:graphicData uri="http://schemas.openxmlformats.org/drawingml/2006/table">
            <a:tbl>
              <a:tblPr/>
              <a:tblGrid>
                <a:gridCol w="425450"/>
                <a:gridCol w="722647"/>
                <a:gridCol w="592034"/>
                <a:gridCol w="2208346"/>
                <a:gridCol w="2123317"/>
                <a:gridCol w="2123317"/>
              </a:tblGrid>
              <a:tr h="426315">
                <a:tc>
                  <a:txBody>
                    <a:bodyPr/>
                    <a:lstStyle/>
                    <a:p>
                      <a:pPr algn="ctr" fontAlgn="b"/>
                      <a:r>
                        <a:rPr lang="en-US" sz="1200" b="1" i="0" u="none" strike="noStrike" dirty="0">
                          <a:effectLst/>
                          <a:latin typeface="Arial"/>
                        </a:rPr>
                        <a:t>Page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Sub-clause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Line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000" b="1" i="0" u="none" strike="noStrike" dirty="0">
                          <a:effectLst/>
                          <a:latin typeface="Arial"/>
                        </a:rPr>
                        <a:t>Comment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Proposed Change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000" b="1" i="0" u="none" strike="noStrike" dirty="0">
                          <a:effectLst/>
                          <a:latin typeface="Arial"/>
                        </a:rPr>
                        <a:t>Resolution Detail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r>
              <a:tr h="797685">
                <a:tc>
                  <a:txBody>
                    <a:bodyPr/>
                    <a:lstStyle/>
                    <a:p>
                      <a:pPr algn="ctr" fontAlgn="b"/>
                      <a:r>
                        <a:rPr lang="en-US" altLang="ja-JP" sz="1200" b="0" i="0" u="none" strike="noStrike" dirty="0" smtClean="0">
                          <a:effectLst/>
                          <a:latin typeface="Arial"/>
                        </a:rPr>
                        <a:t>93</a:t>
                      </a:r>
                      <a:endParaRPr lang="en-US" altLang="ja-JP"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effectLst/>
                          <a:latin typeface="+mn-lt"/>
                        </a:rPr>
                        <a:t>11a.2.3.1</a:t>
                      </a:r>
                      <a:endParaRPr lang="en-US"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200" b="0" i="0" u="none" strike="noStrike" dirty="0" smtClean="0">
                          <a:effectLst/>
                          <a:latin typeface="+mn-lt"/>
                        </a:rPr>
                        <a:t>19</a:t>
                      </a:r>
                      <a:endParaRPr lang="en-US" altLang="ja-JP"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effectLst/>
                          <a:latin typeface="+mn-lt"/>
                        </a:rPr>
                        <a:t>Use of preamble, payload, and command frame are confusing</a:t>
                      </a:r>
                      <a:endParaRPr lang="en-US"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effectLst/>
                          <a:latin typeface="+mn-lt"/>
                        </a:rPr>
                        <a:t>Delete "a PHY short preamble shall be used for the payload"</a:t>
                      </a:r>
                      <a:endParaRPr lang="en-US"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effectLst/>
                          <a:latin typeface="+mn-lt"/>
                        </a:rPr>
                        <a:t>Change as proposed and explain how to choose preamble type. </a:t>
                      </a:r>
                      <a:endParaRPr lang="en-US"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テキスト ボックス 8"/>
          <p:cNvSpPr txBox="1"/>
          <p:nvPr/>
        </p:nvSpPr>
        <p:spPr>
          <a:xfrm>
            <a:off x="3593102" y="1520788"/>
            <a:ext cx="1701363" cy="400110"/>
          </a:xfrm>
          <a:prstGeom prst="rect">
            <a:avLst/>
          </a:prstGeom>
          <a:noFill/>
        </p:spPr>
        <p:txBody>
          <a:bodyPr wrap="none" rtlCol="0">
            <a:spAutoFit/>
          </a:bodyPr>
          <a:lstStyle/>
          <a:p>
            <a:r>
              <a:rPr kumimoji="1" lang="en-US" altLang="ja-JP" sz="2000" b="1" dirty="0" smtClean="0"/>
              <a:t>Comment #11</a:t>
            </a:r>
            <a:endParaRPr kumimoji="1" lang="ja-JP" altLang="en-US" sz="20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029" y="3645024"/>
            <a:ext cx="7621622" cy="227837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10" name="正方形/長方形 9"/>
          <p:cNvSpPr/>
          <p:nvPr/>
        </p:nvSpPr>
        <p:spPr bwMode="auto">
          <a:xfrm>
            <a:off x="1259632" y="5301272"/>
            <a:ext cx="4968000" cy="576000"/>
          </a:xfrm>
          <a:prstGeom prst="rect">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2" name="テキスト ボックス 11"/>
          <p:cNvSpPr txBox="1"/>
          <p:nvPr/>
        </p:nvSpPr>
        <p:spPr>
          <a:xfrm>
            <a:off x="3072350" y="5938504"/>
            <a:ext cx="3047822" cy="400110"/>
          </a:xfrm>
          <a:prstGeom prst="rect">
            <a:avLst/>
          </a:prstGeom>
          <a:noFill/>
        </p:spPr>
        <p:txBody>
          <a:bodyPr wrap="none" rtlCol="0">
            <a:spAutoFit/>
          </a:bodyPr>
          <a:lstStyle/>
          <a:p>
            <a:r>
              <a:rPr kumimoji="1" lang="en-US" altLang="ja-JP" sz="2000" b="1" dirty="0" smtClean="0"/>
              <a:t>Current draft description </a:t>
            </a:r>
            <a:endParaRPr kumimoji="1" lang="ja-JP" altLang="en-US" sz="2000" b="1" dirty="0"/>
          </a:p>
        </p:txBody>
      </p:sp>
    </p:spTree>
    <p:extLst>
      <p:ext uri="{BB962C8B-B14F-4D97-AF65-F5344CB8AC3E}">
        <p14:creationId xmlns:p14="http://schemas.microsoft.com/office/powerpoint/2010/main" val="2204603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3</a:t>
            </a:fld>
            <a:endParaRPr lang="en-US" altLang="ja-JP"/>
          </a:p>
        </p:txBody>
      </p:sp>
      <p:sp>
        <p:nvSpPr>
          <p:cNvPr id="90" name="タイトル 89"/>
          <p:cNvSpPr>
            <a:spLocks noGrp="1"/>
          </p:cNvSpPr>
          <p:nvPr>
            <p:ph type="title" idx="4294967295"/>
          </p:nvPr>
        </p:nvSpPr>
        <p:spPr>
          <a:xfrm>
            <a:off x="685800" y="685800"/>
            <a:ext cx="7918648" cy="654968"/>
          </a:xfrm>
        </p:spPr>
        <p:txBody>
          <a:bodyPr/>
          <a:lstStyle/>
          <a:p>
            <a:r>
              <a:rPr kumimoji="1" lang="en-US" altLang="ja-JP" sz="3200" dirty="0" smtClean="0"/>
              <a:t>Resolution</a:t>
            </a:r>
            <a:endParaRPr kumimoji="1" lang="ja-JP" altLang="en-US" sz="3200" dirty="0"/>
          </a:p>
        </p:txBody>
      </p:sp>
      <p:pic>
        <p:nvPicPr>
          <p:cNvPr id="6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54124" y="2996952"/>
            <a:ext cx="5835753" cy="2988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 name="正方形/長方形 69"/>
          <p:cNvSpPr/>
          <p:nvPr/>
        </p:nvSpPr>
        <p:spPr>
          <a:xfrm>
            <a:off x="2704149" y="5949280"/>
            <a:ext cx="3735703" cy="400110"/>
          </a:xfrm>
          <a:prstGeom prst="rect">
            <a:avLst/>
          </a:prstGeom>
        </p:spPr>
        <p:txBody>
          <a:bodyPr wrap="none">
            <a:spAutoFit/>
          </a:bodyPr>
          <a:lstStyle/>
          <a:p>
            <a:r>
              <a:rPr lang="en-US" altLang="ja-JP" sz="2000" b="1" dirty="0"/>
              <a:t>Figure 4-2a – One cycle of PPAP</a:t>
            </a:r>
            <a:endParaRPr lang="ja-JP" altLang="ja-JP" sz="2000" dirty="0"/>
          </a:p>
        </p:txBody>
      </p:sp>
      <p:sp>
        <p:nvSpPr>
          <p:cNvPr id="5" name="テキスト ボックス 4"/>
          <p:cNvSpPr txBox="1"/>
          <p:nvPr/>
        </p:nvSpPr>
        <p:spPr>
          <a:xfrm>
            <a:off x="611560" y="1431937"/>
            <a:ext cx="7920880" cy="1384995"/>
          </a:xfrm>
          <a:prstGeom prst="rect">
            <a:avLst/>
          </a:prstGeom>
          <a:noFill/>
        </p:spPr>
        <p:txBody>
          <a:bodyPr wrap="square" rtlCol="0">
            <a:spAutoFit/>
          </a:bodyPr>
          <a:lstStyle/>
          <a:p>
            <a:r>
              <a:rPr kumimoji="1" lang="en-US" altLang="ja-JP" sz="2400" dirty="0" smtClean="0"/>
              <a:t>Accept the comment and change the text to </a:t>
            </a:r>
          </a:p>
          <a:p>
            <a:endParaRPr kumimoji="1" lang="en-US" altLang="ja-JP" sz="2000" dirty="0" smtClean="0"/>
          </a:p>
          <a:p>
            <a:r>
              <a:rPr kumimoji="1" lang="en-US" altLang="ja-JP" sz="2000" dirty="0" smtClean="0"/>
              <a:t>“A PHY-long preamble shall be used during Unassociated Phase and a PHY-short preamble shall be used in Associated Phase.”</a:t>
            </a:r>
          </a:p>
        </p:txBody>
      </p:sp>
    </p:spTree>
    <p:extLst>
      <p:ext uri="{BB962C8B-B14F-4D97-AF65-F5344CB8AC3E}">
        <p14:creationId xmlns:p14="http://schemas.microsoft.com/office/powerpoint/2010/main" val="6541241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4</a:t>
            </a:fld>
            <a:endParaRPr lang="en-US" altLang="ja-JP"/>
          </a:p>
        </p:txBody>
      </p:sp>
      <p:sp>
        <p:nvSpPr>
          <p:cNvPr id="5" name="タイトル 4"/>
          <p:cNvSpPr>
            <a:spLocks noGrp="1"/>
          </p:cNvSpPr>
          <p:nvPr>
            <p:ph type="title" idx="4294967295"/>
          </p:nvPr>
        </p:nvSpPr>
        <p:spPr>
          <a:xfrm>
            <a:off x="616024" y="2816932"/>
            <a:ext cx="7772400" cy="1066800"/>
          </a:xfrm>
        </p:spPr>
        <p:txBody>
          <a:bodyPr/>
          <a:lstStyle/>
          <a:p>
            <a:r>
              <a:rPr kumimoji="1" lang="ja-JP" altLang="en-US" sz="5400" b="1" dirty="0" smtClean="0"/>
              <a:t>E</a:t>
            </a:r>
            <a:r>
              <a:rPr kumimoji="1" lang="en-US" altLang="ja-JP" sz="5400" b="1" dirty="0" smtClean="0"/>
              <a:t>ND</a:t>
            </a:r>
            <a:endParaRPr kumimoji="1" lang="ja-JP" altLang="en-US" sz="5400" b="1" dirty="0"/>
          </a:p>
        </p:txBody>
      </p:sp>
    </p:spTree>
    <p:extLst>
      <p:ext uri="{BB962C8B-B14F-4D97-AF65-F5344CB8AC3E}">
        <p14:creationId xmlns:p14="http://schemas.microsoft.com/office/powerpoint/2010/main" val="2213533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6847</TotalTime>
  <Words>235</Words>
  <Application>Microsoft Office PowerPoint</Application>
  <PresentationFormat>画面に合わせる (4:3)</PresentationFormat>
  <Paragraphs>50</Paragraphs>
  <Slides>4</Slides>
  <Notes>1</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Comment and the current draft (D01)</vt:lpstr>
      <vt:lpstr>Resolution</vt:lpstr>
      <vt:lpstr>END</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Kondou, Keitarou</cp:lastModifiedBy>
  <cp:revision>611</cp:revision>
  <cp:lastPrinted>1998-02-10T13:28:06Z</cp:lastPrinted>
  <dcterms:created xsi:type="dcterms:W3CDTF">1999-11-08T18:59:45Z</dcterms:created>
  <dcterms:modified xsi:type="dcterms:W3CDTF">2016-03-14T10:00:08Z</dcterms:modified>
</cp:coreProperties>
</file>