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1"/>
  </p:notesMasterIdLst>
  <p:handoutMasterIdLst>
    <p:handoutMasterId r:id="rId12"/>
  </p:handoutMasterIdLst>
  <p:sldIdLst>
    <p:sldId id="259" r:id="rId3"/>
    <p:sldId id="261" r:id="rId4"/>
    <p:sldId id="262" r:id="rId5"/>
    <p:sldId id="263" r:id="rId6"/>
    <p:sldId id="265" r:id="rId7"/>
    <p:sldId id="266" r:id="rId8"/>
    <p:sldId id="267" r:id="rId9"/>
    <p:sldId id="268" r:id="rId10"/>
  </p:sldIdLst>
  <p:sldSz cx="9144000" cy="6858000" type="screen4x3"/>
  <p:notesSz cx="9280525" cy="6934200"/>
  <p:embeddedFontLst>
    <p:embeddedFont>
      <p:font typeface="Calibri" panose="020F0502020204030204" pitchFamily="34" charset="0"/>
      <p:regular r:id="rId13"/>
      <p:bold r:id="rId14"/>
      <p:italic r:id="rId15"/>
      <p:boldItalic r:id="rId16"/>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co Hernandez"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18" autoAdjust="0"/>
    <p:restoredTop sz="90929"/>
  </p:normalViewPr>
  <p:slideViewPr>
    <p:cSldViewPr>
      <p:cViewPr>
        <p:scale>
          <a:sx n="128" d="100"/>
          <a:sy n="128" d="100"/>
        </p:scale>
        <p:origin x="-667" y="23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March 2016</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802.15-16-0230-00-0008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March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March 2016</a:t>
            </a:r>
            <a:endParaRPr lang="en-US" altLang="en-US" sz="1400" dirty="0" smtClean="0">
              <a:latin typeface="Times New Roman" pitchFamily="18" charset="0"/>
            </a:endParaRP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March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March 13th</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2016 </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a:t>
            </a:r>
            <a:r>
              <a:rPr lang="en-US" altLang="en-US" sz="3200" dirty="0" smtClean="0">
                <a:latin typeface="Times New Roman" pitchFamily="18" charset="0"/>
              </a:rPr>
              <a:t>February 3rd </a:t>
            </a:r>
            <a:endParaRPr lang="en-US" sz="3200" dirty="0"/>
          </a:p>
        </p:txBody>
      </p:sp>
      <p:sp>
        <p:nvSpPr>
          <p:cNvPr id="3" name="Content Placeholder 2"/>
          <p:cNvSpPr>
            <a:spLocks noGrp="1"/>
          </p:cNvSpPr>
          <p:nvPr>
            <p:ph idx="1"/>
          </p:nvPr>
        </p:nvSpPr>
        <p:spPr/>
        <p:txBody>
          <a:bodyPr/>
          <a:lstStyle/>
          <a:p>
            <a:pPr lvl="0"/>
            <a:r>
              <a:rPr lang="en-US" sz="2400" dirty="0" smtClean="0">
                <a:solidFill>
                  <a:srgbClr val="000000"/>
                </a:solidFill>
                <a:latin typeface="Times New Roman"/>
              </a:rPr>
              <a:t>BJ presents the changes in the Draft: “</a:t>
            </a:r>
            <a:r>
              <a:rPr lang="en-US" sz="2400" dirty="0">
                <a:latin typeface="Times New Roman"/>
                <a:ea typeface="Times New Roman"/>
              </a:rPr>
              <a:t>P802.15.8_D0.18.0+primitives.doc</a:t>
            </a:r>
            <a:r>
              <a:rPr lang="en-US" sz="2400" dirty="0" smtClean="0">
                <a:solidFill>
                  <a:srgbClr val="000000"/>
                </a:solidFill>
                <a:latin typeface="Times New Roman"/>
              </a:rPr>
              <a:t>”</a:t>
            </a:r>
          </a:p>
          <a:p>
            <a:r>
              <a:rPr lang="en-US" sz="2400" dirty="0">
                <a:latin typeface="+mj-lt"/>
              </a:rPr>
              <a:t>BJ </a:t>
            </a:r>
            <a:r>
              <a:rPr lang="en-US" sz="2400" dirty="0" smtClean="0">
                <a:latin typeface="+mj-lt"/>
              </a:rPr>
              <a:t>presents “DIFS </a:t>
            </a:r>
            <a:r>
              <a:rPr lang="en-US" sz="2400" dirty="0">
                <a:latin typeface="+mj-lt"/>
              </a:rPr>
              <a:t>and </a:t>
            </a:r>
            <a:r>
              <a:rPr lang="en-US" sz="2400" dirty="0" smtClean="0">
                <a:latin typeface="+mj-lt"/>
              </a:rPr>
              <a:t>EIFS” in 802.11</a:t>
            </a:r>
          </a:p>
          <a:p>
            <a:pPr lvl="1"/>
            <a:r>
              <a:rPr lang="en-US" sz="2000" dirty="0" smtClean="0">
                <a:latin typeface="+mj-lt"/>
              </a:rPr>
              <a:t>There was some discussion about the EIFS.</a:t>
            </a:r>
          </a:p>
          <a:p>
            <a:r>
              <a:rPr lang="en-US" sz="2000" dirty="0">
                <a:solidFill>
                  <a:srgbClr val="FF0000"/>
                </a:solidFill>
                <a:latin typeface="+mj-lt"/>
              </a:rPr>
              <a:t>BJ moves a Motion to accept the Draft v. </a:t>
            </a:r>
            <a:r>
              <a:rPr lang="en-US" sz="2000" dirty="0" smtClean="0">
                <a:solidFill>
                  <a:srgbClr val="FF0000"/>
                </a:solidFill>
                <a:latin typeface="+mj-lt"/>
              </a:rPr>
              <a:t>0.18</a:t>
            </a:r>
          </a:p>
          <a:p>
            <a:r>
              <a:rPr lang="en-US" sz="2000" dirty="0" smtClean="0">
                <a:latin typeface="+mj-lt"/>
              </a:rPr>
              <a:t>Marco presents in PHY </a:t>
            </a:r>
            <a:r>
              <a:rPr lang="en-US" sz="2000" dirty="0">
                <a:latin typeface="+mj-lt"/>
              </a:rPr>
              <a:t>related </a:t>
            </a:r>
            <a:r>
              <a:rPr lang="en-US" sz="2000" dirty="0" smtClean="0">
                <a:latin typeface="+mj-lt"/>
              </a:rPr>
              <a:t>TBDs “IFS”</a:t>
            </a:r>
          </a:p>
          <a:p>
            <a:pPr lvl="1"/>
            <a:r>
              <a:rPr lang="en-US" sz="1600" dirty="0" smtClean="0">
                <a:latin typeface="+mj-lt"/>
              </a:rPr>
              <a:t>During the discussion, some changes were suggested.</a:t>
            </a:r>
          </a:p>
          <a:p>
            <a:pPr lvl="1"/>
            <a:r>
              <a:rPr lang="en-US" sz="1600" dirty="0" smtClean="0">
                <a:latin typeface="+mj-lt"/>
              </a:rPr>
              <a:t>However, there were some conflicts in the understanding of how IFSs are supposed to work, and if radio characteristics are implementation dependent or specified.</a:t>
            </a:r>
          </a:p>
          <a:p>
            <a:pPr marL="457200" lvl="1" indent="0">
              <a:buNone/>
            </a:pPr>
            <a:endParaRPr lang="en-US" sz="2000" dirty="0" smtClean="0">
              <a:solidFill>
                <a:srgbClr val="C00000"/>
              </a:solidFill>
              <a:latin typeface="+mj-lt"/>
            </a:endParaRPr>
          </a:p>
          <a:p>
            <a:pPr lvl="0"/>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2</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a:t>
            </a:r>
            <a:r>
              <a:rPr lang="en-US" altLang="en-US" sz="3200" dirty="0" smtClean="0">
                <a:latin typeface="Times New Roman" pitchFamily="18" charset="0"/>
              </a:rPr>
              <a:t>February 17th </a:t>
            </a:r>
            <a:endParaRPr lang="en-US" sz="3200" dirty="0"/>
          </a:p>
        </p:txBody>
      </p:sp>
      <p:sp>
        <p:nvSpPr>
          <p:cNvPr id="3" name="Content Placeholder 2"/>
          <p:cNvSpPr>
            <a:spLocks noGrp="1"/>
          </p:cNvSpPr>
          <p:nvPr>
            <p:ph idx="1"/>
          </p:nvPr>
        </p:nvSpPr>
        <p:spPr/>
        <p:txBody>
          <a:bodyPr/>
          <a:lstStyle/>
          <a:p>
            <a:pPr lvl="0"/>
            <a:r>
              <a:rPr lang="en-US" sz="2400" dirty="0" smtClean="0">
                <a:solidFill>
                  <a:srgbClr val="000000"/>
                </a:solidFill>
                <a:latin typeface="Times New Roman"/>
              </a:rPr>
              <a:t>Before, the documents for “Word usage” and IFS was circulated by email. </a:t>
            </a:r>
          </a:p>
          <a:p>
            <a:pPr lvl="0"/>
            <a:r>
              <a:rPr lang="en-US" sz="2400" dirty="0" smtClean="0">
                <a:solidFill>
                  <a:srgbClr val="FF0000"/>
                </a:solidFill>
                <a:latin typeface="Times New Roman"/>
              </a:rPr>
              <a:t>The group agreed to add “3.2 Word usage” to the Draft.</a:t>
            </a:r>
          </a:p>
          <a:p>
            <a:pPr lvl="0"/>
            <a:r>
              <a:rPr lang="en-US" sz="2400" dirty="0" smtClean="0">
                <a:solidFill>
                  <a:srgbClr val="000000"/>
                </a:solidFill>
                <a:latin typeface="Times New Roman"/>
              </a:rPr>
              <a:t>Marco presents IFS for TG8</a:t>
            </a:r>
          </a:p>
          <a:p>
            <a:pPr lvl="1"/>
            <a:r>
              <a:rPr lang="en-US" sz="2000" dirty="0" smtClean="0">
                <a:solidFill>
                  <a:srgbClr val="000000"/>
                </a:solidFill>
                <a:latin typeface="Times New Roman"/>
              </a:rPr>
              <a:t>In the previous teleconference we had conflicting viewpoints of IFSs. That is because </a:t>
            </a:r>
            <a:r>
              <a:rPr lang="en-US" sz="2000" dirty="0">
                <a:solidFill>
                  <a:srgbClr val="000000"/>
                </a:solidFill>
                <a:latin typeface="Times New Roman"/>
              </a:rPr>
              <a:t>i</a:t>
            </a:r>
            <a:r>
              <a:rPr lang="en-US" sz="2000" dirty="0" smtClean="0">
                <a:solidFill>
                  <a:srgbClr val="000000"/>
                </a:solidFill>
                <a:latin typeface="Times New Roman"/>
              </a:rPr>
              <a:t>n the Draft 0.18, we have 2 conflicting clauses </a:t>
            </a:r>
            <a:r>
              <a:rPr lang="en-US" sz="2000" dirty="0">
                <a:solidFill>
                  <a:srgbClr val="000000"/>
                </a:solidFill>
                <a:latin typeface="Times New Roman"/>
              </a:rPr>
              <a:t>for IFS: </a:t>
            </a:r>
            <a:endParaRPr lang="en-US" sz="2000" dirty="0" smtClean="0">
              <a:solidFill>
                <a:srgbClr val="000000"/>
              </a:solidFill>
              <a:latin typeface="Times New Roman"/>
            </a:endParaRPr>
          </a:p>
          <a:p>
            <a:pPr lvl="1"/>
            <a:r>
              <a:rPr lang="en-US" sz="2000" dirty="0" smtClean="0">
                <a:solidFill>
                  <a:srgbClr val="000000"/>
                </a:solidFill>
                <a:latin typeface="Times New Roman"/>
              </a:rPr>
              <a:t>Clause </a:t>
            </a:r>
            <a:r>
              <a:rPr lang="en-US" sz="2000" dirty="0">
                <a:solidFill>
                  <a:srgbClr val="000000"/>
                </a:solidFill>
                <a:latin typeface="Times New Roman"/>
              </a:rPr>
              <a:t>5.1.1.3 "</a:t>
            </a:r>
            <a:r>
              <a:rPr lang="en-US" sz="2000" dirty="0" err="1">
                <a:solidFill>
                  <a:srgbClr val="000000"/>
                </a:solidFill>
                <a:latin typeface="Times New Roman"/>
              </a:rPr>
              <a:t>Interframe</a:t>
            </a:r>
            <a:r>
              <a:rPr lang="en-US" sz="2000" dirty="0">
                <a:solidFill>
                  <a:srgbClr val="000000"/>
                </a:solidFill>
                <a:latin typeface="Times New Roman"/>
              </a:rPr>
              <a:t> spacing" </a:t>
            </a:r>
            <a:r>
              <a:rPr lang="en-US" sz="2000" dirty="0" smtClean="0">
                <a:solidFill>
                  <a:srgbClr val="000000"/>
                </a:solidFill>
                <a:latin typeface="Times New Roman"/>
              </a:rPr>
              <a:t>(based </a:t>
            </a:r>
            <a:r>
              <a:rPr lang="en-US" sz="2000" dirty="0">
                <a:solidFill>
                  <a:srgbClr val="000000"/>
                </a:solidFill>
                <a:latin typeface="Times New Roman"/>
              </a:rPr>
              <a:t>on 802.15.4</a:t>
            </a:r>
            <a:r>
              <a:rPr lang="en-US" sz="2000" dirty="0" smtClean="0">
                <a:solidFill>
                  <a:srgbClr val="000000"/>
                </a:solidFill>
                <a:latin typeface="Times New Roman"/>
              </a:rPr>
              <a:t>)</a:t>
            </a:r>
            <a:endParaRPr lang="en-US" sz="2000" dirty="0">
              <a:solidFill>
                <a:srgbClr val="000000"/>
              </a:solidFill>
              <a:latin typeface="Times New Roman"/>
            </a:endParaRPr>
          </a:p>
          <a:p>
            <a:pPr lvl="1"/>
            <a:r>
              <a:rPr lang="en-US" sz="2000" dirty="0">
                <a:solidFill>
                  <a:srgbClr val="000000"/>
                </a:solidFill>
                <a:latin typeface="Times New Roman"/>
              </a:rPr>
              <a:t>Clause 5.6.1.3 "IFS for CAP" </a:t>
            </a:r>
            <a:r>
              <a:rPr lang="en-US" sz="2000" dirty="0" smtClean="0">
                <a:solidFill>
                  <a:srgbClr val="000000"/>
                </a:solidFill>
                <a:latin typeface="Times New Roman"/>
              </a:rPr>
              <a:t>(based </a:t>
            </a:r>
            <a:r>
              <a:rPr lang="en-US" sz="2000" dirty="0">
                <a:solidFill>
                  <a:srgbClr val="000000"/>
                </a:solidFill>
                <a:latin typeface="Times New Roman"/>
              </a:rPr>
              <a:t>on 802.11)</a:t>
            </a:r>
            <a:endParaRPr lang="en-US" sz="2000" dirty="0" smtClean="0">
              <a:solidFill>
                <a:srgbClr val="000000"/>
              </a:solidFill>
              <a:latin typeface="Times New Roman"/>
            </a:endParaRPr>
          </a:p>
          <a:p>
            <a:pPr lvl="0"/>
            <a:endParaRPr lang="en-US" sz="2000" dirty="0">
              <a:solidFill>
                <a:srgbClr val="000000"/>
              </a:solidFill>
              <a:latin typeface="Times New Roman"/>
            </a:endParaRPr>
          </a:p>
          <a:p>
            <a:pPr lvl="0"/>
            <a:endParaRPr lang="en-US" sz="2400" dirty="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2155029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February 17th </a:t>
            </a:r>
            <a:endParaRPr lang="en-US" sz="3200" dirty="0"/>
          </a:p>
        </p:txBody>
      </p:sp>
      <p:sp>
        <p:nvSpPr>
          <p:cNvPr id="3" name="Content Placeholder 2"/>
          <p:cNvSpPr>
            <a:spLocks noGrp="1"/>
          </p:cNvSpPr>
          <p:nvPr>
            <p:ph idx="1"/>
          </p:nvPr>
        </p:nvSpPr>
        <p:spPr/>
        <p:txBody>
          <a:bodyPr/>
          <a:lstStyle/>
          <a:p>
            <a:r>
              <a:rPr lang="en-US" sz="2400" dirty="0" smtClean="0">
                <a:latin typeface="+mj-lt"/>
              </a:rPr>
              <a:t>Marco proposes to merge such subclauses into only one based on description/notation of 802.11. Because the channel access </a:t>
            </a:r>
            <a:r>
              <a:rPr lang="en-US" sz="2400" dirty="0">
                <a:latin typeface="+mj-lt"/>
              </a:rPr>
              <a:t>in CAP (physical/virtual carrier sense) </a:t>
            </a:r>
            <a:r>
              <a:rPr lang="en-US" sz="2400" dirty="0" smtClean="0">
                <a:latin typeface="+mj-lt"/>
              </a:rPr>
              <a:t>is based on 802.11, and the channel access in CFP can adapt to such definitions. However, the idea of IFSs based on 802.15.4 is not delete it. It is included in the merged clause.</a:t>
            </a:r>
          </a:p>
          <a:p>
            <a:r>
              <a:rPr lang="en-US" sz="2400" dirty="0">
                <a:solidFill>
                  <a:srgbClr val="FF0000"/>
                </a:solidFill>
                <a:latin typeface="+mj-lt"/>
              </a:rPr>
              <a:t>M</a:t>
            </a:r>
            <a:r>
              <a:rPr lang="en-US" sz="2400" dirty="0" smtClean="0">
                <a:solidFill>
                  <a:srgbClr val="FF0000"/>
                </a:solidFill>
                <a:latin typeface="+mj-lt"/>
              </a:rPr>
              <a:t>otion </a:t>
            </a:r>
            <a:r>
              <a:rPr lang="en-US" sz="2400" dirty="0">
                <a:solidFill>
                  <a:srgbClr val="FF0000"/>
                </a:solidFill>
                <a:latin typeface="+mj-lt"/>
              </a:rPr>
              <a:t>to approve the document with the clause for </a:t>
            </a:r>
            <a:r>
              <a:rPr lang="en-US" sz="2400" dirty="0" smtClean="0">
                <a:solidFill>
                  <a:srgbClr val="FF0000"/>
                </a:solidFill>
                <a:latin typeface="+mj-lt"/>
              </a:rPr>
              <a:t>IFS text is passed unanimously: </a:t>
            </a:r>
            <a:r>
              <a:rPr lang="en-US" sz="2000" dirty="0" smtClean="0">
                <a:solidFill>
                  <a:srgbClr val="FF0000"/>
                </a:solidFill>
                <a:latin typeface="+mj-lt"/>
              </a:rPr>
              <a:t>DCN 16-204r0</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82833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February </a:t>
            </a:r>
            <a:r>
              <a:rPr lang="en-US" altLang="en-US" sz="3200" dirty="0" smtClean="0">
                <a:solidFill>
                  <a:srgbClr val="000000"/>
                </a:solidFill>
                <a:latin typeface="Times New Roman" pitchFamily="18" charset="0"/>
              </a:rPr>
              <a:t>17th</a:t>
            </a:r>
            <a:endParaRPr lang="en-US" sz="3200" dirty="0"/>
          </a:p>
        </p:txBody>
      </p:sp>
      <p:sp>
        <p:nvSpPr>
          <p:cNvPr id="3" name="Content Placeholder 2"/>
          <p:cNvSpPr>
            <a:spLocks noGrp="1"/>
          </p:cNvSpPr>
          <p:nvPr>
            <p:ph idx="1"/>
          </p:nvPr>
        </p:nvSpPr>
        <p:spPr/>
        <p:txBody>
          <a:bodyPr/>
          <a:lstStyle/>
          <a:p>
            <a:r>
              <a:rPr lang="en-US" sz="2400" dirty="0"/>
              <a:t>Action implied in the </a:t>
            </a:r>
            <a:r>
              <a:rPr lang="en-US" sz="2400" dirty="0" smtClean="0"/>
              <a:t>motion:</a:t>
            </a:r>
            <a:endParaRPr lang="en-US" sz="2400" dirty="0" smtClean="0">
              <a:latin typeface="+mj-lt"/>
            </a:endParaRPr>
          </a:p>
          <a:p>
            <a:r>
              <a:rPr lang="en-US" sz="2400" dirty="0" smtClean="0">
                <a:latin typeface="+mj-lt"/>
              </a:rPr>
              <a:t>1</a:t>
            </a:r>
            <a:r>
              <a:rPr lang="en-US" sz="2400" dirty="0">
                <a:latin typeface="+mj-lt"/>
              </a:rPr>
              <a:t>) Merge 5.1.1.3 and 5.6.1.3 into one clause under the name "IFS" </a:t>
            </a:r>
            <a:r>
              <a:rPr lang="en-US" sz="2400" dirty="0" smtClean="0">
                <a:latin typeface="+mj-lt"/>
              </a:rPr>
              <a:t>with the text in DCN 16-204r0.</a:t>
            </a:r>
            <a:endParaRPr lang="en-US" sz="2400" dirty="0">
              <a:latin typeface="+mj-lt"/>
            </a:endParaRPr>
          </a:p>
          <a:p>
            <a:r>
              <a:rPr lang="en-US" sz="2400" dirty="0">
                <a:latin typeface="+mj-lt"/>
              </a:rPr>
              <a:t>2) Delete 7.2. The different timings of IFS </a:t>
            </a:r>
            <a:r>
              <a:rPr lang="en-US" sz="2400" dirty="0" smtClean="0">
                <a:latin typeface="+mj-lt"/>
              </a:rPr>
              <a:t>in 7.2 are </a:t>
            </a:r>
            <a:r>
              <a:rPr lang="en-US" sz="2400" dirty="0">
                <a:latin typeface="+mj-lt"/>
              </a:rPr>
              <a:t>described in the merged clause</a:t>
            </a:r>
            <a:r>
              <a:rPr lang="en-US" sz="2400" dirty="0" smtClean="0">
                <a:latin typeface="+mj-lt"/>
              </a:rPr>
              <a:t>.</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187228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a:t>
            </a:r>
            <a:r>
              <a:rPr lang="en-US" altLang="en-US" sz="3200" dirty="0" smtClean="0">
                <a:solidFill>
                  <a:srgbClr val="000000"/>
                </a:solidFill>
                <a:latin typeface="Times New Roman" pitchFamily="18" charset="0"/>
              </a:rPr>
              <a:t>March 2nd </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Marco presents “PHY services</a:t>
            </a:r>
            <a:r>
              <a:rPr lang="en-US" sz="2400" dirty="0" smtClean="0">
                <a:solidFill>
                  <a:srgbClr val="000000"/>
                </a:solidFill>
                <a:latin typeface="Times New Roman"/>
              </a:rPr>
              <a:t>”</a:t>
            </a:r>
          </a:p>
          <a:p>
            <a:pPr lvl="1"/>
            <a:r>
              <a:rPr lang="en-US" sz="2000" dirty="0">
                <a:solidFill>
                  <a:srgbClr val="000000"/>
                </a:solidFill>
                <a:latin typeface="Times New Roman"/>
              </a:rPr>
              <a:t>It is a follow up of the previously approved IFS for TG8.</a:t>
            </a:r>
          </a:p>
          <a:p>
            <a:pPr lvl="1"/>
            <a:r>
              <a:rPr lang="en-US" sz="2000" dirty="0">
                <a:solidFill>
                  <a:srgbClr val="000000"/>
                </a:solidFill>
                <a:latin typeface="Times New Roman"/>
              </a:rPr>
              <a:t>Billy is supposed to add UWB PHY characteristics</a:t>
            </a:r>
            <a:r>
              <a:rPr lang="en-US" sz="2000" dirty="0" smtClean="0">
                <a:solidFill>
                  <a:srgbClr val="000000"/>
                </a:solidFill>
                <a:latin typeface="Times New Roman"/>
              </a:rPr>
              <a:t>.</a:t>
            </a:r>
            <a:endParaRPr lang="en-US" sz="2000" dirty="0" smtClean="0">
              <a:latin typeface="+mj-lt"/>
            </a:endParaRPr>
          </a:p>
          <a:p>
            <a:r>
              <a:rPr lang="en-US" sz="2400" dirty="0" smtClean="0">
                <a:solidFill>
                  <a:srgbClr val="FF0000"/>
                </a:solidFill>
                <a:latin typeface="+mj-lt"/>
              </a:rPr>
              <a:t>Motion to approve “PHY services” text is passed unanimously: DCN 16-205r0.</a:t>
            </a:r>
            <a:endParaRPr lang="en-US" sz="2400" dirty="0">
              <a:solidFill>
                <a:srgbClr val="FF0000"/>
              </a:solidFill>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168151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March 2</a:t>
            </a:r>
            <a:r>
              <a:rPr lang="en-US" altLang="en-US" sz="3200" dirty="0" smtClean="0">
                <a:solidFill>
                  <a:srgbClr val="000000"/>
                </a:solidFill>
                <a:latin typeface="Times New Roman" pitchFamily="18" charset="0"/>
              </a:rPr>
              <a:t>nd </a:t>
            </a:r>
            <a:endParaRPr lang="en-US" dirty="0"/>
          </a:p>
        </p:txBody>
      </p:sp>
      <p:sp>
        <p:nvSpPr>
          <p:cNvPr id="3" name="Content Placeholder 2"/>
          <p:cNvSpPr>
            <a:spLocks noGrp="1"/>
          </p:cNvSpPr>
          <p:nvPr>
            <p:ph idx="1"/>
          </p:nvPr>
        </p:nvSpPr>
        <p:spPr/>
        <p:txBody>
          <a:bodyPr/>
          <a:lstStyle/>
          <a:p>
            <a:r>
              <a:rPr lang="en-US" sz="2400" dirty="0" smtClean="0">
                <a:latin typeface="+mj-lt"/>
              </a:rPr>
              <a:t>HB Li presents “Suggested changes for clause 5.5.1 peering procedure”</a:t>
            </a:r>
          </a:p>
          <a:p>
            <a:pPr lvl="1"/>
            <a:r>
              <a:rPr lang="en-US" sz="2000" dirty="0" smtClean="0">
                <a:latin typeface="+mj-lt"/>
              </a:rPr>
              <a:t>After discussion the document would be revised.</a:t>
            </a:r>
          </a:p>
          <a:p>
            <a:r>
              <a:rPr lang="en-US" sz="2400" dirty="0" smtClean="0">
                <a:latin typeface="+mj-lt"/>
              </a:rPr>
              <a:t>BJ presents “IEEE 802.15.8 PAC Primitives”</a:t>
            </a:r>
          </a:p>
          <a:p>
            <a:pPr lvl="0"/>
            <a:r>
              <a:rPr lang="en-US" sz="2400" dirty="0">
                <a:solidFill>
                  <a:srgbClr val="FF0000"/>
                </a:solidFill>
                <a:latin typeface="Times New Roman"/>
              </a:rPr>
              <a:t>Motion to approve </a:t>
            </a:r>
            <a:r>
              <a:rPr lang="en-US" sz="2400" dirty="0" smtClean="0">
                <a:solidFill>
                  <a:srgbClr val="FF0000"/>
                </a:solidFill>
                <a:latin typeface="Times New Roman"/>
              </a:rPr>
              <a:t>“</a:t>
            </a:r>
            <a:r>
              <a:rPr lang="en-US" sz="2400" dirty="0">
                <a:solidFill>
                  <a:srgbClr val="FF0000"/>
                </a:solidFill>
                <a:latin typeface="Times New Roman"/>
              </a:rPr>
              <a:t>IEEE 802.15.8 PAC Primitives</a:t>
            </a:r>
            <a:r>
              <a:rPr lang="en-US" sz="2400" dirty="0" smtClean="0">
                <a:solidFill>
                  <a:srgbClr val="FF0000"/>
                </a:solidFill>
                <a:latin typeface="Times New Roman"/>
              </a:rPr>
              <a:t>” </a:t>
            </a:r>
            <a:r>
              <a:rPr lang="en-US" sz="2400" dirty="0">
                <a:solidFill>
                  <a:srgbClr val="FF0000"/>
                </a:solidFill>
                <a:latin typeface="Times New Roman"/>
              </a:rPr>
              <a:t>text is passed unanimously: DCN </a:t>
            </a:r>
            <a:r>
              <a:rPr lang="en-US" sz="2400" dirty="0" smtClean="0">
                <a:solidFill>
                  <a:srgbClr val="FF0000"/>
                </a:solidFill>
                <a:latin typeface="Times New Roman"/>
              </a:rPr>
              <a:t>16-169r0</a:t>
            </a:r>
            <a:r>
              <a:rPr lang="en-US" sz="2400" dirty="0">
                <a:solidFill>
                  <a:srgbClr val="FF0000"/>
                </a:solidFill>
                <a:latin typeface="Times New Roman"/>
              </a:rPr>
              <a:t>.</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spTree>
    <p:extLst>
      <p:ext uri="{BB962C8B-B14F-4D97-AF65-F5344CB8AC3E}">
        <p14:creationId xmlns:p14="http://schemas.microsoft.com/office/powerpoint/2010/main" val="2895741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March 9</a:t>
            </a:r>
            <a:r>
              <a:rPr lang="en-US" altLang="en-US" sz="3200" dirty="0" smtClean="0">
                <a:solidFill>
                  <a:srgbClr val="000000"/>
                </a:solidFill>
                <a:latin typeface="Times New Roman" pitchFamily="18" charset="0"/>
              </a:rPr>
              <a:t>th </a:t>
            </a:r>
            <a:endParaRPr lang="en-US" dirty="0"/>
          </a:p>
        </p:txBody>
      </p:sp>
      <p:sp>
        <p:nvSpPr>
          <p:cNvPr id="3" name="Content Placeholder 2"/>
          <p:cNvSpPr>
            <a:spLocks noGrp="1"/>
          </p:cNvSpPr>
          <p:nvPr>
            <p:ph idx="1"/>
          </p:nvPr>
        </p:nvSpPr>
        <p:spPr/>
        <p:txBody>
          <a:bodyPr/>
          <a:lstStyle/>
          <a:p>
            <a:r>
              <a:rPr lang="en-US" sz="2400" dirty="0" smtClean="0">
                <a:latin typeface="+mj-lt"/>
              </a:rPr>
              <a:t>HB Li presents “Peering procedure”.</a:t>
            </a:r>
            <a:endParaRPr lang="en-US" sz="2000" dirty="0" smtClean="0">
              <a:latin typeface="+mj-lt"/>
            </a:endParaRPr>
          </a:p>
          <a:p>
            <a:r>
              <a:rPr lang="en-US" sz="2400" dirty="0">
                <a:solidFill>
                  <a:srgbClr val="FF0000"/>
                </a:solidFill>
                <a:latin typeface="Times New Roman"/>
              </a:rPr>
              <a:t>Motion to </a:t>
            </a:r>
            <a:r>
              <a:rPr lang="en-US" sz="2400" dirty="0" smtClean="0">
                <a:solidFill>
                  <a:srgbClr val="FF0000"/>
                </a:solidFill>
                <a:latin typeface="Times New Roman"/>
              </a:rPr>
              <a:t>approve “Peering procedure” is passed unanimously: DCN 16-184r0.</a:t>
            </a:r>
          </a:p>
          <a:p>
            <a:r>
              <a:rPr lang="en-US" sz="2400" dirty="0" smtClean="0">
                <a:latin typeface="Times New Roman"/>
              </a:rPr>
              <a:t>HB Li presents “Channel scanning”</a:t>
            </a:r>
          </a:p>
          <a:p>
            <a:pPr lvl="1"/>
            <a:r>
              <a:rPr lang="en-US" sz="2000" dirty="0" smtClean="0">
                <a:latin typeface="Times New Roman"/>
              </a:rPr>
              <a:t>It was decided to continue the discussion during </a:t>
            </a:r>
            <a:r>
              <a:rPr lang="en-US" sz="2000" smtClean="0">
                <a:latin typeface="Times New Roman"/>
              </a:rPr>
              <a:t>this meeting </a:t>
            </a:r>
            <a:r>
              <a:rPr lang="en-US" sz="2000" dirty="0" smtClean="0">
                <a:latin typeface="Times New Roman"/>
              </a:rPr>
              <a:t>(we already have service primitives for CCA (ED), discovery and synchronization).</a:t>
            </a:r>
          </a:p>
          <a:p>
            <a:r>
              <a:rPr lang="en-US" sz="2400" dirty="0" smtClean="0">
                <a:latin typeface="Times New Roman"/>
              </a:rPr>
              <a:t>BJ presents “TBDs for sync”</a:t>
            </a:r>
          </a:p>
          <a:p>
            <a:pPr lvl="1"/>
            <a:r>
              <a:rPr lang="en-US" sz="2000" dirty="0" smtClean="0">
                <a:latin typeface="Times New Roman"/>
              </a:rPr>
              <a:t>The document would be revised for approval during the meeting.</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8</a:t>
            </a:fld>
            <a:endParaRPr lang="en-US" altLang="en-US"/>
          </a:p>
        </p:txBody>
      </p:sp>
    </p:spTree>
    <p:extLst>
      <p:ext uri="{BB962C8B-B14F-4D97-AF65-F5344CB8AC3E}">
        <p14:creationId xmlns:p14="http://schemas.microsoft.com/office/powerpoint/2010/main" val="265453034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10545</TotalTime>
  <Words>594</Words>
  <Application>Microsoft Office PowerPoint</Application>
  <PresentationFormat>On-screen Show (4:3)</PresentationFormat>
  <Paragraphs>81</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Times New Roman</vt:lpstr>
      <vt:lpstr>Calibri</vt:lpstr>
      <vt:lpstr>Default Design</vt:lpstr>
      <vt:lpstr>Custom Design</vt:lpstr>
      <vt:lpstr>PowerPoint Presentation</vt:lpstr>
      <vt:lpstr>Teleconference on February 3rd </vt:lpstr>
      <vt:lpstr>Teleconference on February 17th </vt:lpstr>
      <vt:lpstr>Teleconference on February 17th </vt:lpstr>
      <vt:lpstr>Teleconference on February 17th</vt:lpstr>
      <vt:lpstr>Teleconference on March 2nd </vt:lpstr>
      <vt:lpstr>Teleconference on March 2nd </vt:lpstr>
      <vt:lpstr>Teleconference on March 9th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501</cp:revision>
  <cp:lastPrinted>1998-02-10T13:28:06Z</cp:lastPrinted>
  <dcterms:created xsi:type="dcterms:W3CDTF">1999-11-08T18:59:45Z</dcterms:created>
  <dcterms:modified xsi:type="dcterms:W3CDTF">2016-03-14T05:12:05Z</dcterms:modified>
</cp:coreProperties>
</file>