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802.15-16-0226-000-0thz_March_2016_Closing_Plenary_Slides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2016</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Macau March 2016</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Macau March 2016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March 2016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smtClean="0"/>
              <a:t>March </a:t>
            </a:r>
            <a:r>
              <a:rPr lang="en-US" dirty="0" smtClean="0"/>
              <a:t>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a:t>
            </a:r>
            <a:r>
              <a:rPr lang="de-DE" dirty="0" err="1" smtClean="0"/>
              <a:t>Achievments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TG3d on </a:t>
            </a:r>
            <a:r>
              <a:rPr lang="de-DE" sz="2000" dirty="0" err="1" smtClean="0"/>
              <a:t>Wed</a:t>
            </a:r>
            <a:r>
              <a:rPr lang="de-DE" sz="2000" dirty="0" smtClean="0"/>
              <a:t> </a:t>
            </a:r>
            <a:r>
              <a:rPr lang="de-DE" sz="2000" dirty="0" smtClean="0"/>
              <a:t>AM1</a:t>
            </a:r>
          </a:p>
          <a:p>
            <a:r>
              <a:rPr lang="de-DE" sz="2000" dirty="0" smtClean="0"/>
              <a:t> 16 </a:t>
            </a:r>
            <a:r>
              <a:rPr lang="de-DE" sz="2000" dirty="0" err="1" smtClean="0"/>
              <a:t>participants</a:t>
            </a:r>
            <a:endParaRPr lang="de-DE" sz="2000" dirty="0" smtClean="0"/>
          </a:p>
          <a:p>
            <a:pPr>
              <a:buNone/>
            </a:pPr>
            <a:endParaRPr lang="de-DE" sz="2000" dirty="0" smtClean="0"/>
          </a:p>
          <a:p>
            <a:r>
              <a:rPr lang="de-DE" sz="2000" dirty="0" smtClean="0"/>
              <a:t>1 </a:t>
            </a:r>
            <a:r>
              <a:rPr lang="de-DE" sz="2000" dirty="0" err="1" smtClean="0"/>
              <a:t>contribution</a:t>
            </a:r>
            <a:r>
              <a:rPr lang="de-DE" sz="2000" dirty="0" smtClean="0"/>
              <a:t>:</a:t>
            </a:r>
            <a:endParaRPr lang="de-DE" sz="2000" dirty="0" smtClean="0">
              <a:ea typeface="Times New Roman"/>
            </a:endParaRPr>
          </a:p>
          <a:p>
            <a:pPr lvl="2"/>
            <a:r>
              <a:rPr lang="en-US" sz="2000" dirty="0" smtClean="0"/>
              <a:t>B. Peng (TU Braunschweig), “Channel Characteristics Study for Future Indoor Millimeter And </a:t>
            </a:r>
            <a:r>
              <a:rPr lang="en-US" sz="2000" dirty="0" err="1" smtClean="0"/>
              <a:t>Submillimeter</a:t>
            </a:r>
            <a:r>
              <a:rPr lang="en-US" sz="2000" dirty="0" smtClean="0"/>
              <a:t> Wireless Communications ,” </a:t>
            </a:r>
            <a:r>
              <a:rPr lang="en-US" sz="2000" smtClean="0"/>
              <a:t>(</a:t>
            </a:r>
            <a:r>
              <a:rPr lang="en-US" sz="2000" smtClean="0"/>
              <a:t>15-16-0208r00)</a:t>
            </a:r>
            <a:endParaRPr lang="de-DE" sz="2000" dirty="0" smtClean="0"/>
          </a:p>
          <a:p>
            <a:pPr>
              <a:buNone/>
            </a:pPr>
            <a:endParaRPr lang="de-DE" sz="2000" dirty="0" smtClean="0">
              <a:ea typeface="Times New Roman"/>
            </a:endParaRPr>
          </a:p>
          <a:p>
            <a:pPr>
              <a:buFont typeface="Arial" pitchFamily="34" charset="0"/>
              <a:buChar char="•"/>
            </a:pPr>
            <a:r>
              <a:rPr lang="de-DE" sz="2000" dirty="0" err="1" smtClean="0">
                <a:ea typeface="Times New Roman"/>
              </a:rPr>
              <a:t>Achievements</a:t>
            </a:r>
            <a:endParaRPr lang="de-DE" sz="2000" dirty="0" smtClean="0">
              <a:ea typeface="Times New Roman"/>
            </a:endParaRPr>
          </a:p>
          <a:p>
            <a:pPr lvl="1"/>
            <a:r>
              <a:rPr lang="de-DE" sz="2000" dirty="0" err="1" smtClean="0"/>
              <a:t>Finalisation</a:t>
            </a:r>
            <a:r>
              <a:rPr lang="de-DE" sz="2000" dirty="0" smtClean="0"/>
              <a:t> </a:t>
            </a:r>
            <a:r>
              <a:rPr lang="de-DE" sz="2000" dirty="0" smtClean="0"/>
              <a:t>of Response </a:t>
            </a:r>
            <a:r>
              <a:rPr lang="de-DE" sz="2000" dirty="0" err="1" smtClean="0"/>
              <a:t>to</a:t>
            </a:r>
            <a:r>
              <a:rPr lang="de-DE" sz="2000" dirty="0" smtClean="0"/>
              <a:t> Liaison Statement </a:t>
            </a:r>
            <a:r>
              <a:rPr lang="de-DE" sz="2000" dirty="0" err="1" smtClean="0"/>
              <a:t>from</a:t>
            </a:r>
            <a:r>
              <a:rPr lang="de-DE" sz="2000" dirty="0" smtClean="0"/>
              <a:t> ITU-R (</a:t>
            </a:r>
            <a:r>
              <a:rPr lang="de-DE" sz="2000" dirty="0" smtClean="0"/>
              <a:t>15-15-0699r7)</a:t>
            </a:r>
          </a:p>
          <a:p>
            <a:pPr lvl="1"/>
            <a:r>
              <a:rPr lang="de-DE" sz="2000" dirty="0" err="1" smtClean="0"/>
              <a:t>Discussed</a:t>
            </a:r>
            <a:r>
              <a:rPr lang="de-DE" sz="2000" dirty="0" smtClean="0"/>
              <a:t> </a:t>
            </a:r>
            <a:r>
              <a:rPr lang="de-DE" sz="2000" dirty="0" err="1" smtClean="0"/>
              <a:t>the</a:t>
            </a:r>
            <a:r>
              <a:rPr lang="de-DE" sz="2000" dirty="0" smtClean="0"/>
              <a:t> </a:t>
            </a:r>
            <a:r>
              <a:rPr lang="de-DE" sz="2000" dirty="0" err="1" smtClean="0"/>
              <a:t>initiation</a:t>
            </a:r>
            <a:r>
              <a:rPr lang="de-DE" sz="2000" dirty="0" smtClean="0"/>
              <a:t> of a Technical </a:t>
            </a:r>
            <a:r>
              <a:rPr lang="de-DE" sz="2000" dirty="0" err="1" smtClean="0"/>
              <a:t>Expectations</a:t>
            </a:r>
            <a:r>
              <a:rPr lang="de-DE" sz="2000" dirty="0" smtClean="0"/>
              <a:t> </a:t>
            </a:r>
            <a:r>
              <a:rPr lang="de-DE" sz="2000" dirty="0" err="1" smtClean="0"/>
              <a:t>Document</a:t>
            </a:r>
            <a:r>
              <a:rPr lang="de-DE" sz="2000" dirty="0" smtClean="0"/>
              <a:t>  </a:t>
            </a:r>
            <a:endParaRPr lang="de-DE" sz="2000" dirty="0" smtClean="0"/>
          </a:p>
          <a:p>
            <a:pPr lvl="1">
              <a:buFont typeface="Arial" pitchFamily="34" charset="0"/>
              <a:buChar char="•"/>
            </a:pPr>
            <a:endParaRPr lang="de-DE" sz="1600" dirty="0" smtClean="0">
              <a:ea typeface="Times New Roman"/>
            </a:endParaRPr>
          </a:p>
          <a:p>
            <a:endParaRPr lang="de-DE" sz="2000" dirty="0"/>
          </a:p>
        </p:txBody>
      </p:sp>
      <p:sp>
        <p:nvSpPr>
          <p:cNvPr id="2" name="Datumsplatzhalter 1"/>
          <p:cNvSpPr>
            <a:spLocks noGrp="1"/>
          </p:cNvSpPr>
          <p:nvPr>
            <p:ph type="dt" sz="half" idx="10"/>
          </p:nvPr>
        </p:nvSpPr>
        <p:spPr/>
        <p:txBody>
          <a:bodyPr/>
          <a:lstStyle/>
          <a:p>
            <a:r>
              <a:rPr lang="en-US" dirty="0" smtClean="0"/>
              <a:t>March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115</Words>
  <Application>Microsoft Office PowerPoint</Application>
  <PresentationFormat>Bildschirmpräsentation (4:3)</PresentationFormat>
  <Paragraphs>33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IG THz March 2016  Closing Report</vt:lpstr>
      <vt:lpstr>Meetings/Contributions/Achievments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112</cp:revision>
  <cp:lastPrinted>1998-02-10T13:28:06Z</cp:lastPrinted>
  <dcterms:created xsi:type="dcterms:W3CDTF">2012-11-14T22:04:21Z</dcterms:created>
  <dcterms:modified xsi:type="dcterms:W3CDTF">2016-03-16T01:12:31Z</dcterms:modified>
</cp:coreProperties>
</file>