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59" r:id="rId2"/>
    <p:sldId id="287" r:id="rId3"/>
    <p:sldId id="288" r:id="rId4"/>
    <p:sldId id="289" r:id="rId5"/>
    <p:sldId id="290" r:id="rId6"/>
    <p:sldId id="291" r:id="rId7"/>
    <p:sldId id="271" r:id="rId8"/>
    <p:sldId id="272" r:id="rId9"/>
    <p:sldId id="264" r:id="rId10"/>
    <p:sldId id="298" r:id="rId11"/>
    <p:sldId id="299" r:id="rId12"/>
    <p:sldId id="300" r:id="rId13"/>
    <p:sldId id="301" r:id="rId14"/>
    <p:sldId id="302" r:id="rId15"/>
    <p:sldId id="296" r:id="rId16"/>
    <p:sldId id="297" r:id="rId17"/>
    <p:sldId id="280"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21" d="100"/>
          <a:sy n="121" d="100"/>
        </p:scale>
        <p:origin x="-1552"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16</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16-0198-</a:t>
            </a:r>
            <a:r>
              <a:rPr lang="en-US" b="1" dirty="0" smtClean="0"/>
              <a:t>01-</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Mar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Mar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2016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Issues with Published Standards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600200"/>
            <a:ext cx="8915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1400" dirty="0">
                <a:latin typeface="+mn-lt"/>
              </a:rPr>
              <a:t>QUESTION 1: IEEE 802.15.4-2015 standard</a:t>
            </a:r>
          </a:p>
          <a:p>
            <a:endParaRPr lang="en-US" sz="1400" dirty="0">
              <a:latin typeface="+mn-lt"/>
            </a:endParaRPr>
          </a:p>
          <a:p>
            <a:r>
              <a:rPr lang="en-US" sz="1400" dirty="0">
                <a:latin typeface="+mn-lt"/>
              </a:rPr>
              <a:t>WHEN WILL THE 2015 STANDARD BE RELEASED?  If soon, we would like to design toward that standard rather than the e-amendment.</a:t>
            </a:r>
          </a:p>
          <a:p>
            <a:endParaRPr lang="en-US" sz="1400" dirty="0">
              <a:latin typeface="+mn-lt"/>
            </a:endParaRPr>
          </a:p>
          <a:p>
            <a:r>
              <a:rPr lang="en-US" sz="1400" dirty="0">
                <a:latin typeface="+mn-lt"/>
              </a:rPr>
              <a:t>QUESTION 2: PAN ID Compression</a:t>
            </a:r>
          </a:p>
          <a:p>
            <a:endParaRPr lang="en-US" sz="1400" dirty="0">
              <a:latin typeface="+mn-lt"/>
            </a:endParaRPr>
          </a:p>
          <a:p>
            <a:r>
              <a:rPr lang="en-US" sz="1400" dirty="0">
                <a:latin typeface="+mn-lt"/>
              </a:rPr>
              <a:t>(page 60-61) Section 5.2.1.1.5 PAN ID Compression field</a:t>
            </a:r>
          </a:p>
          <a:p>
            <a:endParaRPr lang="en-US" sz="1400" dirty="0">
              <a:latin typeface="+mn-lt"/>
            </a:endParaRPr>
          </a:p>
          <a:p>
            <a:r>
              <a:rPr lang="en-US" sz="1400" dirty="0">
                <a:latin typeface="+mn-lt"/>
              </a:rPr>
              <a:t>We have run into a section of the standard that does not make logical sense.  We are unsure if this is a typo in the standard or if this is the intend of this feature.  Specifically, PAN ID compression is something that we implemented for 2006/2011.  However, for Amendment E the PAN ID compression feature has changed significantly.  It seems that in the table below that all the settings make logical sense, except for the 2 highlighted in yellow.  Based on the other settings in the table one can argue that the 2 highlighted settings may have been swapped (i.e. typo).  The only other explanation is that the table is correct and that the Pan ID compression bit does not necessary follow a “logical” implementation.</a:t>
            </a:r>
          </a:p>
          <a:p>
            <a:endParaRPr lang="en-US" sz="1400" dirty="0">
              <a:latin typeface="+mn-lt"/>
            </a:endParaRPr>
          </a:p>
          <a:p>
            <a:r>
              <a:rPr lang="en-US" sz="1400" dirty="0">
                <a:latin typeface="+mn-lt"/>
              </a:rPr>
              <a:t>The question is;  is the table correct?  If not, are the highlighted bits swapped?</a:t>
            </a:r>
          </a:p>
          <a:p>
            <a:endParaRPr lang="en-US" sz="1400" dirty="0">
              <a:latin typeface="+mn-lt"/>
            </a:endParaRPr>
          </a:p>
          <a:p>
            <a:r>
              <a:rPr lang="en-US" sz="1400" dirty="0">
                <a:latin typeface="+mn-lt"/>
              </a:rPr>
              <a:t>FYI: 2015 draft version:  The Pan ID compression implementation remains unchanged, but the “Multipurpose” frame has been removed from the “frame types” column of this table</a:t>
            </a:r>
            <a:r>
              <a:rPr lang="en-US" sz="1400" dirty="0" smtClean="0">
                <a:latin typeface="+mn-lt"/>
              </a:rPr>
              <a:t>.</a:t>
            </a:r>
            <a:endParaRPr lang="en-US" sz="1400" dirty="0">
              <a:latin typeface="+mn-lt"/>
            </a:endParaRPr>
          </a:p>
        </p:txBody>
      </p:sp>
    </p:spTree>
    <p:extLst>
      <p:ext uri="{BB962C8B-B14F-4D97-AF65-F5344CB8AC3E}">
        <p14:creationId xmlns:p14="http://schemas.microsoft.com/office/powerpoint/2010/main" val="225706600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Issues with Published Standards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3536" y="1600200"/>
            <a:ext cx="8915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1400" dirty="0" smtClean="0">
                <a:latin typeface="+mn-lt"/>
              </a:rPr>
              <a:t>REGARDING</a:t>
            </a:r>
            <a:r>
              <a:rPr lang="en-US" sz="1400" dirty="0">
                <a:latin typeface="+mn-lt"/>
              </a:rPr>
              <a:t>: Multipurpose Wake-up Frame (needed for CSL feature)</a:t>
            </a:r>
          </a:p>
          <a:p>
            <a:endParaRPr lang="en-US" sz="1400" dirty="0">
              <a:latin typeface="+mn-lt"/>
            </a:endParaRPr>
          </a:p>
          <a:p>
            <a:r>
              <a:rPr lang="en-US" sz="1400" dirty="0">
                <a:latin typeface="+mn-lt"/>
              </a:rPr>
              <a:t>(page 75) 5.2.2.6 Multipurpose frame format</a:t>
            </a:r>
          </a:p>
          <a:p>
            <a:r>
              <a:rPr lang="en-US" sz="1400" dirty="0">
                <a:latin typeface="+mn-lt"/>
              </a:rPr>
              <a:t>(page 78-79) 5.2.2.8 LE-multipurpose Wake-up frame</a:t>
            </a:r>
          </a:p>
          <a:p>
            <a:endParaRPr lang="en-US" sz="1400" dirty="0">
              <a:latin typeface="+mn-lt"/>
            </a:endParaRPr>
          </a:p>
          <a:p>
            <a:r>
              <a:rPr lang="en-US" sz="1400" dirty="0">
                <a:latin typeface="+mn-lt"/>
              </a:rPr>
              <a:t>QUESTION 3: Multipurpose Wake-up Frame - without FCS</a:t>
            </a:r>
          </a:p>
          <a:p>
            <a:endParaRPr lang="en-US" sz="1400" dirty="0">
              <a:latin typeface="+mn-lt"/>
            </a:endParaRPr>
          </a:p>
          <a:p>
            <a:r>
              <a:rPr lang="en-US" sz="1400" dirty="0">
                <a:latin typeface="+mn-lt"/>
              </a:rPr>
              <a:t>The CSL amendment-E feature requires the use of Wake-up frames.  The standard describes the Wake-up frame as a multipurpose frame containing the RZ Timer header IE and no additional MAC Payload.  The contents of the MHR is then described and shown in Figure 48m.  </a:t>
            </a:r>
          </a:p>
          <a:p>
            <a:endParaRPr lang="en-US" sz="1400" dirty="0">
              <a:latin typeface="+mn-lt"/>
            </a:endParaRPr>
          </a:p>
          <a:p>
            <a:r>
              <a:rPr lang="en-US" sz="1400" dirty="0">
                <a:latin typeface="+mn-lt"/>
              </a:rPr>
              <a:t>This figure is a representation of the entire PSDU, but the 2-byte FCS (CRC) is not shown.  It seems that the figure is incorrect and that the FCS was inadvertently left out, but should always be there for a multipurpose frame.  It does not make sense for the FCS to be absent.</a:t>
            </a:r>
          </a:p>
          <a:p>
            <a:endParaRPr lang="en-US" sz="1400" dirty="0">
              <a:latin typeface="+mn-lt"/>
            </a:endParaRPr>
          </a:p>
          <a:p>
            <a:r>
              <a:rPr lang="en-US" sz="1400" dirty="0">
                <a:latin typeface="+mn-lt"/>
              </a:rPr>
              <a:t>The question is; should the 2-byte FCS (CRC) be included for a Wake-up frame?  If not, then how is the integrity of a Wake-up frame checked?</a:t>
            </a:r>
          </a:p>
          <a:p>
            <a:endParaRPr lang="en-US" sz="1400" dirty="0">
              <a:latin typeface="+mn-lt"/>
            </a:endParaRPr>
          </a:p>
          <a:p>
            <a:r>
              <a:rPr lang="en-US" sz="1400" dirty="0">
                <a:latin typeface="+mn-lt"/>
              </a:rPr>
              <a:t>FYI: 2015 draft version:  Figure 48m has been removed, and therefore it is assumed that the FCS is indeed present for a Wake-up frame.  This contradicts the 2012 E </a:t>
            </a:r>
            <a:r>
              <a:rPr lang="en-US" sz="1400" dirty="0" smtClean="0">
                <a:latin typeface="+mn-lt"/>
              </a:rPr>
              <a:t>amendment.</a:t>
            </a:r>
            <a:endParaRPr lang="en-US" sz="1400" dirty="0">
              <a:latin typeface="+mn-lt"/>
            </a:endParaRPr>
          </a:p>
        </p:txBody>
      </p:sp>
    </p:spTree>
    <p:extLst>
      <p:ext uri="{BB962C8B-B14F-4D97-AF65-F5344CB8AC3E}">
        <p14:creationId xmlns:p14="http://schemas.microsoft.com/office/powerpoint/2010/main" val="2363825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Issues with Published Standards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600200"/>
            <a:ext cx="8915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400" dirty="0">
              <a:latin typeface="+mn-lt"/>
            </a:endParaRPr>
          </a:p>
          <a:p>
            <a:r>
              <a:rPr lang="en-US" sz="1400" dirty="0">
                <a:latin typeface="+mn-lt"/>
              </a:rPr>
              <a:t>QUESTION 4: Multipurpose Wake-up Frame – Frame Control size issue – “</a:t>
            </a:r>
            <a:r>
              <a:rPr lang="en-US" sz="1400" dirty="0" err="1">
                <a:latin typeface="+mn-lt"/>
              </a:rPr>
              <a:t>Dest</a:t>
            </a:r>
            <a:r>
              <a:rPr lang="en-US" sz="1400" dirty="0">
                <a:latin typeface="+mn-lt"/>
              </a:rPr>
              <a:t> PAN ID present”</a:t>
            </a:r>
          </a:p>
          <a:p>
            <a:endParaRPr lang="en-US" sz="1400" dirty="0">
              <a:latin typeface="+mn-lt"/>
            </a:endParaRPr>
          </a:p>
          <a:p>
            <a:r>
              <a:rPr lang="en-US" sz="1400" dirty="0">
                <a:latin typeface="+mn-lt"/>
              </a:rPr>
              <a:t>Figure 48m shows 1-byte Frame Control, yet a 2-byte </a:t>
            </a:r>
            <a:r>
              <a:rPr lang="en-US" sz="1400" dirty="0" err="1">
                <a:latin typeface="+mn-lt"/>
              </a:rPr>
              <a:t>Dest</a:t>
            </a:r>
            <a:r>
              <a:rPr lang="en-US" sz="1400" dirty="0">
                <a:latin typeface="+mn-lt"/>
              </a:rPr>
              <a:t> PAN ID present.  However, the </a:t>
            </a:r>
            <a:r>
              <a:rPr lang="en-US" sz="1400" dirty="0" err="1">
                <a:latin typeface="+mn-lt"/>
              </a:rPr>
              <a:t>Dest</a:t>
            </a:r>
            <a:r>
              <a:rPr lang="en-US" sz="1400" dirty="0">
                <a:latin typeface="+mn-lt"/>
              </a:rPr>
              <a:t> PAN ID can only be present if the "PAN ID Present" bit is set, but this requires a 2-byte Frame control.  The “PAN ID Present” bit that is required is bit 8 of Frame Control (which is in the 2nd byte).</a:t>
            </a:r>
          </a:p>
          <a:p>
            <a:endParaRPr lang="en-US" sz="1400" dirty="0">
              <a:latin typeface="+mn-lt"/>
            </a:endParaRPr>
          </a:p>
          <a:p>
            <a:r>
              <a:rPr lang="en-US" sz="1400" dirty="0">
                <a:latin typeface="+mn-lt"/>
              </a:rPr>
              <a:t>The text and figure 48k describes the format and use of a multipurpose frame.</a:t>
            </a:r>
          </a:p>
          <a:p>
            <a:endParaRPr lang="en-US" sz="1400" dirty="0">
              <a:latin typeface="+mn-lt"/>
            </a:endParaRPr>
          </a:p>
          <a:p>
            <a:r>
              <a:rPr lang="en-US" sz="1400" dirty="0">
                <a:latin typeface="+mn-lt"/>
              </a:rPr>
              <a:t>The question is; should the wakeup frame have a 2-byte Frame Control?  If not, how then can the </a:t>
            </a:r>
            <a:r>
              <a:rPr lang="en-US" sz="1400" dirty="0" err="1">
                <a:latin typeface="+mn-lt"/>
              </a:rPr>
              <a:t>Dest</a:t>
            </a:r>
            <a:r>
              <a:rPr lang="en-US" sz="1400" dirty="0">
                <a:latin typeface="+mn-lt"/>
              </a:rPr>
              <a:t> PAN ID be present with only a 1-byte Frame Control? </a:t>
            </a:r>
          </a:p>
          <a:p>
            <a:endParaRPr lang="en-US" sz="1400" dirty="0">
              <a:latin typeface="+mn-lt"/>
            </a:endParaRPr>
          </a:p>
          <a:p>
            <a:r>
              <a:rPr lang="en-US" sz="1400" dirty="0">
                <a:latin typeface="+mn-lt"/>
              </a:rPr>
              <a:t>FYI: 2015 draft version:  Figure 48m and the ambiguous text from page 78-79 has been removed, and therefore it is assumed that a 2-byte Frame Control is used to signal the presence of a </a:t>
            </a:r>
            <a:r>
              <a:rPr lang="en-US" sz="1400" dirty="0" err="1">
                <a:latin typeface="+mn-lt"/>
              </a:rPr>
              <a:t>Dest</a:t>
            </a:r>
            <a:r>
              <a:rPr lang="en-US" sz="1400" dirty="0">
                <a:latin typeface="+mn-lt"/>
              </a:rPr>
              <a:t> PAN ID in a Wake-up frame.  In fact, the 2015 standard clearly describes that the 2nd Frame Control byte is needed to include the </a:t>
            </a:r>
            <a:r>
              <a:rPr lang="en-US" sz="1400" dirty="0" err="1">
                <a:latin typeface="+mn-lt"/>
              </a:rPr>
              <a:t>Dest</a:t>
            </a:r>
            <a:r>
              <a:rPr lang="en-US" sz="1400" dirty="0">
                <a:latin typeface="+mn-lt"/>
              </a:rPr>
              <a:t> Pan ID. This contradicts the 2012 E amendment.</a:t>
            </a:r>
          </a:p>
          <a:p>
            <a:endParaRPr lang="en-US" sz="1400" dirty="0">
              <a:latin typeface="+mn-lt"/>
            </a:endParaRPr>
          </a:p>
        </p:txBody>
      </p:sp>
    </p:spTree>
    <p:extLst>
      <p:ext uri="{BB962C8B-B14F-4D97-AF65-F5344CB8AC3E}">
        <p14:creationId xmlns:p14="http://schemas.microsoft.com/office/powerpoint/2010/main" val="411328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Issues with Published Standards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752600"/>
            <a:ext cx="8915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tabLst>
                <a:tab pos="1201738" algn="l"/>
              </a:tabLst>
            </a:pPr>
            <a:endParaRPr lang="en-US" sz="1400" dirty="0">
              <a:latin typeface="+mn-lt"/>
            </a:endParaRPr>
          </a:p>
          <a:p>
            <a:r>
              <a:rPr lang="en-US" sz="1400" dirty="0">
                <a:latin typeface="+mn-lt"/>
              </a:rPr>
              <a:t>QUESTION 5: Multipurpose Wake-up Frame – Frame Control size issue – “Security Enabled”</a:t>
            </a:r>
          </a:p>
          <a:p>
            <a:endParaRPr lang="en-US" sz="1400" dirty="0">
              <a:latin typeface="+mn-lt"/>
            </a:endParaRPr>
          </a:p>
          <a:p>
            <a:r>
              <a:rPr lang="en-US" sz="1400" dirty="0">
                <a:latin typeface="+mn-lt"/>
              </a:rPr>
              <a:t>The text from page 79 indicates that security (encryption) can be applied to a Multipurpose Wake-up Frame.  The "RZ Timer Header IE" cannot  be encrypted since it is a header IE.   More importantly, the wake-up frame contains no MAC payload which means there is nothing “to apply security to”.  And finally, to enable security a 2-byte Frame Control is required, yet a 1 byte Frame Control is specified.</a:t>
            </a:r>
          </a:p>
          <a:p>
            <a:endParaRPr lang="en-US" sz="1400" dirty="0">
              <a:latin typeface="+mn-lt"/>
            </a:endParaRPr>
          </a:p>
          <a:p>
            <a:r>
              <a:rPr lang="en-US" sz="1400" dirty="0">
                <a:latin typeface="+mn-lt"/>
              </a:rPr>
              <a:t>The question is; should the comment regarding security for a Wake-up frame not be in the standard?  If not, then how is security applied to a Wake-up frame?</a:t>
            </a:r>
          </a:p>
          <a:p>
            <a:endParaRPr lang="en-US" sz="1400" dirty="0">
              <a:latin typeface="+mn-lt"/>
            </a:endParaRPr>
          </a:p>
          <a:p>
            <a:r>
              <a:rPr lang="en-US" sz="1400" dirty="0">
                <a:latin typeface="+mn-lt"/>
              </a:rPr>
              <a:t>FYI: 2015 draft version:  Figure 48m and the ambiguous text from page 78-79 has been removed, and therefore it is assumed that security will not be applied to a Wake-up frame.  This contradicts the 2012 E amendment</a:t>
            </a:r>
            <a:r>
              <a:rPr lang="en-US" sz="1400" dirty="0" smtClean="0">
                <a:latin typeface="+mn-lt"/>
              </a:rPr>
              <a:t>.</a:t>
            </a:r>
            <a:endParaRPr lang="en-US" sz="1400" dirty="0">
              <a:latin typeface="+mn-lt"/>
            </a:endParaRPr>
          </a:p>
        </p:txBody>
      </p:sp>
    </p:spTree>
    <p:extLst>
      <p:ext uri="{BB962C8B-B14F-4D97-AF65-F5344CB8AC3E}">
        <p14:creationId xmlns:p14="http://schemas.microsoft.com/office/powerpoint/2010/main" val="296702893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Issues with Published Standards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0999" y="1828800"/>
            <a:ext cx="8539733"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1400" dirty="0" smtClean="0"/>
              <a:t>QUESTION </a:t>
            </a:r>
            <a:r>
              <a:rPr lang="en-US" sz="1400" dirty="0"/>
              <a:t>6: Multipurpose Wake-up Frame – Frame Control size issue – “IE present”</a:t>
            </a:r>
          </a:p>
          <a:p>
            <a:endParaRPr lang="en-US" sz="1400" dirty="0"/>
          </a:p>
          <a:p>
            <a:r>
              <a:rPr lang="en-US" sz="1400" dirty="0"/>
              <a:t>The text from page 78 and 79 indicates that the  “RZ Timer header” IE (Information  Element) needs to be included in the Multipurpose Wake-up Frame.  In order to indicate that an Information Element is present in the frame we need to set the “IEs List Present” field in Frame Control.  This is the 15th bot of Frame Control and thus requires a 2-byte Frame Control.</a:t>
            </a:r>
          </a:p>
          <a:p>
            <a:endParaRPr lang="en-US" sz="1400" dirty="0"/>
          </a:p>
          <a:p>
            <a:r>
              <a:rPr lang="en-US" sz="1400" dirty="0"/>
              <a:t>The question is; should the wakeup frame have a 2-byte Frame Control?  If not, how then can there be Information Elements present with only a 1-byte Frame Control?</a:t>
            </a:r>
          </a:p>
          <a:p>
            <a:endParaRPr lang="en-US" sz="1400" dirty="0"/>
          </a:p>
          <a:p>
            <a:r>
              <a:rPr lang="en-US" sz="1400" dirty="0"/>
              <a:t>FYI: 2015 draft version:  Figure 48m and the ambiguous text from page 78-79 has been removed, and therefore it is assumed that a 2-byte Frame Control is used to signal the presence of IEs in a Wake-up frame.  This contradicts the 2012 E amendment</a:t>
            </a:r>
            <a:r>
              <a:rPr lang="en-US" sz="1400" dirty="0" smtClean="0"/>
              <a:t>.</a:t>
            </a:r>
            <a:endParaRPr lang="en-US" sz="1400" dirty="0"/>
          </a:p>
        </p:txBody>
      </p:sp>
    </p:spTree>
    <p:extLst>
      <p:ext uri="{BB962C8B-B14F-4D97-AF65-F5344CB8AC3E}">
        <p14:creationId xmlns:p14="http://schemas.microsoft.com/office/powerpoint/2010/main" val="79685830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15-16-0199-00)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371600"/>
            <a:ext cx="8915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a:t>SC WNG </a:t>
            </a:r>
            <a:r>
              <a:rPr lang="en-US" sz="2000" b="1" dirty="0"/>
              <a:t>(Wed, </a:t>
            </a:r>
            <a:r>
              <a:rPr lang="en-US" sz="2000" b="1" dirty="0" smtClean="0"/>
              <a:t>16 Mar, </a:t>
            </a:r>
            <a:r>
              <a:rPr lang="en-US" sz="2000" b="1" dirty="0"/>
              <a:t>AM2)</a:t>
            </a:r>
          </a:p>
          <a:p>
            <a:pPr marL="577850" lvl="1" indent="-290513" eaLnBrk="0" fontAlgn="b" hangingPunct="0">
              <a:buClr>
                <a:srgbClr val="FF0000"/>
              </a:buClr>
              <a:buFont typeface="Wingdings" charset="2"/>
              <a:buChar char="q"/>
            </a:pPr>
            <a:r>
              <a:rPr lang="en-US" sz="2000" b="1" dirty="0" smtClean="0"/>
              <a:t>One presentation from W Mulder- </a:t>
            </a:r>
          </a:p>
          <a:p>
            <a:pPr marL="577850" lvl="1" indent="-290513" eaLnBrk="0" fontAlgn="b" hangingPunct="0">
              <a:buClr>
                <a:srgbClr val="FF0000"/>
              </a:buClr>
              <a:buFont typeface="Wingdings" charset="2"/>
              <a:buChar char="q"/>
            </a:pPr>
            <a:r>
              <a:rPr lang="en-US" sz="2000" b="1" dirty="0" smtClean="0"/>
              <a:t>Recommendation </a:t>
            </a:r>
            <a:r>
              <a:rPr lang="en-US" sz="2000" b="1" dirty="0"/>
              <a:t>to start a new 802.15 WG, working on a simple dynamic on-demand bandwidth/range allocation mechanism for the 802.15.4 PHY/</a:t>
            </a:r>
            <a:r>
              <a:rPr lang="en-US" sz="2000" b="1" dirty="0" smtClean="0"/>
              <a:t>MAC</a:t>
            </a:r>
            <a:endParaRPr lang="en-US" sz="2000" b="1" dirty="0"/>
          </a:p>
        </p:txBody>
      </p:sp>
    </p:spTree>
    <p:extLst>
      <p:ext uri="{BB962C8B-B14F-4D97-AF65-F5344CB8AC3E}">
        <p14:creationId xmlns:p14="http://schemas.microsoft.com/office/powerpoint/2010/main" val="268961887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16</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Operation Manual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371600"/>
            <a:ext cx="8915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Changes Discussion</a:t>
            </a:r>
          </a:p>
          <a:p>
            <a:pPr marL="800100" lvl="1" indent="-342900">
              <a:buClr>
                <a:srgbClr val="FF0000"/>
              </a:buClr>
              <a:buFont typeface="Wingdings" charset="2"/>
              <a:buChar char="q"/>
            </a:pPr>
            <a:endParaRPr lang="en-US" sz="2400" b="1" dirty="0" smtClean="0"/>
          </a:p>
          <a:p>
            <a:pPr marL="1257300" lvl="2" indent="-342900">
              <a:buClr>
                <a:srgbClr val="FF0000"/>
              </a:buClr>
              <a:buFont typeface="Wingdings" charset="2"/>
              <a:buChar char="q"/>
            </a:pPr>
            <a:endParaRPr lang="en-US" sz="2400" b="1" dirty="0"/>
          </a:p>
        </p:txBody>
      </p:sp>
    </p:spTree>
    <p:extLst>
      <p:ext uri="{BB962C8B-B14F-4D97-AF65-F5344CB8AC3E}">
        <p14:creationId xmlns:p14="http://schemas.microsoft.com/office/powerpoint/2010/main" val="225706600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smtClean="0"/>
              <a:t>One presentation</a:t>
            </a:r>
            <a:r>
              <a:rPr lang="en-US" sz="2000" b="1" dirty="0" smtClean="0"/>
              <a:t>:</a:t>
            </a:r>
            <a:endParaRPr lang="en-US" sz="2000" b="1" dirty="0"/>
          </a:p>
          <a:p>
            <a:pPr marL="920750" lvl="2" indent="-290513" fontAlgn="b">
              <a:buClr>
                <a:srgbClr val="FF0000"/>
              </a:buClr>
              <a:buFont typeface="Wingdings" charset="2"/>
              <a:buChar char="q"/>
            </a:pPr>
            <a:r>
              <a:rPr lang="en-US" sz="1600" b="1" dirty="0" smtClean="0"/>
              <a:t>Need </a:t>
            </a:r>
            <a:r>
              <a:rPr lang="en-US" sz="1600" b="1" smtClean="0"/>
              <a:t>for a </a:t>
            </a:r>
            <a:r>
              <a:rPr lang="en-US" sz="1600" b="1" dirty="0"/>
              <a:t>simple dynamic on-demand bandwidth/range allocation mechanism for the 802.15.4 PHY/</a:t>
            </a:r>
            <a:r>
              <a:rPr lang="en-US" sz="1600" b="1" dirty="0" smtClean="0"/>
              <a:t>MAC by </a:t>
            </a:r>
            <a:r>
              <a:rPr lang="en-US" sz="1600" b="1" dirty="0" smtClean="0">
                <a:solidFill>
                  <a:srgbClr val="000000"/>
                </a:solidFill>
                <a:ea typeface="Lucida Grande"/>
                <a:cs typeface="Lucida Grande"/>
              </a:rPr>
              <a:t>W Mulder</a:t>
            </a:r>
            <a:endParaRPr lang="en-US" sz="16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&lt;Mar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15-16-0199-00)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2133600"/>
            <a:ext cx="7086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   </a:t>
            </a:r>
            <a:r>
              <a:rPr lang="en-US" sz="2000" b="1" dirty="0" smtClean="0"/>
              <a:t>Tuesday </a:t>
            </a:r>
            <a:r>
              <a:rPr lang="en-US" sz="2000" b="1" dirty="0"/>
              <a:t>15 Mar, </a:t>
            </a:r>
            <a:r>
              <a:rPr lang="en-US" sz="2000" b="1" dirty="0" smtClean="0"/>
              <a:t>AM1 </a:t>
            </a:r>
          </a:p>
          <a:p>
            <a:pPr marL="914400" lvl="1" indent="-457200" eaLnBrk="0" fontAlgn="b" hangingPunct="0">
              <a:buClr>
                <a:srgbClr val="FF0000"/>
              </a:buClr>
              <a:buFont typeface="Wingdings" charset="0"/>
              <a:buChar char="q"/>
            </a:pPr>
            <a:r>
              <a:rPr lang="en-US" sz="2000" b="1" dirty="0" smtClean="0"/>
              <a:t>Opening Report</a:t>
            </a:r>
          </a:p>
          <a:p>
            <a:pPr marL="914400" lvl="1" indent="-457200" eaLnBrk="0" fontAlgn="b" hangingPunct="0">
              <a:buClr>
                <a:srgbClr val="FF0000"/>
              </a:buClr>
              <a:buFont typeface="Wingdings" charset="0"/>
              <a:buChar char="q"/>
            </a:pPr>
            <a:r>
              <a:rPr lang="en-US" sz="2000" b="1" dirty="0" smtClean="0"/>
              <a:t>Approve agenda, approve minutes, </a:t>
            </a:r>
            <a:endParaRPr lang="en-US" sz="2000" b="1" dirty="0"/>
          </a:p>
          <a:p>
            <a:pPr marL="914400" lvl="1" indent="-457200" eaLnBrk="0" fontAlgn="b" hangingPunct="0">
              <a:buClr>
                <a:srgbClr val="FF0000"/>
              </a:buClr>
              <a:buFont typeface="Wingdings" charset="0"/>
              <a:buChar char="q"/>
            </a:pPr>
            <a:r>
              <a:rPr lang="en-US" sz="2000" b="1" dirty="0" smtClean="0"/>
              <a:t>Discuss </a:t>
            </a:r>
            <a:r>
              <a:rPr lang="en-US" sz="2000" b="1" dirty="0"/>
              <a:t>any issues with published </a:t>
            </a:r>
            <a:r>
              <a:rPr lang="en-US" sz="2000" b="1" dirty="0" smtClean="0"/>
              <a:t>standards</a:t>
            </a:r>
          </a:p>
          <a:p>
            <a:pPr marL="914400" lvl="1" indent="-457200" eaLnBrk="0" fontAlgn="b" hangingPunct="0">
              <a:buClr>
                <a:srgbClr val="FF0000"/>
              </a:buClr>
              <a:buFont typeface="Wingdings" charset="0"/>
              <a:buChar char="q"/>
            </a:pPr>
            <a:r>
              <a:rPr lang="en-US" sz="2000" b="1" dirty="0" smtClean="0"/>
              <a:t>Discuss any </a:t>
            </a:r>
            <a:r>
              <a:rPr lang="en-US" sz="2000" b="1" dirty="0"/>
              <a:t>issues with the Operations Manual</a:t>
            </a:r>
            <a:r>
              <a:rPr lang="en-US" sz="2000" dirty="0"/>
              <a:t> </a:t>
            </a: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29283</TotalTime>
  <Words>1636</Words>
  <Application>Microsoft Macintosh PowerPoint</Application>
  <PresentationFormat>On-screen Show (4:3)</PresentationFormat>
  <Paragraphs>263</Paragraphs>
  <Slides>17</Slides>
  <Notes>12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Meeting Goals (Agenda 15-16-0199-00)</vt:lpstr>
      <vt:lpstr>Issues with Published Standards</vt:lpstr>
      <vt:lpstr>Issues with Published Standards</vt:lpstr>
      <vt:lpstr>Issues with Published Standards</vt:lpstr>
      <vt:lpstr>Issues with Published Standards</vt:lpstr>
      <vt:lpstr>Issues with Published Standards</vt:lpstr>
      <vt:lpstr>Meeting Goals (Agenda 15-16-0199-00)</vt:lpstr>
      <vt:lpstr>Operation Manual </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Macau</dc:title>
  <dc:subject>IEEE 802.15 &lt;SC Report&gt;</dc:subject>
  <dc:creator>Pat Kinney</dc:creator>
  <cp:keywords/>
  <dc:description>&lt;15-16-0198-00-0mag&gt;</dc:description>
  <cp:lastModifiedBy>Pat Kinney</cp:lastModifiedBy>
  <cp:revision>633</cp:revision>
  <cp:lastPrinted>1998-02-10T13:28:06Z</cp:lastPrinted>
  <dcterms:created xsi:type="dcterms:W3CDTF">2009-07-12T16:25:16Z</dcterms:created>
  <dcterms:modified xsi:type="dcterms:W3CDTF">2016-03-15T00:08:06Z</dcterms:modified>
  <cp:category/>
</cp:coreProperties>
</file>