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87" r:id="rId3"/>
    <p:sldId id="288" r:id="rId4"/>
    <p:sldId id="289" r:id="rId5"/>
    <p:sldId id="290" r:id="rId6"/>
    <p:sldId id="291" r:id="rId7"/>
    <p:sldId id="271" r:id="rId8"/>
    <p:sldId id="272" r:id="rId9"/>
    <p:sldId id="264" r:id="rId10"/>
    <p:sldId id="296" r:id="rId11"/>
    <p:sldId id="297" r:id="rId12"/>
    <p:sldId id="280"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varScale="1">
        <p:scale>
          <a:sx n="132" d="100"/>
          <a:sy n="132" d="100"/>
        </p:scale>
        <p:origin x="-1688"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16</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16-0198-00-0mag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Mar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13 Mar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Mar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 2016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15-16-</a:t>
            </a:r>
            <a:r>
              <a:rPr lang="en-US" sz="2800" dirty="0" smtClean="0">
                <a:latin typeface="Times New Roman" charset="0"/>
                <a:ea typeface="ＭＳ Ｐゴシック" charset="0"/>
                <a:cs typeface="ＭＳ Ｐゴシック" charset="0"/>
              </a:rPr>
              <a:t>0199-</a:t>
            </a:r>
            <a:r>
              <a:rPr lang="en-US" sz="2800" dirty="0" smtClean="0">
                <a:latin typeface="Times New Roman" charset="0"/>
                <a:ea typeface="ＭＳ Ｐゴシック" charset="0"/>
                <a:cs typeface="ＭＳ Ｐゴシック" charset="0"/>
              </a:rPr>
              <a:t>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371600"/>
            <a:ext cx="8915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a:t>SC WNG </a:t>
            </a:r>
            <a:r>
              <a:rPr lang="en-US" sz="2000" b="1" dirty="0"/>
              <a:t>(Wed, </a:t>
            </a:r>
            <a:r>
              <a:rPr lang="en-US" sz="2000" b="1" dirty="0" smtClean="0"/>
              <a:t>16 Mar, </a:t>
            </a:r>
            <a:r>
              <a:rPr lang="en-US" sz="2000" b="1" dirty="0"/>
              <a:t>AM2)</a:t>
            </a:r>
          </a:p>
          <a:p>
            <a:pPr marL="577850" lvl="1" indent="-290513" eaLnBrk="0" fontAlgn="b" hangingPunct="0">
              <a:buClr>
                <a:srgbClr val="FF0000"/>
              </a:buClr>
              <a:buFont typeface="Wingdings" charset="2"/>
              <a:buChar char="q"/>
            </a:pPr>
            <a:r>
              <a:rPr lang="en-US" sz="2000" b="1" dirty="0" smtClean="0"/>
              <a:t>One presentation from W Mulder- </a:t>
            </a:r>
          </a:p>
          <a:p>
            <a:pPr marL="577850" lvl="1" indent="-290513" eaLnBrk="0" fontAlgn="b" hangingPunct="0">
              <a:buClr>
                <a:srgbClr val="FF0000"/>
              </a:buClr>
              <a:buFont typeface="Wingdings" charset="2"/>
              <a:buChar char="q"/>
            </a:pPr>
            <a:r>
              <a:rPr lang="en-US" sz="2000" b="1" dirty="0" smtClean="0"/>
              <a:t>Recommendation </a:t>
            </a:r>
            <a:r>
              <a:rPr lang="en-US" sz="2000" b="1" dirty="0"/>
              <a:t>to start a new 802.15 WG, working on a simple dynamic on-demand bandwidth/range allocation mechanism for the 802.15.4 PHY/</a:t>
            </a:r>
            <a:r>
              <a:rPr lang="en-US" sz="2000" b="1" dirty="0" smtClean="0"/>
              <a:t>MAC</a:t>
            </a:r>
            <a:endParaRPr lang="en-US" sz="2000" b="1" dirty="0"/>
          </a:p>
        </p:txBody>
      </p:sp>
    </p:spTree>
    <p:extLst>
      <p:ext uri="{BB962C8B-B14F-4D97-AF65-F5344CB8AC3E}">
        <p14:creationId xmlns:p14="http://schemas.microsoft.com/office/powerpoint/2010/main" val="268961887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Operation Manual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371600"/>
            <a:ext cx="8915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Changes Discussion</a:t>
            </a:r>
          </a:p>
          <a:p>
            <a:pPr marL="800100" lvl="1" indent="-342900">
              <a:buClr>
                <a:srgbClr val="FF0000"/>
              </a:buClr>
              <a:buFont typeface="Wingdings" charset="2"/>
              <a:buChar char="q"/>
            </a:pPr>
            <a:endParaRPr lang="en-US" sz="2400" b="1" dirty="0" smtClean="0"/>
          </a:p>
          <a:p>
            <a:pPr marL="1257300" lvl="2" indent="-342900">
              <a:buClr>
                <a:srgbClr val="FF0000"/>
              </a:buClr>
              <a:buFont typeface="Wingdings" charset="2"/>
              <a:buChar char="q"/>
            </a:pPr>
            <a:endParaRPr lang="en-US" sz="2400" b="1" dirty="0"/>
          </a:p>
        </p:txBody>
      </p:sp>
    </p:spTree>
    <p:extLst>
      <p:ext uri="{BB962C8B-B14F-4D97-AF65-F5344CB8AC3E}">
        <p14:creationId xmlns:p14="http://schemas.microsoft.com/office/powerpoint/2010/main" val="225706600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4114800"/>
          </a:xfrm>
        </p:spPr>
        <p:txBody>
          <a:bodyPr/>
          <a:lstStyle/>
          <a:p>
            <a:pPr marL="577850" lvl="1" indent="-290513" fontAlgn="b">
              <a:buClr>
                <a:srgbClr val="FF0000"/>
              </a:buClr>
              <a:buFont typeface="Wingdings" charset="2"/>
              <a:buChar char="q"/>
            </a:pPr>
            <a:r>
              <a:rPr lang="en-US" sz="2400" b="1" dirty="0" smtClean="0"/>
              <a:t>One presentation</a:t>
            </a:r>
            <a:r>
              <a:rPr lang="en-US" sz="2000" b="1" dirty="0" smtClean="0"/>
              <a:t>:</a:t>
            </a:r>
            <a:endParaRPr lang="en-US" sz="2000" b="1" dirty="0"/>
          </a:p>
          <a:p>
            <a:pPr marL="920750" lvl="2" indent="-290513" fontAlgn="b">
              <a:buClr>
                <a:srgbClr val="FF0000"/>
              </a:buClr>
              <a:buFont typeface="Wingdings" charset="2"/>
              <a:buChar char="q"/>
            </a:pPr>
            <a:r>
              <a:rPr lang="en-US" sz="1600" b="1" dirty="0" smtClean="0"/>
              <a:t>Need </a:t>
            </a:r>
            <a:r>
              <a:rPr lang="en-US" sz="1600" b="1" smtClean="0"/>
              <a:t>for a </a:t>
            </a:r>
            <a:r>
              <a:rPr lang="en-US" sz="1600" b="1" dirty="0"/>
              <a:t>simple dynamic on-demand bandwidth/range allocation mechanism for the 802.15.4 PHY/</a:t>
            </a:r>
            <a:r>
              <a:rPr lang="en-US" sz="1600" b="1" dirty="0" smtClean="0"/>
              <a:t>MAC by </a:t>
            </a:r>
            <a:r>
              <a:rPr lang="en-US" sz="1600" b="1" dirty="0" smtClean="0">
                <a:solidFill>
                  <a:srgbClr val="000000"/>
                </a:solidFill>
                <a:ea typeface="Lucida Grande"/>
                <a:cs typeface="Lucida Grande"/>
              </a:rPr>
              <a:t>W Mulder</a:t>
            </a:r>
            <a:endParaRPr lang="en-US" sz="1600" b="1" dirty="0">
              <a:solidFill>
                <a:srgbClr val="000000"/>
              </a:solidFill>
              <a:ea typeface="Lucida Grande"/>
              <a:cs typeface="Lucida Grande"/>
            </a:endParaRPr>
          </a:p>
        </p:txBody>
      </p:sp>
      <p:sp>
        <p:nvSpPr>
          <p:cNvPr id="4" name="Date Placeholder 3"/>
          <p:cNvSpPr>
            <a:spLocks noGrp="1"/>
          </p:cNvSpPr>
          <p:nvPr>
            <p:ph type="dt" sz="half" idx="10"/>
          </p:nvPr>
        </p:nvSpPr>
        <p:spPr/>
        <p:txBody>
          <a:bodyPr/>
          <a:lstStyle/>
          <a:p>
            <a:pPr>
              <a:defRPr/>
            </a:pPr>
            <a:r>
              <a:rPr lang="en-US" smtClean="0"/>
              <a:t>&lt;Mar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&lt;Mar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&lt;Mar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&lt;Mar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&lt;Mar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&lt;Mar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15-16-</a:t>
            </a:r>
            <a:r>
              <a:rPr lang="en-US" sz="2800" dirty="0" smtClean="0">
                <a:latin typeface="Times New Roman" charset="0"/>
                <a:ea typeface="ＭＳ Ｐゴシック" charset="0"/>
                <a:cs typeface="ＭＳ Ｐゴシック" charset="0"/>
              </a:rPr>
              <a:t>0199-</a:t>
            </a:r>
            <a:r>
              <a:rPr lang="en-US" sz="2800" dirty="0" smtClean="0">
                <a:latin typeface="Times New Roman" charset="0"/>
                <a:ea typeface="ＭＳ Ｐゴシック" charset="0"/>
                <a:cs typeface="ＭＳ Ｐゴシック" charset="0"/>
              </a:rPr>
              <a:t>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33400" y="2133600"/>
            <a:ext cx="70866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   </a:t>
            </a:r>
            <a:r>
              <a:rPr lang="en-US" sz="2000" b="1" dirty="0" smtClean="0"/>
              <a:t>Tuesday </a:t>
            </a:r>
            <a:r>
              <a:rPr lang="en-US" sz="2000" b="1" dirty="0"/>
              <a:t>15 Mar, </a:t>
            </a:r>
            <a:r>
              <a:rPr lang="en-US" sz="2000" b="1" dirty="0" smtClean="0"/>
              <a:t>AM1 </a:t>
            </a:r>
          </a:p>
          <a:p>
            <a:pPr marL="914400" lvl="1" indent="-457200" eaLnBrk="0" fontAlgn="b" hangingPunct="0">
              <a:buClr>
                <a:srgbClr val="FF0000"/>
              </a:buClr>
              <a:buFont typeface="Wingdings" charset="0"/>
              <a:buChar char="q"/>
            </a:pPr>
            <a:r>
              <a:rPr lang="en-US" sz="2000" b="1" dirty="0" smtClean="0"/>
              <a:t>Opening Report</a:t>
            </a:r>
          </a:p>
          <a:p>
            <a:pPr marL="914400" lvl="1" indent="-457200" eaLnBrk="0" fontAlgn="b" hangingPunct="0">
              <a:buClr>
                <a:srgbClr val="FF0000"/>
              </a:buClr>
              <a:buFont typeface="Wingdings" charset="0"/>
              <a:buChar char="q"/>
            </a:pPr>
            <a:r>
              <a:rPr lang="en-US" sz="2000" b="1" dirty="0" smtClean="0"/>
              <a:t>Approve agenda, approve minutes, </a:t>
            </a:r>
            <a:endParaRPr lang="en-US" sz="2000" b="1" dirty="0"/>
          </a:p>
          <a:p>
            <a:pPr marL="914400" lvl="1" indent="-457200" eaLnBrk="0" fontAlgn="b" hangingPunct="0">
              <a:buClr>
                <a:srgbClr val="FF0000"/>
              </a:buClr>
              <a:buFont typeface="Wingdings" charset="0"/>
              <a:buChar char="q"/>
            </a:pPr>
            <a:r>
              <a:rPr lang="en-US" sz="2000" b="1" dirty="0" smtClean="0"/>
              <a:t>Discuss </a:t>
            </a:r>
            <a:r>
              <a:rPr lang="en-US" sz="2000" b="1" dirty="0"/>
              <a:t>any issues with published </a:t>
            </a:r>
            <a:r>
              <a:rPr lang="en-US" sz="2000" b="1" dirty="0" smtClean="0"/>
              <a:t>standards</a:t>
            </a:r>
          </a:p>
          <a:p>
            <a:pPr marL="914400" lvl="1" indent="-457200" eaLnBrk="0" fontAlgn="b" hangingPunct="0">
              <a:buClr>
                <a:srgbClr val="FF0000"/>
              </a:buClr>
              <a:buFont typeface="Wingdings" charset="0"/>
              <a:buChar char="q"/>
            </a:pPr>
            <a:r>
              <a:rPr lang="en-US" sz="2000" b="1" dirty="0" smtClean="0"/>
              <a:t>Discuss any </a:t>
            </a:r>
            <a:r>
              <a:rPr lang="en-US" sz="2000" b="1" dirty="0"/>
              <a:t>issues with the Operations Manual</a:t>
            </a:r>
            <a:r>
              <a:rPr lang="en-US" sz="2000" dirty="0"/>
              <a:t> </a:t>
            </a:r>
            <a:endParaRPr lang="en-US" sz="2000" dirty="0" smtClean="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29281</TotalTime>
  <Words>1212</Words>
  <Application>Microsoft Macintosh PowerPoint</Application>
  <PresentationFormat>On-screen Show (4:3)</PresentationFormat>
  <Paragraphs>161</Paragraphs>
  <Slides>12</Slides>
  <Notes>7</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Meeting Goals (Agenda 15-16-0199-00)</vt:lpstr>
      <vt:lpstr>Meeting Goals (Agenda 15-16-0199-00)</vt:lpstr>
      <vt:lpstr>Operation Manual </vt:lpstr>
      <vt:lpstr>SC WNG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Macau</dc:title>
  <dc:subject>IEEE 802.15 &lt;SC Report&gt;</dc:subject>
  <dc:creator>Pat Kinney</dc:creator>
  <cp:keywords/>
  <dc:description>&lt;15-16-0198-00-0mag&gt;</dc:description>
  <cp:lastModifiedBy>Pat Kinney</cp:lastModifiedBy>
  <cp:revision>631</cp:revision>
  <cp:lastPrinted>1998-02-10T13:28:06Z</cp:lastPrinted>
  <dcterms:created xsi:type="dcterms:W3CDTF">2009-07-12T16:25:16Z</dcterms:created>
  <dcterms:modified xsi:type="dcterms:W3CDTF">2016-03-12T12:59:16Z</dcterms:modified>
  <cp:category/>
</cp:coreProperties>
</file>