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264" r:id="rId3"/>
    <p:sldId id="311" r:id="rId4"/>
    <p:sldId id="312" r:id="rId5"/>
    <p:sldId id="313" r:id="rId6"/>
    <p:sldId id="314" r:id="rId7"/>
    <p:sldId id="289" r:id="rId8"/>
    <p:sldId id="316" r:id="rId9"/>
    <p:sldId id="318" r:id="rId10"/>
    <p:sldId id="317" r:id="rId11"/>
    <p:sldId id="315"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152" y="-4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16-0196-01-0llc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ULI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990600"/>
          </a:xfrm>
        </p:spPr>
        <p:txBody>
          <a:bodyPr/>
          <a:lstStyle/>
          <a:p>
            <a:r>
              <a:rPr lang="en-US" b="1" dirty="0">
                <a:latin typeface="Times New Roman" charset="0"/>
                <a:ea typeface="ＭＳ Ｐゴシック" charset="0"/>
                <a:cs typeface="ＭＳ Ｐゴシック" charset="0"/>
              </a:rPr>
              <a:t>D</a:t>
            </a:r>
            <a:r>
              <a:rPr lang="en-US" b="1" dirty="0" smtClean="0">
                <a:latin typeface="Times New Roman" charset="0"/>
                <a:ea typeface="ＭＳ Ｐゴシック" charset="0"/>
                <a:cs typeface="ＭＳ Ｐゴシック" charset="0"/>
              </a:rPr>
              <a:t>iscussion and changes resulting from Mid-week Plenary meeting comments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2286000"/>
            <a:ext cx="8839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solidFill>
                  <a:srgbClr val="000000"/>
                </a:solidFill>
                <a:ea typeface="Lucida Grande"/>
                <a:cs typeface="Lucida Grande"/>
              </a:rPr>
              <a:t>WG 802.15</a:t>
            </a:r>
          </a:p>
        </p:txBody>
      </p:sp>
    </p:spTree>
    <p:extLst>
      <p:ext uri="{BB962C8B-B14F-4D97-AF65-F5344CB8AC3E}">
        <p14:creationId xmlns:p14="http://schemas.microsoft.com/office/powerpoint/2010/main" val="138853156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5146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Resolved comments from WGs</a:t>
            </a:r>
          </a:p>
          <a:p>
            <a:pPr marL="914400" lvl="1" indent="-457200">
              <a:buClr>
                <a:srgbClr val="FF0000"/>
              </a:buClr>
              <a:buFont typeface="Wingdings" charset="2"/>
              <a:buChar char="q"/>
            </a:pPr>
            <a:r>
              <a:rPr lang="en-US" sz="2800" dirty="0" smtClean="0"/>
              <a:t>Modified PAR and CSD accordingly</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a:latin typeface="Times New Roman" charset="0"/>
                <a:ea typeface="ＭＳ Ｐゴシック" charset="0"/>
                <a:cs typeface="ＭＳ Ｐゴシック" charset="0"/>
              </a:rPr>
              <a:t>S</a:t>
            </a:r>
            <a:r>
              <a:rPr lang="en-US" b="1" dirty="0" smtClean="0">
                <a:latin typeface="Times New Roman" charset="0"/>
                <a:ea typeface="ＭＳ Ｐゴシック" charset="0"/>
                <a:cs typeface="ＭＳ Ｐゴシック" charset="0"/>
              </a:rPr>
              <a:t>G ULI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latin typeface="+mj-lt"/>
              </a:rPr>
              <a:t>Tuesday, 15 Mar, PM2</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Opening </a:t>
            </a:r>
            <a:r>
              <a:rPr lang="en-US" sz="2000" b="1" dirty="0">
                <a:solidFill>
                  <a:srgbClr val="000000"/>
                </a:solidFill>
                <a:latin typeface="+mj-lt"/>
                <a:ea typeface="Lucida Grande"/>
                <a:cs typeface="Lucida Grande"/>
              </a:rPr>
              <a:t>report, </a:t>
            </a:r>
            <a:r>
              <a:rPr lang="en-US" sz="2000" b="1" dirty="0" smtClean="0">
                <a:solidFill>
                  <a:srgbClr val="000000"/>
                </a:solidFill>
                <a:latin typeface="+mj-lt"/>
                <a:ea typeface="Lucida Grande"/>
                <a:cs typeface="Lucida Grande"/>
              </a:rPr>
              <a:t>approve agenda, approve minutes from last session</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a:t>
            </a:r>
            <a:r>
              <a:rPr lang="en-US" sz="2000" b="1" dirty="0" smtClean="0">
                <a:solidFill>
                  <a:srgbClr val="000000"/>
                </a:solidFill>
                <a:latin typeface="+mj-lt"/>
                <a:ea typeface="Lucida Grande"/>
                <a:cs typeface="Lucida Grande"/>
              </a:rPr>
              <a:t>iscussion </a:t>
            </a:r>
            <a:r>
              <a:rPr lang="en-US" sz="2000" b="1" dirty="0">
                <a:solidFill>
                  <a:srgbClr val="000000"/>
                </a:solidFill>
                <a:latin typeface="+mj-lt"/>
                <a:ea typeface="Lucida Grande"/>
                <a:cs typeface="Lucida Grande"/>
              </a:rPr>
              <a:t>on ULI PAR (15-15-760-06) and CSD (15-15-768-06</a:t>
            </a:r>
            <a:r>
              <a:rPr lang="en-US" sz="2000" b="1" dirty="0" smtClean="0">
                <a:solidFill>
                  <a:srgbClr val="000000"/>
                </a:solidFill>
                <a:latin typeface="+mj-lt"/>
                <a:ea typeface="Lucida Grande"/>
                <a:cs typeface="Lucida Grande"/>
              </a:rPr>
              <a:t>)</a:t>
            </a:r>
          </a:p>
          <a:p>
            <a:pPr marL="800100" lvl="1" indent="-342900">
              <a:buClr>
                <a:srgbClr val="FF0000"/>
              </a:buClr>
              <a:buFont typeface="Wingdings" charset="2"/>
              <a:buChar char="q"/>
            </a:pPr>
            <a:r>
              <a:rPr lang="en-US" sz="2000" b="1" dirty="0" smtClean="0">
                <a:latin typeface="+mj-lt"/>
              </a:rPr>
              <a:t>Discussion on topics for tonight’s joint meeting with 802.1</a:t>
            </a:r>
          </a:p>
          <a:p>
            <a:pPr marL="1257300" lvl="2" indent="-342900">
              <a:buClr>
                <a:srgbClr val="FF0000"/>
              </a:buClr>
              <a:buFont typeface="Wingdings" charset="2"/>
              <a:buChar char="q"/>
            </a:pPr>
            <a:r>
              <a:rPr lang="en-US" sz="2000" b="1" dirty="0" smtClean="0">
                <a:latin typeface="+mj-lt"/>
              </a:rPr>
              <a:t>802.15.12 PAR&amp;CSD, Ethertype, et al</a:t>
            </a:r>
            <a:endParaRPr lang="en-US" sz="2000" b="1" dirty="0">
              <a:latin typeface="+mj-lt"/>
            </a:endParaRPr>
          </a:p>
          <a:p>
            <a:pPr marL="342900" indent="-342900">
              <a:buClr>
                <a:srgbClr val="FF0000"/>
              </a:buClr>
              <a:buFont typeface="Wingdings" charset="2"/>
              <a:buChar char="q"/>
            </a:pPr>
            <a:r>
              <a:rPr lang="en-US" sz="2400" b="1" dirty="0" smtClean="0">
                <a:latin typeface="+mj-lt"/>
              </a:rPr>
              <a:t>Wednesday 16 Mar, AM1: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issues raised by WG comments or during joint 802.1 </a:t>
            </a:r>
            <a:r>
              <a:rPr lang="en-US" sz="2000" b="1" dirty="0" smtClean="0">
                <a:solidFill>
                  <a:srgbClr val="000000"/>
                </a:solidFill>
                <a:latin typeface="+mj-lt"/>
                <a:ea typeface="Lucida Grande"/>
                <a:cs typeface="Lucida Grande"/>
              </a:rPr>
              <a:t>meeting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M</a:t>
            </a:r>
            <a:r>
              <a:rPr lang="en-US" sz="2000" b="1" dirty="0" smtClean="0">
                <a:solidFill>
                  <a:srgbClr val="000000"/>
                </a:solidFill>
                <a:latin typeface="+mj-lt"/>
                <a:ea typeface="Lucida Grande"/>
                <a:cs typeface="Lucida Grande"/>
              </a:rPr>
              <a:t>odify </a:t>
            </a:r>
            <a:r>
              <a:rPr lang="en-US" sz="2000" b="1" dirty="0">
                <a:solidFill>
                  <a:srgbClr val="000000"/>
                </a:solidFill>
                <a:latin typeface="+mj-lt"/>
                <a:ea typeface="Lucida Grande"/>
                <a:cs typeface="Lucida Grande"/>
              </a:rPr>
              <a:t>ULI PAR and </a:t>
            </a:r>
            <a:r>
              <a:rPr lang="en-US" sz="2000" b="1" dirty="0" smtClean="0">
                <a:solidFill>
                  <a:srgbClr val="000000"/>
                </a:solidFill>
                <a:latin typeface="+mj-lt"/>
                <a:ea typeface="Lucida Grande"/>
                <a:cs typeface="Lucida Grande"/>
              </a:rPr>
              <a:t>CSD, motion </a:t>
            </a:r>
            <a:r>
              <a:rPr lang="en-US" sz="2000" b="1" dirty="0">
                <a:solidFill>
                  <a:srgbClr val="000000"/>
                </a:solidFill>
                <a:latin typeface="+mj-lt"/>
                <a:ea typeface="Lucida Grande"/>
                <a:cs typeface="Lucida Grande"/>
              </a:rPr>
              <a:t>to WG to </a:t>
            </a:r>
            <a:r>
              <a:rPr lang="en-US" sz="2000" b="1" dirty="0" smtClean="0">
                <a:solidFill>
                  <a:srgbClr val="000000"/>
                </a:solidFill>
                <a:latin typeface="+mj-lt"/>
                <a:ea typeface="Lucida Grande"/>
                <a:cs typeface="Lucida Grande"/>
              </a:rPr>
              <a:t>approve</a:t>
            </a:r>
          </a:p>
          <a:p>
            <a:pPr marL="342900" indent="-342900">
              <a:buClr>
                <a:srgbClr val="FF0000"/>
              </a:buClr>
              <a:buFont typeface="Wingdings" charset="2"/>
              <a:buChar char="q"/>
            </a:pPr>
            <a:r>
              <a:rPr lang="en-US" sz="2400" b="1" dirty="0">
                <a:latin typeface="+mj-lt"/>
              </a:rPr>
              <a:t>Wednesday </a:t>
            </a:r>
            <a:r>
              <a:rPr lang="en-US" sz="2400" b="1" dirty="0" smtClean="0">
                <a:latin typeface="+mj-lt"/>
              </a:rPr>
              <a:t>16 Mar, PM1</a:t>
            </a:r>
            <a:r>
              <a:rPr lang="en-US" sz="2400" b="1" dirty="0">
                <a:latin typeface="+mj-lt"/>
              </a:rPr>
              <a:t>: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issues raised during mid-week plenary </a:t>
            </a:r>
            <a:r>
              <a:rPr lang="en-US" sz="2000" b="1" dirty="0" smtClean="0">
                <a:solidFill>
                  <a:srgbClr val="000000"/>
                </a:solidFill>
                <a:latin typeface="+mj-lt"/>
                <a:ea typeface="Lucida Grande"/>
                <a:cs typeface="Lucida Grande"/>
              </a:rPr>
              <a:t>meeting</a:t>
            </a:r>
            <a:r>
              <a:rPr lang="en-US" sz="2000" b="1" dirty="0">
                <a:solidFill>
                  <a:srgbClr val="000000"/>
                </a:solidFill>
                <a:latin typeface="+mj-lt"/>
                <a:ea typeface="Lucida Grande"/>
                <a:cs typeface="Lucida Grande"/>
              </a:rPr>
              <a:t>,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Modify </a:t>
            </a:r>
            <a:r>
              <a:rPr lang="en-US" sz="2000" b="1" dirty="0">
                <a:solidFill>
                  <a:srgbClr val="000000"/>
                </a:solidFill>
                <a:latin typeface="+mj-lt"/>
                <a:ea typeface="Lucida Grande"/>
                <a:cs typeface="Lucida Grande"/>
              </a:rPr>
              <a:t>ULI PAR and CSD.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Motion </a:t>
            </a:r>
            <a:r>
              <a:rPr lang="en-US" sz="2000" b="1" dirty="0">
                <a:solidFill>
                  <a:srgbClr val="000000"/>
                </a:solidFill>
                <a:latin typeface="+mj-lt"/>
                <a:ea typeface="Lucida Grande"/>
                <a:cs typeface="Lucida Grande"/>
              </a:rPr>
              <a:t>to WG to approve.</a:t>
            </a:r>
            <a:endParaRPr lang="en-US" sz="2000" b="1" dirty="0" smtClean="0">
              <a:solidFill>
                <a:srgbClr val="000000"/>
              </a:solidFill>
              <a:latin typeface="+mj-lt"/>
              <a:ea typeface="Lucida Grande"/>
              <a:cs typeface="Lucida Grande"/>
            </a:endParaRPr>
          </a:p>
          <a:p>
            <a:pPr marL="342900" indent="-342900">
              <a:buClr>
                <a:srgbClr val="FF0000"/>
              </a:buClr>
              <a:buFont typeface="Wingdings" charset="2"/>
              <a:buChar char="q"/>
            </a:pPr>
            <a:r>
              <a:rPr lang="en-US" sz="2400" b="1" dirty="0" smtClean="0">
                <a:solidFill>
                  <a:srgbClr val="000000"/>
                </a:solidFill>
                <a:latin typeface="+mj-lt"/>
                <a:ea typeface="Lucida Grande"/>
                <a:cs typeface="Lucida Grande"/>
              </a:rPr>
              <a:t>Thursday 17 Mar, </a:t>
            </a:r>
            <a:r>
              <a:rPr lang="en-US" sz="2400" b="1" dirty="0">
                <a:solidFill>
                  <a:srgbClr val="000000"/>
                </a:solidFill>
                <a:latin typeface="+mj-lt"/>
                <a:ea typeface="Lucida Grande"/>
                <a:cs typeface="Lucida Grande"/>
              </a:rPr>
              <a:t>A</a:t>
            </a:r>
            <a:r>
              <a:rPr lang="en-US" sz="2400" b="1" dirty="0" smtClean="0">
                <a:solidFill>
                  <a:srgbClr val="000000"/>
                </a:solidFill>
                <a:latin typeface="+mj-lt"/>
                <a:ea typeface="Lucida Grande"/>
                <a:cs typeface="Lucida Grande"/>
              </a:rPr>
              <a:t>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Final </a:t>
            </a:r>
            <a:r>
              <a:rPr lang="en-US" sz="2000" b="1" dirty="0">
                <a:solidFill>
                  <a:srgbClr val="000000"/>
                </a:solidFill>
                <a:latin typeface="+mj-lt"/>
                <a:ea typeface="Lucida Grande"/>
                <a:cs typeface="Lucida Grande"/>
              </a:rPr>
              <a:t>edits to LLC PAR and CSD.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Motion </a:t>
            </a:r>
            <a:r>
              <a:rPr lang="en-US" sz="2000" b="1" dirty="0">
                <a:solidFill>
                  <a:srgbClr val="000000"/>
                </a:solidFill>
                <a:latin typeface="+mj-lt"/>
                <a:ea typeface="Lucida Grande"/>
                <a:cs typeface="Lucida Grande"/>
              </a:rPr>
              <a:t>to WG to approve.</a:t>
            </a:r>
            <a:endParaRPr lang="en-US" sz="2000" b="1"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smtClean="0">
                <a:latin typeface="Times New Roman" charset="0"/>
                <a:ea typeface="ＭＳ Ｐゴシック" charset="0"/>
                <a:cs typeface="ＭＳ Ｐゴシック" charset="0"/>
              </a:rPr>
              <a:t>PAR and CSD discussion and changes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solidFill>
                  <a:srgbClr val="000000"/>
                </a:solidFill>
                <a:ea typeface="Lucida Grande"/>
                <a:cs typeface="Lucida Grande"/>
              </a:rPr>
              <a:t>Opening report, approve agenda, approve minutes from last session</a:t>
            </a:r>
          </a:p>
          <a:p>
            <a:pPr marL="342900" indent="-342900">
              <a:buClr>
                <a:srgbClr val="FF0000"/>
              </a:buClr>
              <a:buFont typeface="Wingdings" charset="2"/>
              <a:buChar char="q"/>
            </a:pPr>
            <a:r>
              <a:rPr lang="en-US" sz="2000" b="1" dirty="0" smtClean="0">
                <a:solidFill>
                  <a:srgbClr val="000000"/>
                </a:solidFill>
                <a:ea typeface="Lucida Grande"/>
                <a:cs typeface="Lucida Grande"/>
              </a:rPr>
              <a:t>Review and discussion </a:t>
            </a:r>
            <a:r>
              <a:rPr lang="en-US" sz="2000" b="1" dirty="0">
                <a:solidFill>
                  <a:srgbClr val="000000"/>
                </a:solidFill>
                <a:ea typeface="Lucida Grande"/>
                <a:cs typeface="Lucida Grande"/>
              </a:rPr>
              <a:t>on ULI PAR (15-15-760-06) and CSD (15-15-768-06)</a:t>
            </a:r>
          </a:p>
          <a:p>
            <a:pPr marL="342900" indent="-342900">
              <a:buClr>
                <a:srgbClr val="FF0000"/>
              </a:buClr>
              <a:buFont typeface="Wingdings" charset="2"/>
              <a:buChar char="q"/>
            </a:pPr>
            <a:r>
              <a:rPr lang="en-US" sz="2000" b="1" dirty="0"/>
              <a:t>Discussion on topics for tonight’s joint meeting with 802.1</a:t>
            </a:r>
          </a:p>
          <a:p>
            <a:pPr marL="800100" lvl="1" indent="-342900">
              <a:buClr>
                <a:srgbClr val="FF0000"/>
              </a:buClr>
              <a:buFont typeface="Wingdings" charset="2"/>
              <a:buChar char="q"/>
            </a:pPr>
            <a:r>
              <a:rPr lang="en-US" sz="2000" b="1" dirty="0"/>
              <a:t>802.15.12 PAR&amp;CSD, Ethertype, et </a:t>
            </a:r>
            <a:r>
              <a:rPr lang="en-US" sz="2000" b="1" dirty="0" smtClean="0"/>
              <a:t>al</a:t>
            </a:r>
            <a:endParaRPr lang="en-US" sz="2000" b="1" dirty="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D</a:t>
            </a:r>
            <a:r>
              <a:rPr lang="en-US" b="1" dirty="0" smtClean="0">
                <a:latin typeface="Times New Roman" charset="0"/>
                <a:ea typeface="ＭＳ Ｐゴシック" charset="0"/>
                <a:cs typeface="ＭＳ Ｐゴシック" charset="0"/>
              </a:rPr>
              <a:t>iscussion and changes resulting from WG and Joint meeting comments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solidFill>
                  <a:srgbClr val="000000"/>
                </a:solidFill>
                <a:ea typeface="Lucida Grande"/>
                <a:cs typeface="Lucida Grande"/>
              </a:rPr>
              <a:t>WG 802.1</a:t>
            </a:r>
          </a:p>
          <a:p>
            <a:pPr marL="342900" indent="-342900">
              <a:buClr>
                <a:srgbClr val="FF0000"/>
              </a:buClr>
              <a:buFont typeface="Wingdings" charset="2"/>
              <a:buChar char="q"/>
            </a:pPr>
            <a:r>
              <a:rPr lang="en-US" sz="2000" b="1" dirty="0" smtClean="0">
                <a:solidFill>
                  <a:srgbClr val="000000"/>
                </a:solidFill>
                <a:ea typeface="Lucida Grande"/>
                <a:cs typeface="Lucida Grande"/>
              </a:rPr>
              <a:t>WG 802.3</a:t>
            </a:r>
          </a:p>
          <a:p>
            <a:pPr marL="342900" indent="-342900">
              <a:buClr>
                <a:srgbClr val="FF0000"/>
              </a:buClr>
              <a:buFont typeface="Wingdings" charset="2"/>
              <a:buChar char="q"/>
            </a:pPr>
            <a:r>
              <a:rPr lang="en-US" sz="2000" b="1" dirty="0" smtClean="0">
                <a:solidFill>
                  <a:srgbClr val="000000"/>
                </a:solidFill>
                <a:ea typeface="Lucida Grande"/>
                <a:cs typeface="Lucida Grande"/>
              </a:rPr>
              <a:t>WG 802.11</a:t>
            </a:r>
          </a:p>
          <a:p>
            <a:pPr marL="342900" indent="-342900">
              <a:buClr>
                <a:srgbClr val="FF0000"/>
              </a:buClr>
              <a:buFont typeface="Wingdings" charset="2"/>
              <a:buChar char="q"/>
            </a:pPr>
            <a:r>
              <a:rPr lang="en-US" sz="2000" b="1" dirty="0" smtClean="0">
                <a:solidFill>
                  <a:srgbClr val="000000"/>
                </a:solidFill>
                <a:ea typeface="Lucida Grande"/>
                <a:cs typeface="Lucida Grande"/>
              </a:rPr>
              <a:t>WG 802.19</a:t>
            </a:r>
          </a:p>
          <a:p>
            <a:pPr marL="342900" indent="-342900">
              <a:buClr>
                <a:srgbClr val="FF0000"/>
              </a:buClr>
              <a:buFont typeface="Wingdings" charset="2"/>
              <a:buChar char="q"/>
            </a:pPr>
            <a:r>
              <a:rPr lang="en-US" sz="2000" b="1" dirty="0" smtClean="0">
                <a:solidFill>
                  <a:srgbClr val="000000"/>
                </a:solidFill>
                <a:ea typeface="Lucida Grande"/>
                <a:cs typeface="Lucida Grande"/>
              </a:rPr>
              <a:t>WG 802.21</a:t>
            </a:r>
          </a:p>
          <a:p>
            <a:pPr marL="342900" indent="-342900">
              <a:buClr>
                <a:srgbClr val="FF0000"/>
              </a:buClr>
              <a:buFont typeface="Wingdings" charset="2"/>
              <a:buChar char="q"/>
            </a:pPr>
            <a:r>
              <a:rPr lang="en-US" sz="2000" b="1" dirty="0" smtClean="0">
                <a:solidFill>
                  <a:srgbClr val="000000"/>
                </a:solidFill>
                <a:ea typeface="Lucida Grande"/>
                <a:cs typeface="Lucida Grande"/>
              </a:rPr>
              <a:t>WG802.22</a:t>
            </a:r>
          </a:p>
          <a:p>
            <a:pPr marL="342900" indent="-342900">
              <a:buClr>
                <a:srgbClr val="FF0000"/>
              </a:buClr>
              <a:buFont typeface="Wingdings" charset="2"/>
              <a:buChar char="q"/>
            </a:pPr>
            <a:r>
              <a:rPr lang="en-US" sz="2000" b="1" dirty="0" smtClean="0">
                <a:solidFill>
                  <a:srgbClr val="000000"/>
                </a:solidFill>
                <a:ea typeface="Lucida Grande"/>
                <a:cs typeface="Lucida Grande"/>
              </a:rPr>
              <a:t>Joint meeting comments</a:t>
            </a:r>
          </a:p>
        </p:txBody>
      </p:sp>
    </p:spTree>
    <p:extLst>
      <p:ext uri="{BB962C8B-B14F-4D97-AF65-F5344CB8AC3E}">
        <p14:creationId xmlns:p14="http://schemas.microsoft.com/office/powerpoint/2010/main" val="361759839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D</a:t>
            </a:r>
            <a:r>
              <a:rPr lang="en-US" b="1" dirty="0" smtClean="0">
                <a:latin typeface="Times New Roman" charset="0"/>
                <a:ea typeface="ＭＳ Ｐゴシック" charset="0"/>
                <a:cs typeface="ＭＳ Ｐゴシック" charset="0"/>
              </a:rPr>
              <a:t>iscussion and changes resulting from WG 802.1 and Joint meeting comments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800" b="1" dirty="0" smtClean="0"/>
              <a:t>Review </a:t>
            </a:r>
            <a:r>
              <a:rPr lang="en-US" sz="1800" b="1" dirty="0"/>
              <a:t>of 802.15 PAR</a:t>
            </a:r>
          </a:p>
          <a:p>
            <a:r>
              <a:rPr lang="en-US" sz="1800" dirty="0"/>
              <a:t>6.1.b answer is not clear.  It says there will be registration but it doesn't say what will be registered.</a:t>
            </a:r>
          </a:p>
          <a:p>
            <a:r>
              <a:rPr lang="en-US" sz="1800" dirty="0"/>
              <a:t>5.2 The scope does not obviously allow for fragmentation.  If fragmentation is part of the project it must be mentioned in the scope.  Please clarify what is optional ("for optional use").  If the project is going to define header compression, this needs to be mentioned in the scope.  Please clarify what you mean by "upper Layer-2 sublayer (L2+)".</a:t>
            </a:r>
          </a:p>
          <a:p>
            <a:r>
              <a:rPr lang="en-US" sz="1800" dirty="0"/>
              <a:t>5.5  Does the L3 abstraction refer to header compression? </a:t>
            </a:r>
          </a:p>
          <a:p>
            <a:r>
              <a:rPr lang="en-US" sz="1800" dirty="0"/>
              <a:t>8.1 The material here does not belong in the PAR.  This material might belong in the CSD.</a:t>
            </a:r>
          </a:p>
          <a:p>
            <a:r>
              <a:rPr lang="sk-SK" sz="1800" dirty="0"/>
              <a:t> </a:t>
            </a:r>
          </a:p>
          <a:p>
            <a:r>
              <a:rPr lang="sk-SK" sz="1800" b="1" dirty="0"/>
              <a:t>CSD</a:t>
            </a:r>
          </a:p>
          <a:p>
            <a:r>
              <a:rPr lang="sk-SK" sz="1800" dirty="0"/>
              <a:t>We would like to discuss the relevance of 802.1AC to this project. </a:t>
            </a:r>
          </a:p>
          <a:p>
            <a:r>
              <a:rPr lang="sk-SK" sz="1800" dirty="0"/>
              <a:t>Are you planning to use Ethernet Protocol Discrimination (EPD)?   In 1.2.4(a) the phrase "along with new functionalities" undermines the technical feasibility argument. </a:t>
            </a:r>
          </a:p>
          <a:p>
            <a:r>
              <a:rPr lang="sk-SK" sz="1800" dirty="0"/>
              <a:t>1.2.5(a) the answer given doesn't address the question.  The proposed project does not affect the balance of costs between the infrastructure and attached stations.</a:t>
            </a:r>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406284588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34686</TotalTime>
  <Words>1041</Words>
  <Application>Microsoft Macintosh PowerPoint</Application>
  <PresentationFormat>On-screen Show (4:3)</PresentationFormat>
  <Paragraphs>175</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SG ULI Meeting Goals </vt:lpstr>
      <vt:lpstr>Instructions for the WG Chair</vt:lpstr>
      <vt:lpstr>Participants, Patents, and Duty to Inform</vt:lpstr>
      <vt:lpstr>Patent Related Links</vt:lpstr>
      <vt:lpstr>Call for Potentially Essential Patents</vt:lpstr>
      <vt:lpstr>PAR and CSD discussion and changes</vt:lpstr>
      <vt:lpstr>Discussion and changes resulting from WG and Joint meeting comments</vt:lpstr>
      <vt:lpstr>Discussion and changes resulting from WG 802.1 and Joint meeting comments</vt:lpstr>
      <vt:lpstr>Discussion and changes resulting from Mid-week Plenary meeting comments</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Opening Report for Macau</dc:title>
  <dc:subject>IEEE 802.15 &lt;SG ULI&gt;</dc:subject>
  <dc:creator>Pat Kinney</dc:creator>
  <cp:keywords/>
  <dc:description>&lt;15-16-0196-01-0llc&gt;</dc:description>
  <cp:lastModifiedBy>Pat Kinney</cp:lastModifiedBy>
  <cp:revision>619</cp:revision>
  <cp:lastPrinted>2015-07-14T16:02:16Z</cp:lastPrinted>
  <dcterms:created xsi:type="dcterms:W3CDTF">2009-07-12T16:25:16Z</dcterms:created>
  <dcterms:modified xsi:type="dcterms:W3CDTF">2016-03-14T20:41:23Z</dcterms:modified>
  <cp:category/>
</cp:coreProperties>
</file>