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264" r:id="rId3"/>
    <p:sldId id="311" r:id="rId4"/>
    <p:sldId id="312" r:id="rId5"/>
    <p:sldId id="313" r:id="rId6"/>
    <p:sldId id="314" r:id="rId7"/>
    <p:sldId id="289" r:id="rId8"/>
    <p:sldId id="316" r:id="rId9"/>
    <p:sldId id="317" r:id="rId10"/>
    <p:sldId id="315"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2608" y="-6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a:t>
            </a:r>
            <a:r>
              <a:rPr lang="en-US" b="1" dirty="0" smtClean="0"/>
              <a:t>0196-</a:t>
            </a:r>
            <a:r>
              <a:rPr lang="en-US" b="1" dirty="0" smtClean="0"/>
              <a:t>00-0llc</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S</a:t>
            </a:r>
            <a:r>
              <a:rPr lang="en-US" sz="1600" dirty="0" smtClean="0">
                <a:solidFill>
                  <a:srgbClr val="FF0000"/>
                </a:solidFill>
                <a:latin typeface="Times New Roman" pitchFamily="18" charset="0"/>
                <a:ea typeface="ＭＳ Ｐゴシック" pitchFamily="-65" charset="-128"/>
                <a:cs typeface="+mn-cs"/>
              </a:rPr>
              <a:t>G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Mar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a:t>
            </a:r>
            <a:r>
              <a:rPr lang="en-US" sz="1600" dirty="0" smtClean="0">
                <a:solidFill>
                  <a:srgbClr val="000000"/>
                </a:solidFill>
                <a:latin typeface="Times New Roman" pitchFamily="18" charset="0"/>
                <a:ea typeface="ＭＳ Ｐゴシック" pitchFamily="-65" charset="-128"/>
              </a:rPr>
              <a:t>G ULI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5146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Resolved comments from WGs</a:t>
            </a:r>
          </a:p>
          <a:p>
            <a:pPr marL="914400" lvl="1" indent="-457200">
              <a:buClr>
                <a:srgbClr val="FF0000"/>
              </a:buClr>
              <a:buFont typeface="Wingdings" charset="2"/>
              <a:buChar char="q"/>
            </a:pPr>
            <a:r>
              <a:rPr lang="en-US" sz="2800" dirty="0" smtClean="0"/>
              <a:t>Modified PAR and CSD accordingly</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a:latin typeface="Times New Roman" charset="0"/>
                <a:ea typeface="ＭＳ Ｐゴシック" charset="0"/>
                <a:cs typeface="ＭＳ Ｐゴシック" charset="0"/>
              </a:rPr>
              <a:t>S</a:t>
            </a:r>
            <a:r>
              <a:rPr lang="en-US" b="1" dirty="0" smtClean="0">
                <a:latin typeface="Times New Roman" charset="0"/>
                <a:ea typeface="ＭＳ Ｐゴシック" charset="0"/>
                <a:cs typeface="ＭＳ Ｐゴシック" charset="0"/>
              </a:rPr>
              <a:t>G ULI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latin typeface="+mj-lt"/>
              </a:rPr>
              <a:t>Tuesday, 15 Mar, PM2</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Opening </a:t>
            </a:r>
            <a:r>
              <a:rPr lang="en-US" sz="2000" b="1" dirty="0">
                <a:solidFill>
                  <a:srgbClr val="000000"/>
                </a:solidFill>
                <a:latin typeface="+mj-lt"/>
                <a:ea typeface="Lucida Grande"/>
                <a:cs typeface="Lucida Grande"/>
              </a:rPr>
              <a:t>report, </a:t>
            </a:r>
            <a:r>
              <a:rPr lang="en-US" sz="2000" b="1" dirty="0" smtClean="0">
                <a:solidFill>
                  <a:srgbClr val="000000"/>
                </a:solidFill>
                <a:latin typeface="+mj-lt"/>
                <a:ea typeface="Lucida Grande"/>
                <a:cs typeface="Lucida Grande"/>
              </a:rPr>
              <a:t>approve agenda, approve minutes from last session</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a:t>
            </a:r>
            <a:r>
              <a:rPr lang="en-US" sz="2000" b="1" dirty="0" smtClean="0">
                <a:solidFill>
                  <a:srgbClr val="000000"/>
                </a:solidFill>
                <a:latin typeface="+mj-lt"/>
                <a:ea typeface="Lucida Grande"/>
                <a:cs typeface="Lucida Grande"/>
              </a:rPr>
              <a:t>iscussion </a:t>
            </a:r>
            <a:r>
              <a:rPr lang="en-US" sz="2000" b="1" dirty="0">
                <a:solidFill>
                  <a:srgbClr val="000000"/>
                </a:solidFill>
                <a:latin typeface="+mj-lt"/>
                <a:ea typeface="Lucida Grande"/>
                <a:cs typeface="Lucida Grande"/>
              </a:rPr>
              <a:t>on ULI PAR (15-15-760-06) and CSD (15-15-768-06</a:t>
            </a:r>
            <a:r>
              <a:rPr lang="en-US" sz="2000" b="1" dirty="0" smtClean="0">
                <a:solidFill>
                  <a:srgbClr val="000000"/>
                </a:solidFill>
                <a:latin typeface="+mj-lt"/>
                <a:ea typeface="Lucida Grande"/>
                <a:cs typeface="Lucida Grande"/>
              </a:rPr>
              <a:t>)</a:t>
            </a:r>
          </a:p>
          <a:p>
            <a:pPr marL="800100" lvl="1" indent="-342900">
              <a:buClr>
                <a:srgbClr val="FF0000"/>
              </a:buClr>
              <a:buFont typeface="Wingdings" charset="2"/>
              <a:buChar char="q"/>
            </a:pPr>
            <a:r>
              <a:rPr lang="en-US" sz="2000" b="1" dirty="0" smtClean="0">
                <a:latin typeface="+mj-lt"/>
              </a:rPr>
              <a:t>Discussion on topics for tonight’s joint meeting with 802.1</a:t>
            </a:r>
          </a:p>
          <a:p>
            <a:pPr marL="1257300" lvl="2" indent="-342900">
              <a:buClr>
                <a:srgbClr val="FF0000"/>
              </a:buClr>
              <a:buFont typeface="Wingdings" charset="2"/>
              <a:buChar char="q"/>
            </a:pPr>
            <a:r>
              <a:rPr lang="en-US" sz="2000" b="1" dirty="0" smtClean="0">
                <a:latin typeface="+mj-lt"/>
              </a:rPr>
              <a:t>802.15.12 PAR&amp;CSD, Ethertype, et al</a:t>
            </a:r>
            <a:endParaRPr lang="en-US" sz="2000" b="1" dirty="0">
              <a:latin typeface="+mj-lt"/>
            </a:endParaRPr>
          </a:p>
          <a:p>
            <a:pPr marL="342900" indent="-342900">
              <a:buClr>
                <a:srgbClr val="FF0000"/>
              </a:buClr>
              <a:buFont typeface="Wingdings" charset="2"/>
              <a:buChar char="q"/>
            </a:pPr>
            <a:r>
              <a:rPr lang="en-US" sz="2400" b="1" dirty="0" smtClean="0">
                <a:latin typeface="+mj-lt"/>
              </a:rPr>
              <a:t>Wednesday 16 Mar, AM1: </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Discussion on issues raised by WG comments or during joint 802.1 </a:t>
            </a:r>
            <a:r>
              <a:rPr lang="en-US" sz="2000" b="1" dirty="0" smtClean="0">
                <a:solidFill>
                  <a:srgbClr val="000000"/>
                </a:solidFill>
                <a:latin typeface="+mj-lt"/>
                <a:ea typeface="Lucida Grande"/>
                <a:cs typeface="Lucida Grande"/>
              </a:rPr>
              <a:t>meeting </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M</a:t>
            </a:r>
            <a:r>
              <a:rPr lang="en-US" sz="2000" b="1" dirty="0" smtClean="0">
                <a:solidFill>
                  <a:srgbClr val="000000"/>
                </a:solidFill>
                <a:latin typeface="+mj-lt"/>
                <a:ea typeface="Lucida Grande"/>
                <a:cs typeface="Lucida Grande"/>
              </a:rPr>
              <a:t>odify </a:t>
            </a:r>
            <a:r>
              <a:rPr lang="en-US" sz="2000" b="1" dirty="0">
                <a:solidFill>
                  <a:srgbClr val="000000"/>
                </a:solidFill>
                <a:latin typeface="+mj-lt"/>
                <a:ea typeface="Lucida Grande"/>
                <a:cs typeface="Lucida Grande"/>
              </a:rPr>
              <a:t>ULI PAR and </a:t>
            </a:r>
            <a:r>
              <a:rPr lang="en-US" sz="2000" b="1" dirty="0" smtClean="0">
                <a:solidFill>
                  <a:srgbClr val="000000"/>
                </a:solidFill>
                <a:latin typeface="+mj-lt"/>
                <a:ea typeface="Lucida Grande"/>
                <a:cs typeface="Lucida Grande"/>
              </a:rPr>
              <a:t>CSD, motion </a:t>
            </a:r>
            <a:r>
              <a:rPr lang="en-US" sz="2000" b="1" dirty="0">
                <a:solidFill>
                  <a:srgbClr val="000000"/>
                </a:solidFill>
                <a:latin typeface="+mj-lt"/>
                <a:ea typeface="Lucida Grande"/>
                <a:cs typeface="Lucida Grande"/>
              </a:rPr>
              <a:t>to WG to </a:t>
            </a:r>
            <a:r>
              <a:rPr lang="en-US" sz="2000" b="1" dirty="0" smtClean="0">
                <a:solidFill>
                  <a:srgbClr val="000000"/>
                </a:solidFill>
                <a:latin typeface="+mj-lt"/>
                <a:ea typeface="Lucida Grande"/>
                <a:cs typeface="Lucida Grande"/>
              </a:rPr>
              <a:t>approve</a:t>
            </a:r>
          </a:p>
          <a:p>
            <a:pPr marL="342900" indent="-342900">
              <a:buClr>
                <a:srgbClr val="FF0000"/>
              </a:buClr>
              <a:buFont typeface="Wingdings" charset="2"/>
              <a:buChar char="q"/>
            </a:pPr>
            <a:r>
              <a:rPr lang="en-US" sz="2400" b="1" dirty="0">
                <a:latin typeface="+mj-lt"/>
              </a:rPr>
              <a:t>Wednesday </a:t>
            </a:r>
            <a:r>
              <a:rPr lang="en-US" sz="2400" b="1" dirty="0" smtClean="0">
                <a:latin typeface="+mj-lt"/>
              </a:rPr>
              <a:t>16 Mar, PM1</a:t>
            </a:r>
            <a:r>
              <a:rPr lang="en-US" sz="2400" b="1" dirty="0">
                <a:latin typeface="+mj-lt"/>
              </a:rPr>
              <a:t>: </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Discussion on issues raised during mid-week plenary </a:t>
            </a:r>
            <a:r>
              <a:rPr lang="en-US" sz="2000" b="1" dirty="0" smtClean="0">
                <a:solidFill>
                  <a:srgbClr val="000000"/>
                </a:solidFill>
                <a:latin typeface="+mj-lt"/>
                <a:ea typeface="Lucida Grande"/>
                <a:cs typeface="Lucida Grande"/>
              </a:rPr>
              <a:t>meeting</a:t>
            </a:r>
            <a:r>
              <a:rPr lang="en-US" sz="2000" b="1" dirty="0">
                <a:solidFill>
                  <a:srgbClr val="000000"/>
                </a:solidFill>
                <a:latin typeface="+mj-lt"/>
                <a:ea typeface="Lucida Grande"/>
                <a:cs typeface="Lucida Grande"/>
              </a:rPr>
              <a:t>,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Modify </a:t>
            </a:r>
            <a:r>
              <a:rPr lang="en-US" sz="2000" b="1" dirty="0">
                <a:solidFill>
                  <a:srgbClr val="000000"/>
                </a:solidFill>
                <a:latin typeface="+mj-lt"/>
                <a:ea typeface="Lucida Grande"/>
                <a:cs typeface="Lucida Grande"/>
              </a:rPr>
              <a:t>ULI PAR and CSD.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Motion </a:t>
            </a:r>
            <a:r>
              <a:rPr lang="en-US" sz="2000" b="1" dirty="0">
                <a:solidFill>
                  <a:srgbClr val="000000"/>
                </a:solidFill>
                <a:latin typeface="+mj-lt"/>
                <a:ea typeface="Lucida Grande"/>
                <a:cs typeface="Lucida Grande"/>
              </a:rPr>
              <a:t>to WG to approve.</a:t>
            </a:r>
            <a:endParaRPr lang="en-US" sz="2000" b="1" dirty="0" smtClean="0">
              <a:solidFill>
                <a:srgbClr val="000000"/>
              </a:solidFill>
              <a:latin typeface="+mj-lt"/>
              <a:ea typeface="Lucida Grande"/>
              <a:cs typeface="Lucida Grande"/>
            </a:endParaRPr>
          </a:p>
          <a:p>
            <a:pPr marL="342900" indent="-342900">
              <a:buClr>
                <a:srgbClr val="FF0000"/>
              </a:buClr>
              <a:buFont typeface="Wingdings" charset="2"/>
              <a:buChar char="q"/>
            </a:pPr>
            <a:r>
              <a:rPr lang="en-US" sz="2400" b="1" dirty="0" smtClean="0">
                <a:solidFill>
                  <a:srgbClr val="000000"/>
                </a:solidFill>
                <a:latin typeface="+mj-lt"/>
                <a:ea typeface="Lucida Grande"/>
                <a:cs typeface="Lucida Grande"/>
              </a:rPr>
              <a:t>Thursday 17 Mar, </a:t>
            </a:r>
            <a:r>
              <a:rPr lang="en-US" sz="2400" b="1" dirty="0">
                <a:solidFill>
                  <a:srgbClr val="000000"/>
                </a:solidFill>
                <a:latin typeface="+mj-lt"/>
                <a:ea typeface="Lucida Grande"/>
                <a:cs typeface="Lucida Grande"/>
              </a:rPr>
              <a:t>A</a:t>
            </a:r>
            <a:r>
              <a:rPr lang="en-US" sz="2400" b="1" dirty="0" smtClean="0">
                <a:solidFill>
                  <a:srgbClr val="000000"/>
                </a:solidFill>
                <a:latin typeface="+mj-lt"/>
                <a:ea typeface="Lucida Grande"/>
                <a:cs typeface="Lucida Grande"/>
              </a:rPr>
              <a:t>M1</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Final </a:t>
            </a:r>
            <a:r>
              <a:rPr lang="en-US" sz="2000" b="1" dirty="0">
                <a:solidFill>
                  <a:srgbClr val="000000"/>
                </a:solidFill>
                <a:latin typeface="+mj-lt"/>
                <a:ea typeface="Lucida Grande"/>
                <a:cs typeface="Lucida Grande"/>
              </a:rPr>
              <a:t>edits to LLC PAR and CSD.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Motion </a:t>
            </a:r>
            <a:r>
              <a:rPr lang="en-US" sz="2000" b="1" dirty="0">
                <a:solidFill>
                  <a:srgbClr val="000000"/>
                </a:solidFill>
                <a:latin typeface="+mj-lt"/>
                <a:ea typeface="Lucida Grande"/>
                <a:cs typeface="Lucida Grande"/>
              </a:rPr>
              <a:t>to WG to approve.</a:t>
            </a:r>
            <a:endParaRPr lang="en-US" sz="2000" b="1" dirty="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smtClean="0">
                <a:latin typeface="Times New Roman" charset="0"/>
                <a:ea typeface="ＭＳ Ｐゴシック" charset="0"/>
                <a:cs typeface="ＭＳ Ｐゴシック" charset="0"/>
              </a:rPr>
              <a:t>PAR and CSD discussion and changes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solidFill>
                  <a:srgbClr val="000000"/>
                </a:solidFill>
                <a:ea typeface="Lucida Grande"/>
                <a:cs typeface="Lucida Grande"/>
              </a:rPr>
              <a:t>Opening report, approve agenda, approve minutes from last session</a:t>
            </a:r>
          </a:p>
          <a:p>
            <a:pPr marL="342900" indent="-342900">
              <a:buClr>
                <a:srgbClr val="FF0000"/>
              </a:buClr>
              <a:buFont typeface="Wingdings" charset="2"/>
              <a:buChar char="q"/>
            </a:pPr>
            <a:r>
              <a:rPr lang="en-US" sz="2000" b="1" dirty="0" smtClean="0">
                <a:solidFill>
                  <a:srgbClr val="000000"/>
                </a:solidFill>
                <a:ea typeface="Lucida Grande"/>
                <a:cs typeface="Lucida Grande"/>
              </a:rPr>
              <a:t>Review and discussion </a:t>
            </a:r>
            <a:r>
              <a:rPr lang="en-US" sz="2000" b="1" dirty="0">
                <a:solidFill>
                  <a:srgbClr val="000000"/>
                </a:solidFill>
                <a:ea typeface="Lucida Grande"/>
                <a:cs typeface="Lucida Grande"/>
              </a:rPr>
              <a:t>on ULI PAR (15-15-760-06) and CSD (15-15-768-06)</a:t>
            </a:r>
          </a:p>
          <a:p>
            <a:pPr marL="342900" indent="-342900">
              <a:buClr>
                <a:srgbClr val="FF0000"/>
              </a:buClr>
              <a:buFont typeface="Wingdings" charset="2"/>
              <a:buChar char="q"/>
            </a:pPr>
            <a:r>
              <a:rPr lang="en-US" sz="2000" b="1" dirty="0"/>
              <a:t>Discussion on topics for tonight’s joint meeting with 802.1</a:t>
            </a:r>
          </a:p>
          <a:p>
            <a:pPr marL="800100" lvl="1" indent="-342900">
              <a:buClr>
                <a:srgbClr val="FF0000"/>
              </a:buClr>
              <a:buFont typeface="Wingdings" charset="2"/>
              <a:buChar char="q"/>
            </a:pPr>
            <a:r>
              <a:rPr lang="en-US" sz="2000" b="1" dirty="0"/>
              <a:t>802.15.12 PAR&amp;CSD, Ethertype, et </a:t>
            </a:r>
            <a:r>
              <a:rPr lang="en-US" sz="2000" b="1" dirty="0" smtClean="0"/>
              <a:t>al</a:t>
            </a:r>
            <a:endParaRPr lang="en-US" sz="2000" b="1" dirty="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D</a:t>
            </a:r>
            <a:r>
              <a:rPr lang="en-US" b="1" dirty="0" smtClean="0">
                <a:latin typeface="Times New Roman" charset="0"/>
                <a:ea typeface="ＭＳ Ｐゴシック" charset="0"/>
                <a:cs typeface="ＭＳ Ｐゴシック" charset="0"/>
              </a:rPr>
              <a:t>iscussion and changes resulting from WG and Joint meeting comments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solidFill>
                  <a:srgbClr val="000000"/>
                </a:solidFill>
                <a:ea typeface="Lucida Grande"/>
                <a:cs typeface="Lucida Grande"/>
              </a:rPr>
              <a:t>WG 802.1</a:t>
            </a:r>
          </a:p>
          <a:p>
            <a:pPr marL="342900" indent="-342900">
              <a:buClr>
                <a:srgbClr val="FF0000"/>
              </a:buClr>
              <a:buFont typeface="Wingdings" charset="2"/>
              <a:buChar char="q"/>
            </a:pPr>
            <a:r>
              <a:rPr lang="en-US" sz="2000" b="1" dirty="0" smtClean="0">
                <a:solidFill>
                  <a:srgbClr val="000000"/>
                </a:solidFill>
                <a:ea typeface="Lucida Grande"/>
                <a:cs typeface="Lucida Grande"/>
              </a:rPr>
              <a:t>WG 802.3</a:t>
            </a:r>
          </a:p>
          <a:p>
            <a:pPr marL="342900" indent="-342900">
              <a:buClr>
                <a:srgbClr val="FF0000"/>
              </a:buClr>
              <a:buFont typeface="Wingdings" charset="2"/>
              <a:buChar char="q"/>
            </a:pPr>
            <a:r>
              <a:rPr lang="en-US" sz="2000" b="1" dirty="0" smtClean="0">
                <a:solidFill>
                  <a:srgbClr val="000000"/>
                </a:solidFill>
                <a:ea typeface="Lucida Grande"/>
                <a:cs typeface="Lucida Grande"/>
              </a:rPr>
              <a:t>WG 802.11</a:t>
            </a:r>
          </a:p>
          <a:p>
            <a:pPr marL="342900" indent="-342900">
              <a:buClr>
                <a:srgbClr val="FF0000"/>
              </a:buClr>
              <a:buFont typeface="Wingdings" charset="2"/>
              <a:buChar char="q"/>
            </a:pPr>
            <a:r>
              <a:rPr lang="en-US" sz="2000" b="1" dirty="0" smtClean="0">
                <a:solidFill>
                  <a:srgbClr val="000000"/>
                </a:solidFill>
                <a:ea typeface="Lucida Grande"/>
                <a:cs typeface="Lucida Grande"/>
              </a:rPr>
              <a:t>WG 802.19</a:t>
            </a:r>
          </a:p>
          <a:p>
            <a:pPr marL="342900" indent="-342900">
              <a:buClr>
                <a:srgbClr val="FF0000"/>
              </a:buClr>
              <a:buFont typeface="Wingdings" charset="2"/>
              <a:buChar char="q"/>
            </a:pPr>
            <a:r>
              <a:rPr lang="en-US" sz="2000" b="1" dirty="0" smtClean="0">
                <a:solidFill>
                  <a:srgbClr val="000000"/>
                </a:solidFill>
                <a:ea typeface="Lucida Grande"/>
                <a:cs typeface="Lucida Grande"/>
              </a:rPr>
              <a:t>WG 802.21</a:t>
            </a:r>
          </a:p>
          <a:p>
            <a:pPr marL="342900" indent="-342900">
              <a:buClr>
                <a:srgbClr val="FF0000"/>
              </a:buClr>
              <a:buFont typeface="Wingdings" charset="2"/>
              <a:buChar char="q"/>
            </a:pPr>
            <a:r>
              <a:rPr lang="en-US" sz="2000" b="1" dirty="0" smtClean="0">
                <a:solidFill>
                  <a:srgbClr val="000000"/>
                </a:solidFill>
                <a:ea typeface="Lucida Grande"/>
                <a:cs typeface="Lucida Grande"/>
              </a:rPr>
              <a:t>WG802.22</a:t>
            </a:r>
          </a:p>
          <a:p>
            <a:pPr marL="342900" indent="-342900">
              <a:buClr>
                <a:srgbClr val="FF0000"/>
              </a:buClr>
              <a:buFont typeface="Wingdings" charset="2"/>
              <a:buChar char="q"/>
            </a:pPr>
            <a:r>
              <a:rPr lang="en-US" sz="2000" b="1" dirty="0" smtClean="0">
                <a:solidFill>
                  <a:srgbClr val="000000"/>
                </a:solidFill>
                <a:ea typeface="Lucida Grande"/>
                <a:cs typeface="Lucida Grande"/>
              </a:rPr>
              <a:t>Joint meeting comments</a:t>
            </a:r>
          </a:p>
        </p:txBody>
      </p:sp>
    </p:spTree>
    <p:extLst>
      <p:ext uri="{BB962C8B-B14F-4D97-AF65-F5344CB8AC3E}">
        <p14:creationId xmlns:p14="http://schemas.microsoft.com/office/powerpoint/2010/main" val="361759839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85800"/>
            <a:ext cx="7772400" cy="990600"/>
          </a:xfrm>
        </p:spPr>
        <p:txBody>
          <a:bodyPr/>
          <a:lstStyle/>
          <a:p>
            <a:r>
              <a:rPr lang="en-US" b="1" dirty="0">
                <a:latin typeface="Times New Roman" charset="0"/>
                <a:ea typeface="ＭＳ Ｐゴシック" charset="0"/>
                <a:cs typeface="ＭＳ Ｐゴシック" charset="0"/>
              </a:rPr>
              <a:t>D</a:t>
            </a:r>
            <a:r>
              <a:rPr lang="en-US" b="1" dirty="0" smtClean="0">
                <a:latin typeface="Times New Roman" charset="0"/>
                <a:ea typeface="ＭＳ Ｐゴシック" charset="0"/>
                <a:cs typeface="ＭＳ Ｐゴシック" charset="0"/>
              </a:rPr>
              <a:t>iscussion and changes resulting from Mid-week Plenary meeting comments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2286000"/>
            <a:ext cx="8839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solidFill>
                  <a:srgbClr val="000000"/>
                </a:solidFill>
                <a:ea typeface="Lucida Grande"/>
                <a:cs typeface="Lucida Grande"/>
              </a:rPr>
              <a:t>WG 802.15</a:t>
            </a:r>
          </a:p>
        </p:txBody>
      </p:sp>
    </p:spTree>
    <p:extLst>
      <p:ext uri="{BB962C8B-B14F-4D97-AF65-F5344CB8AC3E}">
        <p14:creationId xmlns:p14="http://schemas.microsoft.com/office/powerpoint/2010/main" val="138853156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34684</TotalTime>
  <Words>974</Words>
  <Application>Microsoft Macintosh PowerPoint</Application>
  <PresentationFormat>On-screen Show (4:3)</PresentationFormat>
  <Paragraphs>155</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SG ULI Meeting Goals </vt:lpstr>
      <vt:lpstr>Instructions for the WG Chair</vt:lpstr>
      <vt:lpstr>Participants, Patents, and Duty to Inform</vt:lpstr>
      <vt:lpstr>Patent Related Links</vt:lpstr>
      <vt:lpstr>Call for Potentially Essential Patents</vt:lpstr>
      <vt:lpstr>PAR and CSD discussion and changes</vt:lpstr>
      <vt:lpstr>Discussion and changes resulting from WG and Joint meeting comments</vt:lpstr>
      <vt:lpstr>Discussion and changes resulting from Mid-week Plenary meeting comments</vt:lpstr>
      <vt:lpstr>Meeting Accomplishments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Opening Report for Macau</dc:title>
  <dc:subject>IEEE 802.15 &lt;SG ULI&gt;</dc:subject>
  <dc:creator>Pat Kinney</dc:creator>
  <cp:keywords/>
  <dc:description>&lt;15-16-0196-00-0llc&gt;</dc:description>
  <cp:lastModifiedBy>Pat Kinney</cp:lastModifiedBy>
  <cp:revision>618</cp:revision>
  <cp:lastPrinted>2015-07-14T16:02:16Z</cp:lastPrinted>
  <dcterms:created xsi:type="dcterms:W3CDTF">2009-07-12T16:25:16Z</dcterms:created>
  <dcterms:modified xsi:type="dcterms:W3CDTF">2016-03-12T12:46:03Z</dcterms:modified>
  <cp:category/>
</cp:coreProperties>
</file>