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59" r:id="rId2"/>
    <p:sldId id="258" r:id="rId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p:cViewPr varScale="1">
        <p:scale>
          <a:sx n="99" d="100"/>
          <a:sy n="99" d="100"/>
        </p:scale>
        <p:origin x="72" y="222"/>
      </p:cViewPr>
      <p:guideLst>
        <p:guide orient="horz" pos="2160"/>
        <p:guide pos="2880"/>
      </p:guideLst>
    </p:cSldViewPr>
  </p:slideViewPr>
  <p:notesTextViewPr>
    <p:cViewPr>
      <p:scale>
        <a:sx n="1" d="1"/>
        <a:sy n="1" d="1"/>
      </p:scale>
      <p:origin x="0" y="0"/>
    </p:cViewPr>
  </p:notesTextViewPr>
  <p:notesViewPr>
    <p:cSldViewPr>
      <p:cViewPr varScale="1">
        <p:scale>
          <a:sx n="79" d="100"/>
          <a:sy n="79" d="100"/>
        </p:scale>
        <p:origin x="200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3B19D663-27FA-4024-8EF3-AB81EE2B32F6}"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3112450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775C766-AE7F-4973-ACB0-398E2BDE1EEA}"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04648779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775C766-AE7F-4973-ACB0-398E2BDE1EEA}" type="slidenum">
              <a:rPr lang="en-US" altLang="en-US" smtClean="0"/>
              <a:pPr/>
              <a:t>1</a:t>
            </a:fld>
            <a:endParaRPr lang="en-US" altLang="en-US"/>
          </a:p>
        </p:txBody>
      </p:sp>
    </p:spTree>
    <p:extLst>
      <p:ext uri="{BB962C8B-B14F-4D97-AF65-F5344CB8AC3E}">
        <p14:creationId xmlns:p14="http://schemas.microsoft.com/office/powerpoint/2010/main" val="2047012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8E2C606D-5798-4B8F-936F-C87C2A3B0B26}" type="slidenum">
              <a:rPr lang="en-US" altLang="en-US"/>
              <a:pPr/>
              <a:t>‹#›</a:t>
            </a:fld>
            <a:endParaRPr lang="en-US" altLang="en-US"/>
          </a:p>
        </p:txBody>
      </p:sp>
    </p:spTree>
    <p:extLst>
      <p:ext uri="{BB962C8B-B14F-4D97-AF65-F5344CB8AC3E}">
        <p14:creationId xmlns:p14="http://schemas.microsoft.com/office/powerpoint/2010/main" val="901485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2E7C918C-010B-44C9-BDA2-1302D345F496}" type="slidenum">
              <a:rPr lang="en-US" altLang="en-US"/>
              <a:pPr/>
              <a:t>‹#›</a:t>
            </a:fld>
            <a:endParaRPr lang="en-US" altLang="en-US"/>
          </a:p>
        </p:txBody>
      </p:sp>
    </p:spTree>
    <p:extLst>
      <p:ext uri="{BB962C8B-B14F-4D97-AF65-F5344CB8AC3E}">
        <p14:creationId xmlns:p14="http://schemas.microsoft.com/office/powerpoint/2010/main" val="3876835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34BA536-2B57-409F-B46F-C52D75F5947F}" type="slidenum">
              <a:rPr lang="en-US" altLang="en-US"/>
              <a:pPr/>
              <a:t>‹#›</a:t>
            </a:fld>
            <a:endParaRPr lang="en-US" altLang="en-US"/>
          </a:p>
        </p:txBody>
      </p:sp>
    </p:spTree>
    <p:extLst>
      <p:ext uri="{BB962C8B-B14F-4D97-AF65-F5344CB8AC3E}">
        <p14:creationId xmlns:p14="http://schemas.microsoft.com/office/powerpoint/2010/main" val="2474613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D3E7A4EC-BB5A-4CC0-9362-EE962E96E66C}" type="slidenum">
              <a:rPr lang="en-US" altLang="en-US"/>
              <a:pPr/>
              <a:t>‹#›</a:t>
            </a:fld>
            <a:endParaRPr lang="en-US" altLang="en-US"/>
          </a:p>
        </p:txBody>
      </p:sp>
    </p:spTree>
    <p:extLst>
      <p:ext uri="{BB962C8B-B14F-4D97-AF65-F5344CB8AC3E}">
        <p14:creationId xmlns:p14="http://schemas.microsoft.com/office/powerpoint/2010/main" val="3967050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March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6E66AC02-6471-4C62-98D9-66FB2AB7FD1A}" type="slidenum">
              <a:rPr lang="en-US" altLang="en-US"/>
              <a:pPr/>
              <a:t>‹#›</a:t>
            </a:fld>
            <a:endParaRPr lang="en-US" altLang="en-US"/>
          </a:p>
        </p:txBody>
      </p:sp>
    </p:spTree>
    <p:extLst>
      <p:ext uri="{BB962C8B-B14F-4D97-AF65-F5344CB8AC3E}">
        <p14:creationId xmlns:p14="http://schemas.microsoft.com/office/powerpoint/2010/main" val="3382520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March 2016</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1A2ABC34-7D34-4C40-BEB9-C1D7240211A3}" type="slidenum">
              <a:rPr lang="en-US" altLang="en-US"/>
              <a:pPr/>
              <a:t>‹#›</a:t>
            </a:fld>
            <a:endParaRPr lang="en-US" altLang="en-US"/>
          </a:p>
        </p:txBody>
      </p:sp>
    </p:spTree>
    <p:extLst>
      <p:ext uri="{BB962C8B-B14F-4D97-AF65-F5344CB8AC3E}">
        <p14:creationId xmlns:p14="http://schemas.microsoft.com/office/powerpoint/2010/main" val="4128794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March 2016</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F762B59D-6A48-4C31-8F8C-F38BBA20B9C2}" type="slidenum">
              <a:rPr lang="en-US" altLang="en-US"/>
              <a:pPr/>
              <a:t>‹#›</a:t>
            </a:fld>
            <a:endParaRPr lang="en-US" altLang="en-US"/>
          </a:p>
        </p:txBody>
      </p:sp>
    </p:spTree>
    <p:extLst>
      <p:ext uri="{BB962C8B-B14F-4D97-AF65-F5344CB8AC3E}">
        <p14:creationId xmlns:p14="http://schemas.microsoft.com/office/powerpoint/2010/main" val="3056574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smtClean="0"/>
              <a:t>March 2016</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DB76639E-BF18-4306-BF90-C723A7847F36}" type="slidenum">
              <a:rPr lang="en-US" altLang="en-US"/>
              <a:pPr/>
              <a:t>‹#›</a:t>
            </a:fld>
            <a:endParaRPr lang="en-US" altLang="en-US"/>
          </a:p>
        </p:txBody>
      </p:sp>
    </p:spTree>
    <p:extLst>
      <p:ext uri="{BB962C8B-B14F-4D97-AF65-F5344CB8AC3E}">
        <p14:creationId xmlns:p14="http://schemas.microsoft.com/office/powerpoint/2010/main" val="3230761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smtClean="0"/>
              <a:t>March 2016</a:t>
            </a:r>
            <a:endParaRPr lang="en-US" altLang="en-US"/>
          </a:p>
        </p:txBody>
      </p:sp>
      <p:sp>
        <p:nvSpPr>
          <p:cNvPr id="3" name="Footer Placeholder 2"/>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1DA52621-967A-4497-A15A-5054B02106D5}" type="slidenum">
              <a:rPr lang="en-US" altLang="en-US"/>
              <a:pPr/>
              <a:t>‹#›</a:t>
            </a:fld>
            <a:endParaRPr lang="en-US" altLang="en-US"/>
          </a:p>
        </p:txBody>
      </p:sp>
    </p:spTree>
    <p:extLst>
      <p:ext uri="{BB962C8B-B14F-4D97-AF65-F5344CB8AC3E}">
        <p14:creationId xmlns:p14="http://schemas.microsoft.com/office/powerpoint/2010/main" val="3389735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March 2016</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F42FA69A-254F-43D5-81EC-8D0C563CED4C}" type="slidenum">
              <a:rPr lang="en-US" altLang="en-US"/>
              <a:pPr/>
              <a:t>‹#›</a:t>
            </a:fld>
            <a:endParaRPr lang="en-US" altLang="en-US"/>
          </a:p>
        </p:txBody>
      </p:sp>
    </p:spTree>
    <p:extLst>
      <p:ext uri="{BB962C8B-B14F-4D97-AF65-F5344CB8AC3E}">
        <p14:creationId xmlns:p14="http://schemas.microsoft.com/office/powerpoint/2010/main" val="1075065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March 2016</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09F5584B-F97A-460B-9D81-8866ED895719}" type="slidenum">
              <a:rPr lang="en-US" altLang="en-US"/>
              <a:pPr/>
              <a:t>‹#›</a:t>
            </a:fld>
            <a:endParaRPr lang="en-US" altLang="en-US"/>
          </a:p>
        </p:txBody>
      </p:sp>
    </p:spTree>
    <p:extLst>
      <p:ext uri="{BB962C8B-B14F-4D97-AF65-F5344CB8AC3E}">
        <p14:creationId xmlns:p14="http://schemas.microsoft.com/office/powerpoint/2010/main" val="3015127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March 2016</a:t>
            </a:r>
            <a:endParaRPr lang="en-US" alt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Rick Roberts (Intel)</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3562B324-18FA-40B6-BEF6-439E2117D360}" type="slidenum">
              <a:rPr lang="en-US" altLang="en-US"/>
              <a:pPr/>
              <a:t>‹#›</a:t>
            </a:fld>
            <a:endParaRPr lang="en-US" altLang="en-US"/>
          </a:p>
        </p:txBody>
      </p:sp>
      <p:sp>
        <p:nvSpPr>
          <p:cNvPr id="1031" name="Rectangle 7"/>
          <p:cNvSpPr>
            <a:spLocks noChangeArrowheads="1"/>
          </p:cNvSpPr>
          <p:nvPr/>
        </p:nvSpPr>
        <p:spPr bwMode="auto">
          <a:xfrm>
            <a:off x="3962400" y="394156"/>
            <a:ext cx="4495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15-16-0164-00-007a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smtClean="0"/>
              <a:t>March 2016</a:t>
            </a:r>
            <a:endParaRPr lang="en-US" altLang="en-US"/>
          </a:p>
        </p:txBody>
      </p:sp>
      <p:sp>
        <p:nvSpPr>
          <p:cNvPr id="5" name="Footer Placeholder 2"/>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3"/>
          <p:cNvSpPr>
            <a:spLocks noGrp="1"/>
          </p:cNvSpPr>
          <p:nvPr>
            <p:ph type="sldNum" sz="quarter" idx="12"/>
          </p:nvPr>
        </p:nvSpPr>
        <p:spPr/>
        <p:txBody>
          <a:bodyPr/>
          <a:lstStyle/>
          <a:p>
            <a:r>
              <a:rPr lang="en-US" altLang="en-US"/>
              <a:t>Slide </a:t>
            </a:r>
            <a:fld id="{3A4461CE-B0E2-4678-85DB-B2EEC4B5F388}" type="slidenum">
              <a:rPr lang="en-US" altLang="en-US"/>
              <a:pPr/>
              <a:t>1</a:t>
            </a:fld>
            <a:endParaRPr lang="en-US" altLang="en-US"/>
          </a:p>
        </p:txBody>
      </p:sp>
      <p:sp>
        <p:nvSpPr>
          <p:cNvPr id="27651" name="Rectangle 3"/>
          <p:cNvSpPr>
            <a:spLocks noChangeArrowheads="1"/>
          </p:cNvSpPr>
          <p:nvPr/>
        </p:nvSpPr>
        <p:spPr bwMode="auto">
          <a:xfrm>
            <a:off x="152400" y="609600"/>
            <a:ext cx="8991600" cy="4488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Text Review Process</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March 2016</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Rick Roberts (Intel)</a:t>
            </a:r>
            <a:endParaRPr lang="en-US" altLang="en-US" sz="1600" dirty="0">
              <a:solidFill>
                <a:schemeClr val="tx2"/>
              </a:solidFill>
            </a:endParaRPr>
          </a:p>
          <a:p>
            <a:r>
              <a:rPr lang="en-US" altLang="en-US" sz="1600" dirty="0" smtClean="0">
                <a:solidFill>
                  <a:schemeClr val="tx2"/>
                </a:solidFill>
              </a:rPr>
              <a:t>E-Mail: </a:t>
            </a:r>
            <a:r>
              <a:rPr lang="en-US" altLang="en-US" sz="1600" dirty="0" smtClean="0">
                <a:solidFill>
                  <a:schemeClr val="tx2"/>
                </a:solidFill>
              </a:rPr>
              <a:t>richard.d.roberts@intel.com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b="1" dirty="0" smtClean="0">
                <a:solidFill>
                  <a:schemeClr val="tx2"/>
                </a:solidFill>
              </a:rPr>
              <a:t>:</a:t>
            </a:r>
            <a:endParaRPr lang="en-US" altLang="en-US" sz="1600" dirty="0">
              <a:solidFill>
                <a:schemeClr val="tx2"/>
              </a:solidFill>
            </a:endParaRP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Text Review Process</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Informative</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March 2016</a:t>
            </a:r>
            <a:endParaRPr lang="en-US" altLang="en-US"/>
          </a:p>
        </p:txBody>
      </p:sp>
      <p:sp>
        <p:nvSpPr>
          <p:cNvPr id="5" name="Footer Placeholder 4"/>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p>
            <a:r>
              <a:rPr lang="en-US" altLang="en-US"/>
              <a:t>Slide </a:t>
            </a:r>
            <a:fld id="{C6831EC3-18BB-4456-890C-92250ACB4730}" type="slidenum">
              <a:rPr lang="en-US" altLang="en-US"/>
              <a:pPr/>
              <a:t>2</a:t>
            </a:fld>
            <a:endParaRPr lang="en-US" altLang="en-US"/>
          </a:p>
        </p:txBody>
      </p:sp>
      <p:pic>
        <p:nvPicPr>
          <p:cNvPr id="7" name="Picture 6"/>
          <p:cNvPicPr>
            <a:picLocks noChangeAspect="1"/>
          </p:cNvPicPr>
          <p:nvPr/>
        </p:nvPicPr>
        <p:blipFill>
          <a:blip r:embed="rId2"/>
          <a:stretch>
            <a:fillRect/>
          </a:stretch>
        </p:blipFill>
        <p:spPr>
          <a:xfrm>
            <a:off x="136358" y="2012280"/>
            <a:ext cx="8915400" cy="2792908"/>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6</TotalTime>
  <Words>57</Words>
  <Application>Microsoft Office PowerPoint</Application>
  <PresentationFormat>On-screen Show (4:3)</PresentationFormat>
  <Paragraphs>22</Paragraphs>
  <Slides>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Office Theme</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cp:keywords/>
  <dc:description>&lt;doc#&gt;</dc:description>
  <cp:lastModifiedBy>Roberts, Richard D</cp:lastModifiedBy>
  <cp:revision>7</cp:revision>
  <cp:lastPrinted>1998-02-10T13:28:06Z</cp:lastPrinted>
  <dcterms:created xsi:type="dcterms:W3CDTF">2016-02-29T22:31:24Z</dcterms:created>
  <dcterms:modified xsi:type="dcterms:W3CDTF">2016-02-29T22:39:22Z</dcterms:modified>
</cp:coreProperties>
</file>