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60" r:id="rId4"/>
    <p:sldId id="261" r:id="rId5"/>
    <p:sldId id="262" r:id="rId6"/>
    <p:sldId id="263" r:id="rId7"/>
    <p:sldId id="266" r:id="rId8"/>
    <p:sldId id="265" r:id="rId9"/>
    <p:sldId id="269" r:id="rId10"/>
    <p:sldId id="270"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9" d="100"/>
          <a:sy n="99" d="100"/>
        </p:scale>
        <p:origin x="-16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6</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6"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8</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February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February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February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February 2016</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February 2016</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February 2016</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February 2016</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February 2016</a:t>
            </a:r>
            <a:endParaRPr lang="en-US" altLang="ja-JP" dirty="0"/>
          </a:p>
        </p:txBody>
      </p:sp>
    </p:spTree>
    <p:extLst>
      <p:ext uri="{BB962C8B-B14F-4D97-AF65-F5344CB8AC3E}">
        <p14:creationId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February 2016</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15-16-0155-00-004s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https://global.gotomeeting.com/join/254904533"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February 2016</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mj-ea"/>
                <a:ea typeface="+mj-ea"/>
              </a:rPr>
              <a:t>TG4s Teleconference</a:t>
            </a:r>
            <a:r>
              <a:rPr lang="ja-JP" altLang="en-US" sz="1600" dirty="0">
                <a:latin typeface="+mj-ea"/>
                <a:ea typeface="+mj-ea"/>
              </a:rPr>
              <a:t> </a:t>
            </a:r>
            <a:r>
              <a:rPr lang="en-US" altLang="ja-JP" sz="1600" dirty="0" smtClean="0">
                <a:latin typeface="+mj-ea"/>
                <a:ea typeface="+mj-ea"/>
              </a:rPr>
              <a:t>Opening Information for February</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[17 </a:t>
            </a:r>
            <a:r>
              <a:rPr lang="en-US" altLang="ja-JP" sz="1600" dirty="0" smtClean="0">
                <a:ea typeface="ＭＳ Ｐゴシック" charset="-128"/>
              </a:rPr>
              <a:t>February 2016</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a:t>
            </a:r>
            <a:r>
              <a:rPr lang="en-US" altLang="ja-JP" sz="1600" dirty="0">
                <a:solidFill>
                  <a:schemeClr val="tx2"/>
                </a:solidFill>
                <a:ea typeface="ＭＳ Ｐゴシック" charset="-128"/>
              </a:rPr>
              <a:t>teleconference </a:t>
            </a:r>
            <a:r>
              <a:rPr lang="en-US" altLang="ja-JP" sz="1600" dirty="0">
                <a:ea typeface="ＭＳ Ｐゴシック" charset="-128"/>
              </a:rPr>
              <a:t>February 2016.]</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a:solidFill>
                  <a:schemeClr val="tx1"/>
                </a:solidFill>
              </a:rPr>
              <a:t>March </a:t>
            </a:r>
            <a:r>
              <a:rPr lang="en-US" altLang="ja-JP" dirty="0" smtClean="0">
                <a:solidFill>
                  <a:schemeClr val="tx1"/>
                </a:solidFill>
              </a:rPr>
              <a:t>Meeting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pPr lvl="0">
              <a:defRPr/>
            </a:pPr>
            <a:r>
              <a:rPr lang="en-US" altLang="ja-JP" sz="2800" dirty="0"/>
              <a:t>3 meeting </a:t>
            </a:r>
            <a:r>
              <a:rPr lang="en-US" altLang="ja-JP" sz="2800" dirty="0" smtClean="0"/>
              <a:t>slot (Wed AM1, Thu AM1 and AM2)</a:t>
            </a:r>
            <a:endParaRPr lang="en-US" altLang="ja-JP" sz="2800" dirty="0"/>
          </a:p>
          <a:p>
            <a:pPr lvl="1">
              <a:defRPr/>
            </a:pPr>
            <a:r>
              <a:rPr lang="en-US" altLang="ja-JP" sz="2600" dirty="0"/>
              <a:t>Hearing presentations</a:t>
            </a:r>
          </a:p>
          <a:p>
            <a:pPr lvl="1">
              <a:defRPr/>
            </a:pPr>
            <a:r>
              <a:rPr lang="en-US" altLang="ja-JP" sz="2600" dirty="0"/>
              <a:t>Work on Technical Guidance Document and Draft.</a:t>
            </a:r>
          </a:p>
          <a:p>
            <a:pPr lvl="1">
              <a:defRPr/>
            </a:pPr>
            <a:r>
              <a:rPr lang="en-US" altLang="ja-JP" sz="2600" dirty="0"/>
              <a:t>Start comment collection.</a:t>
            </a:r>
          </a:p>
          <a:p>
            <a:endParaRPr kumimoji="1" lang="ja-JP" altLang="en-US" dirty="0"/>
          </a:p>
        </p:txBody>
      </p:sp>
      <p:sp>
        <p:nvSpPr>
          <p:cNvPr id="3" name="日付プレースホルダー 2"/>
          <p:cNvSpPr>
            <a:spLocks noGrp="1"/>
          </p:cNvSpPr>
          <p:nvPr>
            <p:ph type="dt" sz="half" idx="10"/>
          </p:nvPr>
        </p:nvSpPr>
        <p:spPr/>
        <p:txBody>
          <a:bodyPr/>
          <a:lstStyle/>
          <a:p>
            <a:pPr>
              <a:defRPr/>
            </a:pPr>
            <a:r>
              <a:rPr lang="en-US" altLang="ja-JP" smtClean="0"/>
              <a:t>February 2016</a:t>
            </a:r>
            <a:endParaRPr lang="en-US" altLang="ja-JP" dirty="0"/>
          </a:p>
        </p:txBody>
      </p:sp>
      <p:sp>
        <p:nvSpPr>
          <p:cNvPr id="4" name="フッター プレースホルダー 3"/>
          <p:cNvSpPr>
            <a:spLocks noGrp="1"/>
          </p:cNvSpPr>
          <p:nvPr>
            <p:ph type="ftr" sz="quarter" idx="11"/>
          </p:nvPr>
        </p:nvSpPr>
        <p:spPr/>
        <p:txBody>
          <a:bodyPr/>
          <a:lstStyle/>
          <a:p>
            <a:pPr>
              <a:defRPr/>
            </a:pPr>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D78FD698-95C0-4845-8AA1-AE13DC99F872}" type="slidenum">
              <a:rPr lang="en-US" altLang="ja-JP" smtClean="0"/>
              <a:pPr>
                <a:defRPr/>
              </a:pPr>
              <a:t>10</a:t>
            </a:fld>
            <a:endParaRPr lang="en-US" altLang="ja-JP" dirty="0"/>
          </a:p>
        </p:txBody>
      </p:sp>
    </p:spTree>
    <p:extLst>
      <p:ext uri="{BB962C8B-B14F-4D97-AF65-F5344CB8AC3E}">
        <p14:creationId xmlns:p14="http://schemas.microsoft.com/office/powerpoint/2010/main" val="256453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February 2016</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Teleconference Opening Information for </a:t>
            </a:r>
            <a:r>
              <a:rPr lang="en-US" altLang="ja-JP" dirty="0">
                <a:ea typeface="ＭＳ Ｐゴシック" charset="-128"/>
              </a:rPr>
              <a:t>February 2016</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February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3</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3429431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February 2016</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4</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2875416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February 2016</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5</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p14="http://schemas.microsoft.com/office/powerpoint/2010/main" val="1338755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sp>
        <p:nvSpPr>
          <p:cNvPr id="2" name="日付プレースホルダー 1"/>
          <p:cNvSpPr>
            <a:spLocks noGrp="1"/>
          </p:cNvSpPr>
          <p:nvPr>
            <p:ph type="dt" sz="half" idx="10"/>
          </p:nvPr>
        </p:nvSpPr>
        <p:spPr/>
        <p:txBody>
          <a:bodyPr/>
          <a:lstStyle/>
          <a:p>
            <a:r>
              <a:rPr lang="en-US" altLang="ja-JP" smtClean="0"/>
              <a:t>February 2016</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p14="http://schemas.microsoft.com/office/powerpoint/2010/main" val="86296330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Information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February 2016</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7</a:t>
            </a:fld>
            <a:endParaRPr lang="en-US" altLang="ja-JP" dirty="0"/>
          </a:p>
        </p:txBody>
      </p:sp>
      <p:sp>
        <p:nvSpPr>
          <p:cNvPr id="3" name="テキスト ボックス 2"/>
          <p:cNvSpPr txBox="1"/>
          <p:nvPr/>
        </p:nvSpPr>
        <p:spPr>
          <a:xfrm>
            <a:off x="251520" y="1711930"/>
            <a:ext cx="7162538" cy="904863"/>
          </a:xfrm>
          <a:prstGeom prst="rect">
            <a:avLst/>
          </a:prstGeom>
          <a:noFill/>
        </p:spPr>
        <p:txBody>
          <a:bodyPr wrap="none" rtlCol="0">
            <a:spAutoFit/>
          </a:bodyPr>
          <a:lstStyle/>
          <a:p>
            <a:r>
              <a:rPr lang="en-US" altLang="ja-JP" sz="2400" dirty="0"/>
              <a:t>Date: </a:t>
            </a:r>
            <a:endParaRPr lang="en-US" altLang="ja-JP" sz="2400" dirty="0" smtClean="0"/>
          </a:p>
          <a:p>
            <a:pPr eaLnBrk="1" hangingPunct="1">
              <a:spcBef>
                <a:spcPct val="20000"/>
              </a:spcBef>
              <a:defRPr/>
            </a:pPr>
            <a:r>
              <a:rPr kumimoji="1" lang="en-US" altLang="ja-JP" sz="2400" kern="0" dirty="0"/>
              <a:t>Start from Feb 2</a:t>
            </a:r>
            <a:r>
              <a:rPr kumimoji="1" lang="en-US" altLang="ja-JP" sz="2400" kern="0" baseline="30000" dirty="0"/>
              <a:t>nd</a:t>
            </a:r>
            <a:r>
              <a:rPr kumimoji="1" lang="en-US" altLang="ja-JP" sz="2400" kern="0" dirty="0"/>
              <a:t>. Every Tue 22:00 ET / Wed </a:t>
            </a:r>
            <a:r>
              <a:rPr kumimoji="1" lang="en-US" altLang="ja-JP" sz="2400" kern="0" dirty="0" smtClean="0"/>
              <a:t>10:00JST</a:t>
            </a:r>
          </a:p>
        </p:txBody>
      </p:sp>
      <p:sp>
        <p:nvSpPr>
          <p:cNvPr id="10" name="テキスト ボックス 9"/>
          <p:cNvSpPr txBox="1"/>
          <p:nvPr/>
        </p:nvSpPr>
        <p:spPr>
          <a:xfrm>
            <a:off x="251520" y="2891259"/>
            <a:ext cx="6056466" cy="1200329"/>
          </a:xfrm>
          <a:prstGeom prst="rect">
            <a:avLst/>
          </a:prstGeom>
          <a:noFill/>
        </p:spPr>
        <p:txBody>
          <a:bodyPr wrap="none" rtlCol="0">
            <a:spAutoFit/>
          </a:bodyPr>
          <a:lstStyle/>
          <a:p>
            <a:r>
              <a:rPr lang="en-US" altLang="ja-JP" sz="2400" dirty="0" smtClean="0"/>
              <a:t>Access:</a:t>
            </a:r>
          </a:p>
          <a:p>
            <a:r>
              <a:rPr lang="en-US" altLang="ja-JP" sz="2400" dirty="0">
                <a:hlinkClick r:id="rId2"/>
              </a:rPr>
              <a:t>https://</a:t>
            </a:r>
            <a:r>
              <a:rPr lang="en-US" altLang="ja-JP" sz="2400" dirty="0" smtClean="0">
                <a:hlinkClick r:id="rId2"/>
              </a:rPr>
              <a:t>global.gotomeeting.com/join/254904533</a:t>
            </a:r>
            <a:endParaRPr lang="en-US" altLang="ja-JP" sz="2400" dirty="0" smtClean="0"/>
          </a:p>
          <a:p>
            <a:pPr lvl="0"/>
            <a:r>
              <a:rPr kumimoji="1" lang="en-US" altLang="ja-JP" sz="2400" kern="0" dirty="0"/>
              <a:t>Password: </a:t>
            </a:r>
            <a:r>
              <a:rPr kumimoji="1" lang="en-US" altLang="ja-JP" sz="2400" kern="0" dirty="0" err="1" smtClean="0"/>
              <a:t>sru</a:t>
            </a:r>
            <a:endParaRPr kumimoji="1" lang="en-US" altLang="ja-JP" sz="2400" kern="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February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8</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ln/>
        </p:spPr>
        <p:txBody>
          <a:bodyPr/>
          <a:lstStyle/>
          <a:p>
            <a:r>
              <a:rPr lang="en-US" altLang="ja-JP" sz="2400" dirty="0"/>
              <a:t>Call for essential patents and policies &amp; procedures reminder </a:t>
            </a:r>
          </a:p>
          <a:p>
            <a:r>
              <a:rPr lang="en-US" altLang="ja-JP" sz="2400" dirty="0"/>
              <a:t>Review revised version of Technical Guidance Document</a:t>
            </a:r>
          </a:p>
          <a:p>
            <a:r>
              <a:rPr lang="en-US" altLang="ja-JP" sz="2400" dirty="0" smtClean="0"/>
              <a:t>Draft </a:t>
            </a:r>
            <a:r>
              <a:rPr lang="en-US" altLang="ja-JP" sz="2400" dirty="0"/>
              <a:t>document</a:t>
            </a:r>
          </a:p>
          <a:p>
            <a:r>
              <a:rPr lang="en-US" altLang="ja-JP" sz="2400" dirty="0"/>
              <a:t>Plan for </a:t>
            </a:r>
            <a:r>
              <a:rPr lang="en-US" altLang="ja-JP" sz="2400" dirty="0" smtClean="0"/>
              <a:t>March </a:t>
            </a:r>
            <a:r>
              <a:rPr lang="en-US" altLang="ja-JP" sz="2400" dirty="0"/>
              <a:t>meeting</a:t>
            </a:r>
          </a:p>
          <a:p>
            <a:r>
              <a:rPr lang="en-US" altLang="ja-JP" sz="2400" dirty="0"/>
              <a:t>AOB</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kumimoji="1" lang="en-US" altLang="ja-JP" dirty="0" smtClean="0"/>
              <a:t>March Meeting Agenda</a:t>
            </a:r>
            <a:r>
              <a:rPr lang="ja-JP" altLang="en-US" dirty="0"/>
              <a:t> </a:t>
            </a:r>
            <a:r>
              <a:rPr lang="en-US" altLang="ja-JP" dirty="0" smtClean="0"/>
              <a:t>Graphic</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February 2016</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9</a:t>
            </a:fld>
            <a:endParaRPr lang="en-US" altLang="ja-JP"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750" y="1485344"/>
            <a:ext cx="8649730" cy="50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正方形/長方形 2"/>
          <p:cNvSpPr/>
          <p:nvPr/>
        </p:nvSpPr>
        <p:spPr bwMode="auto">
          <a:xfrm>
            <a:off x="5508104" y="2925504"/>
            <a:ext cx="360040" cy="504056"/>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 name="正方形/長方形 8"/>
          <p:cNvSpPr/>
          <p:nvPr/>
        </p:nvSpPr>
        <p:spPr bwMode="auto">
          <a:xfrm>
            <a:off x="7092280" y="2925504"/>
            <a:ext cx="360040" cy="1152128"/>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17460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336</TotalTime>
  <Words>782</Words>
  <Application>Microsoft Office PowerPoint</Application>
  <PresentationFormat>画面に合わせる (4:3)</PresentationFormat>
  <Paragraphs>111</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TG4s Teleconference Opening Information for February 2016</vt:lpstr>
      <vt:lpstr>PowerPoint プレゼンテーション</vt:lpstr>
      <vt:lpstr>PowerPoint プレゼンテーション</vt:lpstr>
      <vt:lpstr>Call for Potentially Essential Patents</vt:lpstr>
      <vt:lpstr>Other Guidelines for IEEE WG Meetings</vt:lpstr>
      <vt:lpstr>Teleconference Information</vt:lpstr>
      <vt:lpstr>Agenda</vt:lpstr>
      <vt:lpstr>March Meeting Agenda Graphic</vt:lpstr>
      <vt:lpstr>March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Teleconference Opening Information for September 2015</dc:title>
  <dc:subject>IEEE 802.15 &lt;subject&gt;</dc:subject>
  <dc:creator>kitazawa</dc:creator>
  <dc:description>15-16-0155-00-004s</dc:description>
  <cp:lastModifiedBy>Shoichi Kitazawa</cp:lastModifiedBy>
  <cp:lastPrinted>2015-06-24T08:51:36Z</cp:lastPrinted>
  <dcterms:created xsi:type="dcterms:W3CDTF">2015-02-02T05:19:06Z</dcterms:created>
  <dcterms:modified xsi:type="dcterms:W3CDTF">2016-02-16T23:57:36Z</dcterms:modified>
</cp:coreProperties>
</file>