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2"/>
  </p:notesMasterIdLst>
  <p:handoutMasterIdLst>
    <p:handoutMasterId r:id="rId23"/>
  </p:handoutMasterIdLst>
  <p:sldIdLst>
    <p:sldId id="260" r:id="rId2"/>
    <p:sldId id="258" r:id="rId3"/>
    <p:sldId id="256" r:id="rId4"/>
    <p:sldId id="283" r:id="rId5"/>
    <p:sldId id="275" r:id="rId6"/>
    <p:sldId id="270" r:id="rId7"/>
    <p:sldId id="276" r:id="rId8"/>
    <p:sldId id="284" r:id="rId9"/>
    <p:sldId id="286" r:id="rId10"/>
    <p:sldId id="290" r:id="rId11"/>
    <p:sldId id="277" r:id="rId12"/>
    <p:sldId id="278" r:id="rId13"/>
    <p:sldId id="268" r:id="rId14"/>
    <p:sldId id="267" r:id="rId15"/>
    <p:sldId id="271" r:id="rId16"/>
    <p:sldId id="272" r:id="rId17"/>
    <p:sldId id="279" r:id="rId18"/>
    <p:sldId id="280" r:id="rId19"/>
    <p:sldId id="281" r:id="rId20"/>
    <p:sldId id="288" r:id="rId21"/>
  </p:sldIdLst>
  <p:sldSz cx="9144000" cy="6858000" type="screen4x3"/>
  <p:notesSz cx="6934200" cy="9280525"/>
  <p:defaultTextStyle>
    <a:defPPr>
      <a:defRPr lang="en-US"/>
    </a:defPPr>
    <a:lvl1pPr algn="l" rtl="0" eaLnBrk="0" fontAlgn="base" hangingPunct="0">
      <a:spcBef>
        <a:spcPct val="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12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12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12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12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12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12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12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間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344D84-9AFB-497E-A393-DC336BA19D2E}" styleName="中間 3 - アクセント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3"/>
  </p:normalViewPr>
  <p:slideViewPr>
    <p:cSldViewPr>
      <p:cViewPr varScale="1">
        <p:scale>
          <a:sx n="68" d="100"/>
          <a:sy n="68" d="100"/>
        </p:scale>
        <p:origin x="-120" y="-2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3544888" y="177800"/>
            <a:ext cx="2693987"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spAutoFit/>
          </a:bodyPr>
          <a:lstStyle>
            <a:lvl1pPr algn="r" defTabSz="933450">
              <a:defRPr sz="1400" b="1">
                <a:cs typeface="+mn-cs"/>
              </a:defRPr>
            </a:lvl1pPr>
          </a:lstStyle>
          <a:p>
            <a:pPr>
              <a:defRPr/>
            </a:pPr>
            <a:r>
              <a:rPr lang="en-US" altLang="ja-JP"/>
              <a:t>doc.: IEEE 802.15-&lt;doc#&gt;</a:t>
            </a:r>
          </a:p>
        </p:txBody>
      </p:sp>
      <p:sp>
        <p:nvSpPr>
          <p:cNvPr id="3075" name="Rectangle 3"/>
          <p:cNvSpPr>
            <a:spLocks noGrp="1" noChangeArrowheads="1"/>
          </p:cNvSpPr>
          <p:nvPr>
            <p:ph type="dt" sz="quarter" idx="1"/>
          </p:nvPr>
        </p:nvSpPr>
        <p:spPr bwMode="auto">
          <a:xfrm>
            <a:off x="695325" y="177800"/>
            <a:ext cx="230981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spAutoFit/>
          </a:bodyPr>
          <a:lstStyle>
            <a:lvl1pPr defTabSz="933450">
              <a:defRPr sz="1400" b="1">
                <a:cs typeface="+mn-cs"/>
              </a:defRPr>
            </a:lvl1pPr>
          </a:lstStyle>
          <a:p>
            <a:pPr>
              <a:defRPr/>
            </a:pPr>
            <a:r>
              <a:rPr lang="en-US" altLang="ja-JP"/>
              <a:t>&lt;month year&gt;</a:t>
            </a:r>
          </a:p>
        </p:txBody>
      </p:sp>
      <p:sp>
        <p:nvSpPr>
          <p:cNvPr id="3076" name="Rectangle 4"/>
          <p:cNvSpPr>
            <a:spLocks noGrp="1" noChangeArrowheads="1"/>
          </p:cNvSpPr>
          <p:nvPr>
            <p:ph type="ftr" sz="quarter" idx="2"/>
          </p:nvPr>
        </p:nvSpPr>
        <p:spPr bwMode="auto">
          <a:xfrm>
            <a:off x="4160838" y="8982075"/>
            <a:ext cx="2157412"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defTabSz="933450">
              <a:defRPr sz="1000">
                <a:cs typeface="+mn-cs"/>
              </a:defRPr>
            </a:lvl1pPr>
          </a:lstStyle>
          <a:p>
            <a:pPr>
              <a:defRPr/>
            </a:pPr>
            <a:r>
              <a:rPr lang="en-US" altLang="ja-JP"/>
              <a:t>&lt;author&gt;, &lt;company&gt;</a:t>
            </a:r>
          </a:p>
        </p:txBody>
      </p:sp>
      <p:sp>
        <p:nvSpPr>
          <p:cNvPr id="3077" name="Rectangle 5"/>
          <p:cNvSpPr>
            <a:spLocks noGrp="1" noChangeArrowheads="1"/>
          </p:cNvSpPr>
          <p:nvPr>
            <p:ph type="sldNum" sz="quarter" idx="3"/>
          </p:nvPr>
        </p:nvSpPr>
        <p:spPr bwMode="auto">
          <a:xfrm>
            <a:off x="2697163" y="8982075"/>
            <a:ext cx="1385887"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ctr" defTabSz="933450">
              <a:defRPr sz="1000">
                <a:cs typeface="+mn-cs"/>
              </a:defRPr>
            </a:lvl1pPr>
          </a:lstStyle>
          <a:p>
            <a:pPr>
              <a:defRPr/>
            </a:pPr>
            <a:r>
              <a:rPr lang="en-US" altLang="ja-JP"/>
              <a:t>Page </a:t>
            </a:r>
            <a:fld id="{9516E6D2-9836-0446-A130-466427AA04D0}" type="slidenum">
              <a:rPr lang="en-US" altLang="ja-JP"/>
              <a:pPr>
                <a:defRPr/>
              </a:pPr>
              <a:t>‹#›</a:t>
            </a:fld>
            <a:endParaRPr lang="en-US" altLang="ja-JP"/>
          </a:p>
        </p:txBody>
      </p:sp>
      <p:sp>
        <p:nvSpPr>
          <p:cNvPr id="3078"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cs typeface="+mn-cs"/>
            </a:endParaRPr>
          </a:p>
        </p:txBody>
      </p:sp>
      <p:sp>
        <p:nvSpPr>
          <p:cNvPr id="3079" name="Rectangle 7"/>
          <p:cNvSpPr>
            <a:spLocks noChangeArrowheads="1"/>
          </p:cNvSpPr>
          <p:nvPr/>
        </p:nvSpPr>
        <p:spPr bwMode="auto">
          <a:xfrm>
            <a:off x="693738" y="8982075"/>
            <a:ext cx="7112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33450">
              <a:defRPr/>
            </a:pPr>
            <a:r>
              <a:rPr lang="en-US" altLang="ja-JP">
                <a:cs typeface="+mn-cs"/>
              </a:rPr>
              <a:t>Submission</a:t>
            </a:r>
          </a:p>
        </p:txBody>
      </p:sp>
      <p:sp>
        <p:nvSpPr>
          <p:cNvPr id="3080"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cs typeface="+mn-cs"/>
            </a:endParaRPr>
          </a:p>
        </p:txBody>
      </p:sp>
    </p:spTree>
    <p:extLst>
      <p:ext uri="{BB962C8B-B14F-4D97-AF65-F5344CB8AC3E}">
        <p14:creationId xmlns:p14="http://schemas.microsoft.com/office/powerpoint/2010/main" val="30582886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3467100" y="98425"/>
            <a:ext cx="2814638"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spAutoFit/>
          </a:bodyPr>
          <a:lstStyle>
            <a:lvl1pPr algn="r" defTabSz="933450">
              <a:defRPr sz="1400" b="1">
                <a:cs typeface="+mn-cs"/>
              </a:defRPr>
            </a:lvl1pPr>
          </a:lstStyle>
          <a:p>
            <a:pPr>
              <a:defRPr/>
            </a:pPr>
            <a:r>
              <a:rPr lang="en-US" altLang="ja-JP"/>
              <a:t>doc.: IEEE 802.15-&lt;doc#&gt;</a:t>
            </a:r>
          </a:p>
        </p:txBody>
      </p:sp>
      <p:sp>
        <p:nvSpPr>
          <p:cNvPr id="2051" name="Rectangle 3"/>
          <p:cNvSpPr>
            <a:spLocks noGrp="1" noChangeArrowheads="1"/>
          </p:cNvSpPr>
          <p:nvPr>
            <p:ph type="dt" idx="1"/>
          </p:nvPr>
        </p:nvSpPr>
        <p:spPr bwMode="auto">
          <a:xfrm>
            <a:off x="654050" y="98425"/>
            <a:ext cx="27368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spAutoFit/>
          </a:bodyPr>
          <a:lstStyle>
            <a:lvl1pPr defTabSz="933450">
              <a:defRPr sz="1400" b="1">
                <a:cs typeface="+mn-cs"/>
              </a:defRPr>
            </a:lvl1pPr>
          </a:lstStyle>
          <a:p>
            <a:pPr>
              <a:defRPr/>
            </a:pPr>
            <a:r>
              <a:rPr lang="en-US" altLang="ja-JP"/>
              <a:t>&lt;month year&gt;</a:t>
            </a:r>
          </a:p>
        </p:txBody>
      </p:sp>
      <p:sp>
        <p:nvSpPr>
          <p:cNvPr id="2052"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662" tIns="46038" rIns="93662" bIns="46038" numCol="1" anchor="t" anchorCtr="0" compatLnSpc="1">
            <a:prstTxWarp prst="textNoShape">
              <a:avLst/>
            </a:prstTxWarp>
          </a:bodyPr>
          <a:lstStyle/>
          <a:p>
            <a:pPr lvl="0"/>
            <a:r>
              <a:rPr lang="en-US" altLang="ja-JP" noProof="0" smtClean="0"/>
              <a:t>Click to edit Master text styles</a:t>
            </a:r>
          </a:p>
          <a:p>
            <a:pPr lvl="1"/>
            <a:r>
              <a:rPr lang="en-US" altLang="ja-JP" noProof="0" smtClean="0"/>
              <a:t>Second level</a:t>
            </a:r>
          </a:p>
          <a:p>
            <a:pPr lvl="2"/>
            <a:r>
              <a:rPr lang="en-US" altLang="ja-JP" noProof="0" smtClean="0"/>
              <a:t>Third level</a:t>
            </a:r>
          </a:p>
          <a:p>
            <a:pPr lvl="3"/>
            <a:r>
              <a:rPr lang="en-US" altLang="ja-JP" noProof="0" smtClean="0"/>
              <a:t>Fourth level</a:t>
            </a:r>
          </a:p>
          <a:p>
            <a:pPr lvl="4"/>
            <a:r>
              <a:rPr lang="en-US" altLang="ja-JP" noProof="0" smtClean="0"/>
              <a:t>Fifth level</a:t>
            </a:r>
          </a:p>
        </p:txBody>
      </p:sp>
      <p:sp>
        <p:nvSpPr>
          <p:cNvPr id="2054" name="Rectangle 6"/>
          <p:cNvSpPr>
            <a:spLocks noGrp="1" noChangeArrowheads="1"/>
          </p:cNvSpPr>
          <p:nvPr>
            <p:ph type="ftr" sz="quarter" idx="4"/>
          </p:nvPr>
        </p:nvSpPr>
        <p:spPr bwMode="auto">
          <a:xfrm>
            <a:off x="3771900" y="8985250"/>
            <a:ext cx="250983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5pPr marL="457200" lvl="4" algn="r" defTabSz="933450">
              <a:defRPr>
                <a:cs typeface="+mn-cs"/>
              </a:defRPr>
            </a:lvl5pPr>
          </a:lstStyle>
          <a:p>
            <a:pPr lvl="4">
              <a:defRPr/>
            </a:pPr>
            <a:r>
              <a:rPr lang="en-US" altLang="ja-JP"/>
              <a:t>&lt;author&gt;, &lt;company&gt;</a:t>
            </a:r>
          </a:p>
        </p:txBody>
      </p:sp>
      <p:sp>
        <p:nvSpPr>
          <p:cNvPr id="2055" name="Rectangle 7"/>
          <p:cNvSpPr>
            <a:spLocks noGrp="1" noChangeArrowheads="1"/>
          </p:cNvSpPr>
          <p:nvPr>
            <p:ph type="sldNum" sz="quarter" idx="5"/>
          </p:nvPr>
        </p:nvSpPr>
        <p:spPr bwMode="auto">
          <a:xfrm>
            <a:off x="2933700" y="8985250"/>
            <a:ext cx="80168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defTabSz="933450">
              <a:defRPr>
                <a:cs typeface="+mn-cs"/>
              </a:defRPr>
            </a:lvl1pPr>
          </a:lstStyle>
          <a:p>
            <a:pPr>
              <a:defRPr/>
            </a:pPr>
            <a:r>
              <a:rPr lang="en-US" altLang="ja-JP"/>
              <a:t>Page </a:t>
            </a:r>
            <a:fld id="{FA81EEBD-22CA-8A4B-BFFB-B887AEB9667D}" type="slidenum">
              <a:rPr lang="en-US" altLang="ja-JP"/>
              <a:pPr>
                <a:defRPr/>
              </a:pPr>
              <a:t>‹#›</a:t>
            </a:fld>
            <a:endParaRPr lang="en-US" altLang="ja-JP"/>
          </a:p>
        </p:txBody>
      </p:sp>
      <p:sp>
        <p:nvSpPr>
          <p:cNvPr id="2056" name="Rectangle 8"/>
          <p:cNvSpPr>
            <a:spLocks noChangeArrowheads="1"/>
          </p:cNvSpPr>
          <p:nvPr/>
        </p:nvSpPr>
        <p:spPr bwMode="auto">
          <a:xfrm>
            <a:off x="723900" y="8985250"/>
            <a:ext cx="7112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defRPr/>
            </a:pPr>
            <a:r>
              <a:rPr lang="en-US" altLang="ja-JP">
                <a:cs typeface="+mn-cs"/>
              </a:rPr>
              <a:t>Submission</a:t>
            </a:r>
          </a:p>
        </p:txBody>
      </p:sp>
      <p:sp>
        <p:nvSpPr>
          <p:cNvPr id="2057"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cs typeface="+mn-cs"/>
            </a:endParaRPr>
          </a:p>
        </p:txBody>
      </p:sp>
      <p:sp>
        <p:nvSpPr>
          <p:cNvPr id="2058"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cs typeface="+mn-cs"/>
            </a:endParaRPr>
          </a:p>
        </p:txBody>
      </p:sp>
    </p:spTree>
    <p:extLst>
      <p:ext uri="{BB962C8B-B14F-4D97-AF65-F5344CB8AC3E}">
        <p14:creationId xmlns:p14="http://schemas.microsoft.com/office/powerpoint/2010/main" val="3068623296"/>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kumimoji="1" sz="1200" kern="1200">
        <a:solidFill>
          <a:schemeClr val="tx1"/>
        </a:solidFill>
        <a:latin typeface="Times New Roman" charset="0"/>
        <a:ea typeface="ＭＳ Ｐゴシック" charset="0"/>
        <a:cs typeface="ＭＳ Ｐゴシック" charset="0"/>
      </a:defRPr>
    </a:lvl1pPr>
    <a:lvl2pPr marL="114300" algn="l" defTabSz="933450"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2pPr>
    <a:lvl3pPr marL="228600" algn="l" defTabSz="933450"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3pPr>
    <a:lvl4pPr marL="342900" algn="l" defTabSz="933450"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4pPr>
    <a:lvl5pPr marL="457200" algn="l" defTabSz="933450"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pPr>
              <a:defRPr/>
            </a:pPr>
            <a:r>
              <a:rPr lang="ja-JP" altLang="en-US" dirty="0" smtClean="0">
                <a:cs typeface="+mn-cs"/>
              </a:rPr>
              <a:t>スマートフォン操作履歴の収集解析に基づいた無線データトラフィック生成モデルの設計</a:t>
            </a:r>
            <a:endParaRPr lang="en-US" altLang="ja-JP" dirty="0" smtClean="0">
              <a:cs typeface="+mn-cs"/>
            </a:endParaRPr>
          </a:p>
          <a:p>
            <a:pPr>
              <a:defRPr/>
            </a:pPr>
            <a:r>
              <a:rPr lang="en-US" altLang="ja-JP" dirty="0" smtClean="0">
                <a:cs typeface="+mn-cs"/>
              </a:rPr>
              <a:t>A method for generating realistic wireless traffic through analysis of smartphone operation logs</a:t>
            </a:r>
            <a:endParaRPr lang="ja-JP" altLang="en-US" dirty="0" smtClean="0">
              <a:cs typeface="+mn-cs"/>
            </a:endParaRPr>
          </a:p>
        </p:txBody>
      </p:sp>
      <p:sp>
        <p:nvSpPr>
          <p:cNvPr id="4" name="ヘッダー プレースホルダー 3"/>
          <p:cNvSpPr>
            <a:spLocks noGrp="1"/>
          </p:cNvSpPr>
          <p:nvPr>
            <p:ph type="hdr" sz="quarter"/>
          </p:nvPr>
        </p:nvSpPr>
        <p:spPr/>
        <p:txBody>
          <a:bodyPr/>
          <a:lstStyle/>
          <a:p>
            <a:pPr>
              <a:defRPr/>
            </a:pPr>
            <a:r>
              <a:rPr lang="en-US" altLang="ja-JP"/>
              <a:t>doc.: IEEE 802.15-&lt;doc#&gt;</a:t>
            </a:r>
          </a:p>
        </p:txBody>
      </p:sp>
      <p:sp>
        <p:nvSpPr>
          <p:cNvPr id="5" name="日付プレースホルダー 4"/>
          <p:cNvSpPr>
            <a:spLocks noGrp="1"/>
          </p:cNvSpPr>
          <p:nvPr>
            <p:ph type="dt" sz="quarter" idx="1"/>
          </p:nvPr>
        </p:nvSpPr>
        <p:spPr/>
        <p:txBody>
          <a:bodyPr/>
          <a:lstStyle/>
          <a:p>
            <a:pPr>
              <a:defRPr/>
            </a:pPr>
            <a:r>
              <a:rPr lang="en-US" altLang="ja-JP"/>
              <a:t>&lt;month year&gt;</a:t>
            </a:r>
          </a:p>
        </p:txBody>
      </p:sp>
      <p:sp>
        <p:nvSpPr>
          <p:cNvPr id="6" name="フッター プレースホルダー 5"/>
          <p:cNvSpPr>
            <a:spLocks noGrp="1"/>
          </p:cNvSpPr>
          <p:nvPr>
            <p:ph type="ftr" sz="quarter" idx="4"/>
          </p:nvPr>
        </p:nvSpPr>
        <p:spPr/>
        <p:txBody>
          <a:bodyPr/>
          <a:lstStyle/>
          <a:p>
            <a:pPr lvl="4">
              <a:defRPr/>
            </a:pPr>
            <a:r>
              <a:rPr lang="en-US" altLang="ja-JP"/>
              <a:t>&lt;author&gt;, &lt;company&gt;</a:t>
            </a:r>
          </a:p>
        </p:txBody>
      </p:sp>
      <p:sp>
        <p:nvSpPr>
          <p:cNvPr id="7" name="スライド番号プレースホルダー 6"/>
          <p:cNvSpPr>
            <a:spLocks noGrp="1"/>
          </p:cNvSpPr>
          <p:nvPr>
            <p:ph type="sldNum" sz="quarter" idx="5"/>
          </p:nvPr>
        </p:nvSpPr>
        <p:spPr/>
        <p:txBody>
          <a:bodyPr/>
          <a:lstStyle/>
          <a:p>
            <a:pPr>
              <a:defRPr/>
            </a:pPr>
            <a:r>
              <a:rPr lang="en-US" altLang="ja-JP"/>
              <a:t>Page </a:t>
            </a:r>
            <a:fld id="{ED4E18B4-7988-6845-802D-F30A0206153B}" type="slidenum">
              <a:rPr lang="en-US" altLang="ja-JP"/>
              <a:pPr>
                <a:defRPr/>
              </a:pPr>
              <a:t>1</a:t>
            </a:fld>
            <a:endParaRPr lang="en-US" altLang="ja-JP"/>
          </a:p>
        </p:txBody>
      </p:sp>
    </p:spTree>
    <p:extLst>
      <p:ext uri="{BB962C8B-B14F-4D97-AF65-F5344CB8AC3E}">
        <p14:creationId xmlns:p14="http://schemas.microsoft.com/office/powerpoint/2010/main" val="1472801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566164BB-EB22-834A-AB89-D299D8189CF4}" type="slidenum">
              <a:rPr lang="en-US" altLang="ja-JP"/>
              <a:pPr>
                <a:defRPr/>
              </a:pPr>
              <a:t>17</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a:defRPr/>
            </a:pPr>
            <a:r>
              <a:rPr kumimoji="0" lang="en-US" altLang="ja-JP" dirty="0" smtClean="0">
                <a:cs typeface="+mn-cs"/>
              </a:rPr>
              <a:t>How to know wireless traffic depending on new applications</a:t>
            </a:r>
          </a:p>
          <a:p>
            <a:pPr>
              <a:defRPr/>
            </a:pPr>
            <a:r>
              <a:rPr kumimoji="0" lang="ja-JP" altLang="en-US" dirty="0" smtClean="0">
                <a:cs typeface="+mn-cs"/>
              </a:rPr>
              <a:t>・どのアプリケーションを使っているかの判定</a:t>
            </a:r>
            <a:endParaRPr kumimoji="0" lang="en-US" altLang="ja-JP" dirty="0" smtClean="0">
              <a:cs typeface="+mn-cs"/>
            </a:endParaRPr>
          </a:p>
          <a:p>
            <a:pPr>
              <a:defRPr/>
            </a:pPr>
            <a:r>
              <a:rPr kumimoji="0" lang="ja-JP" altLang="en-US" dirty="0" smtClean="0">
                <a:cs typeface="+mn-cs"/>
              </a:rPr>
              <a:t>・各アプリケーションにおけるトラフィックの状況を調査・測定</a:t>
            </a:r>
            <a:endParaRPr kumimoji="0" lang="en-US" altLang="ja-JP" dirty="0" smtClean="0">
              <a:cs typeface="+mn-cs"/>
            </a:endParaRPr>
          </a:p>
          <a:p>
            <a:pPr>
              <a:defRPr/>
            </a:pPr>
            <a:r>
              <a:rPr kumimoji="0" lang="en-US" altLang="ja-JP" dirty="0" smtClean="0">
                <a:cs typeface="+mn-cs"/>
              </a:rPr>
              <a:t>-&gt;</a:t>
            </a:r>
            <a:endParaRPr kumimoji="0" lang="ja-JP" altLang="en-US" dirty="0" smtClean="0">
              <a:cs typeface="+mn-cs"/>
            </a:endParaRPr>
          </a:p>
        </p:txBody>
      </p:sp>
    </p:spTree>
    <p:extLst>
      <p:ext uri="{BB962C8B-B14F-4D97-AF65-F5344CB8AC3E}">
        <p14:creationId xmlns:p14="http://schemas.microsoft.com/office/powerpoint/2010/main" val="562348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1F57911D-579B-6F43-8C75-AF7D5F85E32B}" type="slidenum">
              <a:rPr lang="en-US" altLang="ja-JP"/>
              <a:pPr>
                <a:defRPr/>
              </a:pPr>
              <a:t>18</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a:defRPr/>
            </a:pPr>
            <a:r>
              <a:rPr kumimoji="0" lang="ja-JP" altLang="en-US" dirty="0" smtClean="0">
                <a:cs typeface="+mn-cs"/>
              </a:rPr>
              <a:t>・タッチ操作の取得</a:t>
            </a:r>
            <a:r>
              <a:rPr kumimoji="0" lang="en-US" altLang="ja-JP" dirty="0" smtClean="0">
                <a:cs typeface="+mn-cs"/>
              </a:rPr>
              <a:t>→</a:t>
            </a:r>
            <a:r>
              <a:rPr kumimoji="0" lang="ja-JP" altLang="en-US" dirty="0" smtClean="0">
                <a:cs typeface="+mn-cs"/>
              </a:rPr>
              <a:t>特徴からどの行動からトラフィックをしる</a:t>
            </a:r>
            <a:endParaRPr kumimoji="0" lang="en-US" altLang="ja-JP" dirty="0" smtClean="0">
              <a:cs typeface="+mn-cs"/>
            </a:endParaRPr>
          </a:p>
          <a:p>
            <a:pPr>
              <a:defRPr/>
            </a:pPr>
            <a:r>
              <a:rPr kumimoji="0" lang="en-US" altLang="ja-JP" dirty="0" smtClean="0">
                <a:cs typeface="+mn-cs"/>
              </a:rPr>
              <a:t>→</a:t>
            </a:r>
            <a:r>
              <a:rPr kumimoji="0" lang="ja-JP" altLang="en-US" dirty="0" smtClean="0">
                <a:cs typeface="+mn-cs"/>
              </a:rPr>
              <a:t>タッチ操作とトラフィックとの対応関係</a:t>
            </a:r>
            <a:endParaRPr kumimoji="0" lang="en-US" altLang="ja-JP" dirty="0" smtClean="0">
              <a:cs typeface="+mn-cs"/>
            </a:endParaRPr>
          </a:p>
          <a:p>
            <a:pPr>
              <a:defRPr/>
            </a:pPr>
            <a:r>
              <a:rPr kumimoji="0" lang="en-US" altLang="ja-JP" dirty="0" smtClean="0">
                <a:cs typeface="+mn-cs"/>
              </a:rPr>
              <a:t>←</a:t>
            </a:r>
            <a:r>
              <a:rPr kumimoji="0" lang="ja-JP" altLang="en-US" dirty="0" smtClean="0">
                <a:cs typeface="+mn-cs"/>
              </a:rPr>
              <a:t>開発システムを用いる、スワイプ速度、頻度、現れる時間</a:t>
            </a:r>
            <a:endParaRPr kumimoji="0" lang="en-US" altLang="ja-JP" dirty="0" smtClean="0">
              <a:cs typeface="+mn-cs"/>
            </a:endParaRPr>
          </a:p>
          <a:p>
            <a:pPr>
              <a:defRPr/>
            </a:pPr>
            <a:r>
              <a:rPr kumimoji="0" lang="en-US" altLang="ja-JP" dirty="0" smtClean="0">
                <a:cs typeface="+mn-cs"/>
              </a:rPr>
              <a:t>←</a:t>
            </a:r>
            <a:r>
              <a:rPr kumimoji="0" lang="ja-JP" altLang="en-US" dirty="0" smtClean="0">
                <a:cs typeface="+mn-cs"/>
              </a:rPr>
              <a:t>カメラ等で撮影</a:t>
            </a:r>
            <a:endParaRPr kumimoji="0" lang="en-US" altLang="ja-JP" dirty="0" smtClean="0">
              <a:cs typeface="+mn-cs"/>
            </a:endParaRPr>
          </a:p>
          <a:p>
            <a:pPr>
              <a:defRPr/>
            </a:pPr>
            <a:r>
              <a:rPr kumimoji="0" lang="en-US" altLang="ja-JP" dirty="0" smtClean="0">
                <a:cs typeface="+mn-cs"/>
              </a:rPr>
              <a:t>→</a:t>
            </a:r>
            <a:r>
              <a:rPr kumimoji="0" lang="ja-JP" altLang="en-US" dirty="0" smtClean="0">
                <a:cs typeface="+mn-cs"/>
              </a:rPr>
              <a:t>機械学習により作成</a:t>
            </a:r>
            <a:endParaRPr kumimoji="0" lang="en-US" altLang="ja-JP" dirty="0" smtClean="0">
              <a:cs typeface="+mn-cs"/>
            </a:endParaRPr>
          </a:p>
          <a:p>
            <a:pPr>
              <a:defRPr/>
            </a:pPr>
            <a:endParaRPr kumimoji="0" lang="en-US" altLang="ja-JP" dirty="0" smtClean="0">
              <a:cs typeface="+mn-cs"/>
            </a:endParaRPr>
          </a:p>
          <a:p>
            <a:pPr>
              <a:defRPr/>
            </a:pPr>
            <a:r>
              <a:rPr kumimoji="0" lang="ja-JP" altLang="en-US" dirty="0" smtClean="0">
                <a:cs typeface="+mn-cs"/>
              </a:rPr>
              <a:t>・トラフィックを取得</a:t>
            </a:r>
            <a:endParaRPr kumimoji="0" lang="en-US" altLang="ja-JP" dirty="0" smtClean="0">
              <a:cs typeface="+mn-cs"/>
            </a:endParaRPr>
          </a:p>
          <a:p>
            <a:pPr>
              <a:defRPr/>
            </a:pPr>
            <a:endParaRPr kumimoji="0" lang="en-US" altLang="ja-JP" dirty="0" smtClean="0">
              <a:cs typeface="+mn-cs"/>
            </a:endParaRPr>
          </a:p>
          <a:p>
            <a:pPr>
              <a:defRPr/>
            </a:pPr>
            <a:r>
              <a:rPr kumimoji="0" lang="ja-JP" altLang="en-US" dirty="0" smtClean="0">
                <a:cs typeface="+mn-cs"/>
              </a:rPr>
              <a:t>・ユーザの分類</a:t>
            </a:r>
            <a:r>
              <a:rPr kumimoji="0" lang="en-US" altLang="ja-JP" dirty="0" smtClean="0">
                <a:cs typeface="+mn-cs"/>
              </a:rPr>
              <a:t>→</a:t>
            </a:r>
            <a:r>
              <a:rPr kumimoji="0" lang="ja-JP" altLang="en-US" dirty="0" smtClean="0">
                <a:cs typeface="+mn-cs"/>
              </a:rPr>
              <a:t>複数ユーザのパターンを作成</a:t>
            </a:r>
          </a:p>
        </p:txBody>
      </p:sp>
    </p:spTree>
    <p:extLst>
      <p:ext uri="{BB962C8B-B14F-4D97-AF65-F5344CB8AC3E}">
        <p14:creationId xmlns:p14="http://schemas.microsoft.com/office/powerpoint/2010/main" val="309440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876E87E5-EE89-2C4D-8215-36D988AD9664}" type="slidenum">
              <a:rPr lang="en-US" altLang="ja-JP"/>
              <a:pPr>
                <a:defRPr/>
              </a:pPr>
              <a:t>19</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a:defRPr/>
            </a:pPr>
            <a:r>
              <a:rPr kumimoji="0" lang="ja-JP" altLang="en-US" dirty="0" smtClean="0">
                <a:cs typeface="+mn-cs"/>
              </a:rPr>
              <a:t>・タッチ操作の取得</a:t>
            </a:r>
            <a:r>
              <a:rPr kumimoji="0" lang="en-US" altLang="ja-JP" dirty="0" smtClean="0">
                <a:cs typeface="+mn-cs"/>
              </a:rPr>
              <a:t>→</a:t>
            </a:r>
            <a:r>
              <a:rPr kumimoji="0" lang="ja-JP" altLang="en-US" dirty="0" smtClean="0">
                <a:cs typeface="+mn-cs"/>
              </a:rPr>
              <a:t>特徴からどの行動からトラフィックをしる</a:t>
            </a:r>
            <a:endParaRPr kumimoji="0" lang="en-US" altLang="ja-JP" dirty="0" smtClean="0">
              <a:cs typeface="+mn-cs"/>
            </a:endParaRPr>
          </a:p>
          <a:p>
            <a:pPr>
              <a:defRPr/>
            </a:pPr>
            <a:r>
              <a:rPr kumimoji="0" lang="en-US" altLang="ja-JP" dirty="0" smtClean="0">
                <a:cs typeface="+mn-cs"/>
              </a:rPr>
              <a:t>→</a:t>
            </a:r>
            <a:r>
              <a:rPr kumimoji="0" lang="ja-JP" altLang="en-US" dirty="0" smtClean="0">
                <a:cs typeface="+mn-cs"/>
              </a:rPr>
              <a:t>タッチ操作とトラフィックとの対応関係</a:t>
            </a:r>
            <a:endParaRPr kumimoji="0" lang="en-US" altLang="ja-JP" dirty="0" smtClean="0">
              <a:cs typeface="+mn-cs"/>
            </a:endParaRPr>
          </a:p>
          <a:p>
            <a:pPr>
              <a:defRPr/>
            </a:pPr>
            <a:r>
              <a:rPr kumimoji="0" lang="en-US" altLang="ja-JP" dirty="0" smtClean="0">
                <a:cs typeface="+mn-cs"/>
              </a:rPr>
              <a:t>←</a:t>
            </a:r>
            <a:r>
              <a:rPr kumimoji="0" lang="ja-JP" altLang="en-US" dirty="0" smtClean="0">
                <a:cs typeface="+mn-cs"/>
              </a:rPr>
              <a:t>開発システムを用いる、スワイプ速度、頻度、現れる時間</a:t>
            </a:r>
            <a:endParaRPr kumimoji="0" lang="en-US" altLang="ja-JP" dirty="0" smtClean="0">
              <a:cs typeface="+mn-cs"/>
            </a:endParaRPr>
          </a:p>
          <a:p>
            <a:pPr>
              <a:defRPr/>
            </a:pPr>
            <a:r>
              <a:rPr kumimoji="0" lang="en-US" altLang="ja-JP" dirty="0" smtClean="0">
                <a:cs typeface="+mn-cs"/>
              </a:rPr>
              <a:t>←</a:t>
            </a:r>
            <a:r>
              <a:rPr kumimoji="0" lang="ja-JP" altLang="en-US" dirty="0" smtClean="0">
                <a:cs typeface="+mn-cs"/>
              </a:rPr>
              <a:t>カメラ等で撮影</a:t>
            </a:r>
            <a:endParaRPr kumimoji="0" lang="en-US" altLang="ja-JP" dirty="0" smtClean="0">
              <a:cs typeface="+mn-cs"/>
            </a:endParaRPr>
          </a:p>
          <a:p>
            <a:pPr>
              <a:defRPr/>
            </a:pPr>
            <a:r>
              <a:rPr kumimoji="0" lang="en-US" altLang="ja-JP" dirty="0" smtClean="0">
                <a:cs typeface="+mn-cs"/>
              </a:rPr>
              <a:t>→</a:t>
            </a:r>
            <a:r>
              <a:rPr kumimoji="0" lang="ja-JP" altLang="en-US" dirty="0" smtClean="0">
                <a:cs typeface="+mn-cs"/>
              </a:rPr>
              <a:t>機械学習により作成</a:t>
            </a:r>
            <a:endParaRPr kumimoji="0" lang="en-US" altLang="ja-JP" dirty="0" smtClean="0">
              <a:cs typeface="+mn-cs"/>
            </a:endParaRPr>
          </a:p>
          <a:p>
            <a:pPr>
              <a:defRPr/>
            </a:pPr>
            <a:endParaRPr kumimoji="0" lang="en-US" altLang="ja-JP" dirty="0" smtClean="0">
              <a:cs typeface="+mn-cs"/>
            </a:endParaRPr>
          </a:p>
          <a:p>
            <a:pPr>
              <a:defRPr/>
            </a:pPr>
            <a:r>
              <a:rPr kumimoji="0" lang="ja-JP" altLang="en-US" dirty="0" smtClean="0">
                <a:cs typeface="+mn-cs"/>
              </a:rPr>
              <a:t>・トラフィックを取得</a:t>
            </a:r>
            <a:endParaRPr kumimoji="0" lang="en-US" altLang="ja-JP" dirty="0" smtClean="0">
              <a:cs typeface="+mn-cs"/>
            </a:endParaRPr>
          </a:p>
          <a:p>
            <a:pPr>
              <a:defRPr/>
            </a:pPr>
            <a:endParaRPr kumimoji="0" lang="en-US" altLang="ja-JP" dirty="0" smtClean="0">
              <a:cs typeface="+mn-cs"/>
            </a:endParaRPr>
          </a:p>
          <a:p>
            <a:pPr>
              <a:defRPr/>
            </a:pPr>
            <a:r>
              <a:rPr kumimoji="0" lang="ja-JP" altLang="en-US" dirty="0" smtClean="0">
                <a:cs typeface="+mn-cs"/>
              </a:rPr>
              <a:t>・ユーザの分類</a:t>
            </a:r>
            <a:r>
              <a:rPr kumimoji="0" lang="en-US" altLang="ja-JP" dirty="0" smtClean="0">
                <a:cs typeface="+mn-cs"/>
              </a:rPr>
              <a:t>→</a:t>
            </a:r>
            <a:r>
              <a:rPr kumimoji="0" lang="ja-JP" altLang="en-US" dirty="0" smtClean="0">
                <a:cs typeface="+mn-cs"/>
              </a:rPr>
              <a:t>複数ユーザのパターンを作成</a:t>
            </a:r>
          </a:p>
        </p:txBody>
      </p:sp>
    </p:spTree>
    <p:extLst>
      <p:ext uri="{BB962C8B-B14F-4D97-AF65-F5344CB8AC3E}">
        <p14:creationId xmlns:p14="http://schemas.microsoft.com/office/powerpoint/2010/main" val="1700876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pPr>
              <a:defRPr/>
            </a:pPr>
            <a:r>
              <a:rPr lang="en-US" altLang="ja-JP" dirty="0" smtClean="0">
                <a:cs typeface="+mn-cs"/>
              </a:rPr>
              <a:t>http://</a:t>
            </a:r>
            <a:r>
              <a:rPr lang="en-US" altLang="ja-JP" dirty="0" err="1" smtClean="0">
                <a:cs typeface="+mn-cs"/>
              </a:rPr>
              <a:t>grouper.ieee.org</a:t>
            </a:r>
            <a:r>
              <a:rPr lang="en-US" altLang="ja-JP" dirty="0" smtClean="0">
                <a:cs typeface="+mn-cs"/>
              </a:rPr>
              <a:t>/groups/802/15/pub/</a:t>
            </a:r>
            <a:r>
              <a:rPr lang="en-US" altLang="ja-JP" dirty="0" err="1" smtClean="0">
                <a:cs typeface="+mn-cs"/>
              </a:rPr>
              <a:t>Download.html</a:t>
            </a:r>
            <a:endParaRPr lang="en-US" altLang="ja-JP" dirty="0" smtClean="0">
              <a:cs typeface="+mn-cs"/>
            </a:endParaRPr>
          </a:p>
          <a:p>
            <a:pPr>
              <a:defRPr/>
            </a:pPr>
            <a:endParaRPr lang="ja-JP" altLang="en-US" dirty="0" smtClean="0">
              <a:cs typeface="+mn-cs"/>
            </a:endParaRPr>
          </a:p>
        </p:txBody>
      </p:sp>
      <p:sp>
        <p:nvSpPr>
          <p:cNvPr id="4" name="ヘッダー プレースホルダー 3"/>
          <p:cNvSpPr>
            <a:spLocks noGrp="1"/>
          </p:cNvSpPr>
          <p:nvPr>
            <p:ph type="hdr" sz="quarter"/>
          </p:nvPr>
        </p:nvSpPr>
        <p:spPr/>
        <p:txBody>
          <a:bodyPr/>
          <a:lstStyle/>
          <a:p>
            <a:pPr>
              <a:defRPr/>
            </a:pPr>
            <a:r>
              <a:rPr lang="en-US" altLang="ja-JP"/>
              <a:t>doc.: IEEE 802.15-&lt;doc#&gt;</a:t>
            </a:r>
          </a:p>
        </p:txBody>
      </p:sp>
      <p:sp>
        <p:nvSpPr>
          <p:cNvPr id="5" name="日付プレースホルダー 4"/>
          <p:cNvSpPr>
            <a:spLocks noGrp="1"/>
          </p:cNvSpPr>
          <p:nvPr>
            <p:ph type="dt" sz="quarter" idx="1"/>
          </p:nvPr>
        </p:nvSpPr>
        <p:spPr/>
        <p:txBody>
          <a:bodyPr/>
          <a:lstStyle/>
          <a:p>
            <a:pPr>
              <a:defRPr/>
            </a:pPr>
            <a:r>
              <a:rPr lang="en-US" altLang="ja-JP"/>
              <a:t>&lt;month year&gt;</a:t>
            </a:r>
          </a:p>
        </p:txBody>
      </p:sp>
      <p:sp>
        <p:nvSpPr>
          <p:cNvPr id="6" name="フッター プレースホルダー 5"/>
          <p:cNvSpPr>
            <a:spLocks noGrp="1"/>
          </p:cNvSpPr>
          <p:nvPr>
            <p:ph type="ftr" sz="quarter" idx="4"/>
          </p:nvPr>
        </p:nvSpPr>
        <p:spPr/>
        <p:txBody>
          <a:bodyPr/>
          <a:lstStyle/>
          <a:p>
            <a:pPr lvl="4">
              <a:defRPr/>
            </a:pPr>
            <a:r>
              <a:rPr lang="en-US" altLang="ja-JP"/>
              <a:t>&lt;author&gt;, &lt;company&gt;</a:t>
            </a:r>
          </a:p>
        </p:txBody>
      </p:sp>
      <p:sp>
        <p:nvSpPr>
          <p:cNvPr id="7" name="スライド番号プレースホルダー 6"/>
          <p:cNvSpPr>
            <a:spLocks noGrp="1"/>
          </p:cNvSpPr>
          <p:nvPr>
            <p:ph type="sldNum" sz="quarter" idx="5"/>
          </p:nvPr>
        </p:nvSpPr>
        <p:spPr/>
        <p:txBody>
          <a:bodyPr/>
          <a:lstStyle/>
          <a:p>
            <a:pPr>
              <a:defRPr/>
            </a:pPr>
            <a:r>
              <a:rPr lang="en-US" altLang="ja-JP"/>
              <a:t>Page </a:t>
            </a:r>
            <a:fld id="{AE693BF9-0004-B348-970F-A9D1FC3B0DEE}" type="slidenum">
              <a:rPr lang="en-US" altLang="ja-JP"/>
              <a:pPr>
                <a:defRPr/>
              </a:pPr>
              <a:t>20</a:t>
            </a:fld>
            <a:endParaRPr lang="en-US" altLang="ja-JP"/>
          </a:p>
        </p:txBody>
      </p:sp>
    </p:spTree>
    <p:extLst>
      <p:ext uri="{BB962C8B-B14F-4D97-AF65-F5344CB8AC3E}">
        <p14:creationId xmlns:p14="http://schemas.microsoft.com/office/powerpoint/2010/main" val="1476627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F9DE0C13-2145-9C46-8E73-5A84ABF9E968}" type="slidenum">
              <a:rPr lang="en-US" altLang="ja-JP"/>
              <a:pPr>
                <a:defRPr/>
              </a:pPr>
              <a:t>3</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a:defRPr/>
            </a:pPr>
            <a:r>
              <a:rPr kumimoji="0" lang="en-US" altLang="ja-JP" dirty="0" smtClean="0">
                <a:cs typeface="+mn-cs"/>
              </a:rPr>
              <a:t>802.11</a:t>
            </a:r>
            <a:r>
              <a:rPr kumimoji="0" lang="ja-JP" altLang="en-US" dirty="0" smtClean="0">
                <a:cs typeface="+mn-cs"/>
              </a:rPr>
              <a:t>　</a:t>
            </a:r>
            <a:endParaRPr kumimoji="0" lang="en-US" altLang="ja-JP" dirty="0" smtClean="0">
              <a:cs typeface="+mn-cs"/>
            </a:endParaRPr>
          </a:p>
          <a:p>
            <a:pPr>
              <a:defRPr/>
            </a:pPr>
            <a:r>
              <a:rPr kumimoji="0" lang="ja-JP" altLang="en-US" dirty="0" smtClean="0">
                <a:cs typeface="+mn-cs"/>
              </a:rPr>
              <a:t>従来はデータをランダム、もしくは統計的に取得して分析してきた</a:t>
            </a:r>
            <a:endParaRPr kumimoji="0" lang="en-US" altLang="ja-JP" dirty="0" smtClean="0">
              <a:cs typeface="+mn-cs"/>
            </a:endParaRPr>
          </a:p>
          <a:p>
            <a:pPr>
              <a:defRPr/>
            </a:pPr>
            <a:r>
              <a:rPr kumimoji="0" lang="ja-JP" altLang="en-US" dirty="0" smtClean="0">
                <a:cs typeface="+mn-cs"/>
              </a:rPr>
              <a:t>新しいアプリケーション（</a:t>
            </a:r>
            <a:r>
              <a:rPr kumimoji="0" lang="en-US" altLang="ja-JP" dirty="0" smtClean="0">
                <a:cs typeface="+mn-cs"/>
              </a:rPr>
              <a:t>SNS</a:t>
            </a:r>
            <a:r>
              <a:rPr kumimoji="0" lang="ja-JP" altLang="en-US" dirty="0" smtClean="0">
                <a:cs typeface="+mn-cs"/>
              </a:rPr>
              <a:t>）により、従来手法で評価できない状況が起きている</a:t>
            </a:r>
            <a:endParaRPr kumimoji="0" lang="en-US" altLang="ja-JP" dirty="0" smtClean="0">
              <a:cs typeface="+mn-cs"/>
            </a:endParaRPr>
          </a:p>
          <a:p>
            <a:pPr>
              <a:defRPr/>
            </a:pPr>
            <a:r>
              <a:rPr kumimoji="0" lang="ja-JP" altLang="en-US" dirty="0" smtClean="0">
                <a:cs typeface="+mn-cs"/>
              </a:rPr>
              <a:t>これらのアプリケーションにも対応したトラフィックの統計的モデリング手法が求められている</a:t>
            </a:r>
            <a:endParaRPr kumimoji="0" lang="en-US" altLang="ja-JP" dirty="0" smtClean="0">
              <a:cs typeface="+mn-cs"/>
            </a:endParaRPr>
          </a:p>
          <a:p>
            <a:pPr>
              <a:defRPr/>
            </a:pPr>
            <a:r>
              <a:rPr kumimoji="0" lang="en-US" altLang="ja-JP" dirty="0" smtClean="0">
                <a:cs typeface="+mn-cs"/>
              </a:rPr>
              <a:t>--</a:t>
            </a:r>
          </a:p>
          <a:p>
            <a:pPr>
              <a:defRPr/>
            </a:pPr>
            <a:r>
              <a:rPr kumimoji="0" lang="ja-JP" altLang="en-US" dirty="0" smtClean="0">
                <a:cs typeface="+mn-cs"/>
              </a:rPr>
              <a:t>従来システム：　</a:t>
            </a:r>
            <a:r>
              <a:rPr kumimoji="0" lang="en-US" altLang="ja-JP" dirty="0" smtClean="0">
                <a:cs typeface="+mn-cs"/>
              </a:rPr>
              <a:t>Traffic</a:t>
            </a:r>
            <a:r>
              <a:rPr kumimoji="0" lang="ja-JP" altLang="en-US" dirty="0" smtClean="0">
                <a:cs typeface="+mn-cs"/>
              </a:rPr>
              <a:t>モデルの例を紹介　（</a:t>
            </a:r>
            <a:r>
              <a:rPr kumimoji="0" lang="en-US" altLang="ja-JP" dirty="0" smtClean="0">
                <a:cs typeface="+mn-cs"/>
              </a:rPr>
              <a:t>ITU-T, </a:t>
            </a:r>
            <a:r>
              <a:rPr kumimoji="0" lang="ja-JP" altLang="en-US" dirty="0" smtClean="0">
                <a:cs typeface="+mn-cs"/>
              </a:rPr>
              <a:t>トラフィック・パターンのグラフ）</a:t>
            </a:r>
            <a:r>
              <a:rPr kumimoji="0" lang="en-US" altLang="ja-JP" dirty="0" smtClean="0">
                <a:cs typeface="+mn-cs"/>
              </a:rPr>
              <a:t>←</a:t>
            </a:r>
            <a:r>
              <a:rPr kumimoji="0" lang="ja-JP" altLang="en-US" dirty="0" smtClean="0">
                <a:cs typeface="+mn-cs"/>
              </a:rPr>
              <a:t>要調査</a:t>
            </a:r>
            <a:r>
              <a:rPr kumimoji="0" lang="en-US" altLang="ja-JP" dirty="0" smtClean="0">
                <a:cs typeface="+mn-cs"/>
              </a:rPr>
              <a:t>←←</a:t>
            </a:r>
            <a:r>
              <a:rPr kumimoji="0" lang="ja-JP" altLang="en-US" dirty="0" smtClean="0">
                <a:cs typeface="+mn-cs"/>
              </a:rPr>
              <a:t>荒川先生に聞こう</a:t>
            </a:r>
            <a:r>
              <a:rPr kumimoji="0" lang="en-US" altLang="ja-JP" dirty="0" smtClean="0">
                <a:cs typeface="+mn-cs"/>
              </a:rPr>
              <a:t>…</a:t>
            </a:r>
          </a:p>
          <a:p>
            <a:pPr>
              <a:defRPr/>
            </a:pPr>
            <a:r>
              <a:rPr kumimoji="0" lang="ja-JP" altLang="en-US" dirty="0" smtClean="0">
                <a:cs typeface="+mn-cs"/>
              </a:rPr>
              <a:t>具体的に評価しているもの</a:t>
            </a:r>
            <a:r>
              <a:rPr kumimoji="0" lang="en-US" altLang="ja-JP" dirty="0" smtClean="0">
                <a:cs typeface="+mn-cs"/>
              </a:rPr>
              <a:t>←</a:t>
            </a:r>
            <a:r>
              <a:rPr kumimoji="0" lang="ja-JP" altLang="en-US" dirty="0" smtClean="0">
                <a:cs typeface="+mn-cs"/>
              </a:rPr>
              <a:t>ダウンロード、アップロードのトラフィックを考慮した</a:t>
            </a:r>
            <a:endParaRPr kumimoji="0" lang="en-US" altLang="ja-JP" dirty="0" smtClean="0">
              <a:cs typeface="+mn-cs"/>
            </a:endParaRPr>
          </a:p>
          <a:p>
            <a:pPr>
              <a:defRPr/>
            </a:pPr>
            <a:r>
              <a:rPr kumimoji="0" lang="en-US" altLang="ja-JP" dirty="0" smtClean="0">
                <a:cs typeface="+mn-cs"/>
              </a:rPr>
              <a:t>Facebook, </a:t>
            </a:r>
            <a:r>
              <a:rPr kumimoji="0" lang="en-US" altLang="ja-JP" dirty="0" err="1" smtClean="0">
                <a:cs typeface="+mn-cs"/>
              </a:rPr>
              <a:t>Instagram</a:t>
            </a:r>
            <a:r>
              <a:rPr kumimoji="0" lang="en-US" altLang="ja-JP" dirty="0" smtClean="0">
                <a:cs typeface="+mn-cs"/>
              </a:rPr>
              <a:t> </a:t>
            </a:r>
            <a:r>
              <a:rPr kumimoji="0" lang="ja-JP" altLang="en-US" dirty="0" smtClean="0">
                <a:cs typeface="+mn-cs"/>
              </a:rPr>
              <a:t>トラフィック内容の割合（</a:t>
            </a:r>
            <a:r>
              <a:rPr kumimoji="0" lang="tr-TR" altLang="ja-JP" dirty="0" smtClean="0">
                <a:cs typeface="+mn-cs"/>
              </a:rPr>
              <a:t>http://</a:t>
            </a:r>
            <a:r>
              <a:rPr kumimoji="0" lang="tr-TR" altLang="ja-JP" dirty="0" err="1" smtClean="0">
                <a:cs typeface="+mn-cs"/>
              </a:rPr>
              <a:t>agilecatcloud.com</a:t>
            </a:r>
            <a:r>
              <a:rPr kumimoji="0" lang="tr-TR" altLang="ja-JP" dirty="0" smtClean="0">
                <a:cs typeface="+mn-cs"/>
              </a:rPr>
              <a:t>/2014/12/12/</a:t>
            </a:r>
            <a:r>
              <a:rPr kumimoji="0" lang="tr-TR" altLang="ja-JP" dirty="0" err="1" smtClean="0">
                <a:cs typeface="+mn-cs"/>
              </a:rPr>
              <a:t>facebook</a:t>
            </a:r>
            <a:r>
              <a:rPr kumimoji="0" lang="tr-TR" altLang="ja-JP" dirty="0" smtClean="0">
                <a:cs typeface="+mn-cs"/>
              </a:rPr>
              <a:t>-%E3%81%A8-youtube-%E3%81%8C-%E3%83%A2%E3%83%90%E3%82%A4%E3%83%AB%EF%BD%A5%E3%83%88%E3%83%A9%E3%83%95%E3%82%A3%E3%83%83%E3%82%AF%E3%81%AE-40-%E3%82%92%E5%8D%A0%E3%82%81%E3%82%8B-%E7%B1%B3/</a:t>
            </a:r>
            <a:r>
              <a:rPr kumimoji="0" lang="ja-JP" altLang="en-US" dirty="0" smtClean="0">
                <a:cs typeface="+mn-cs"/>
              </a:rPr>
              <a:t>）</a:t>
            </a:r>
            <a:endParaRPr kumimoji="0" lang="en-US" altLang="ja-JP" dirty="0" smtClean="0">
              <a:cs typeface="+mn-cs"/>
            </a:endParaRPr>
          </a:p>
          <a:p>
            <a:pPr>
              <a:defRPr/>
            </a:pPr>
            <a:endParaRPr kumimoji="0" lang="en-US" altLang="ja-JP" dirty="0" smtClean="0">
              <a:cs typeface="+mn-cs"/>
            </a:endParaRPr>
          </a:p>
        </p:txBody>
      </p:sp>
    </p:spTree>
    <p:extLst>
      <p:ext uri="{BB962C8B-B14F-4D97-AF65-F5344CB8AC3E}">
        <p14:creationId xmlns:p14="http://schemas.microsoft.com/office/powerpoint/2010/main" val="1481135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pPr>
              <a:defRPr/>
            </a:pPr>
            <a:r>
              <a:rPr lang="en-US" altLang="ja-JP" dirty="0" smtClean="0"/>
              <a:t>Facebook</a:t>
            </a:r>
            <a:r>
              <a:rPr lang="ja-JP" altLang="en-US" dirty="0" smtClean="0"/>
              <a:t>の画面付きで</a:t>
            </a:r>
            <a:r>
              <a:rPr lang="en-US" altLang="ja-JP" dirty="0" smtClean="0"/>
              <a:t>→</a:t>
            </a:r>
            <a:r>
              <a:rPr lang="ja-JP" altLang="en-US" dirty="0" smtClean="0"/>
              <a:t>実際に操作している様子について動画？</a:t>
            </a:r>
            <a:endParaRPr lang="ja-JP" altLang="en-US" dirty="0"/>
          </a:p>
        </p:txBody>
      </p:sp>
      <p:sp>
        <p:nvSpPr>
          <p:cNvPr id="4" name="ヘッダー プレースホルダー 3"/>
          <p:cNvSpPr>
            <a:spLocks noGrp="1"/>
          </p:cNvSpPr>
          <p:nvPr>
            <p:ph type="hdr" sz="quarter"/>
          </p:nvPr>
        </p:nvSpPr>
        <p:spPr/>
        <p:txBody>
          <a:bodyPr/>
          <a:lstStyle/>
          <a:p>
            <a:pPr>
              <a:defRPr/>
            </a:pPr>
            <a:r>
              <a:rPr lang="en-US" altLang="ja-JP" smtClean="0"/>
              <a:t>doc.: IEEE 802.15-&lt;doc#&gt;</a:t>
            </a:r>
            <a:endParaRPr lang="en-US" altLang="ja-JP"/>
          </a:p>
        </p:txBody>
      </p:sp>
      <p:sp>
        <p:nvSpPr>
          <p:cNvPr id="5" name="日付プレースホルダー 4"/>
          <p:cNvSpPr>
            <a:spLocks noGrp="1"/>
          </p:cNvSpPr>
          <p:nvPr>
            <p:ph type="dt" sz="quarter" idx="1"/>
          </p:nvPr>
        </p:nvSpPr>
        <p:spPr/>
        <p:txBody>
          <a:bodyPr/>
          <a:lstStyle/>
          <a:p>
            <a:pPr>
              <a:defRPr/>
            </a:pPr>
            <a:r>
              <a:rPr lang="en-US" altLang="ja-JP" smtClean="0"/>
              <a:t>&lt;month year&gt;</a:t>
            </a:r>
            <a:endParaRPr lang="en-US" altLang="ja-JP"/>
          </a:p>
        </p:txBody>
      </p:sp>
      <p:sp>
        <p:nvSpPr>
          <p:cNvPr id="6" name="フッター プレースホルダー 5"/>
          <p:cNvSpPr>
            <a:spLocks noGrp="1"/>
          </p:cNvSpPr>
          <p:nvPr>
            <p:ph type="ftr" sz="quarter" idx="4"/>
          </p:nvPr>
        </p:nvSpPr>
        <p:spPr/>
        <p:txBody>
          <a:bodyPr/>
          <a:lstStyle/>
          <a:p>
            <a:pPr lvl="4">
              <a:defRPr/>
            </a:pPr>
            <a:r>
              <a:rPr lang="en-US" altLang="ja-JP" smtClean="0"/>
              <a:t>&lt;author&gt;, &lt;company&gt;</a:t>
            </a:r>
            <a:endParaRPr lang="en-US" altLang="ja-JP"/>
          </a:p>
        </p:txBody>
      </p:sp>
      <p:sp>
        <p:nvSpPr>
          <p:cNvPr id="7" name="スライド番号プレースホルダー 6"/>
          <p:cNvSpPr>
            <a:spLocks noGrp="1"/>
          </p:cNvSpPr>
          <p:nvPr>
            <p:ph type="sldNum" sz="quarter" idx="5"/>
          </p:nvPr>
        </p:nvSpPr>
        <p:spPr/>
        <p:txBody>
          <a:bodyPr/>
          <a:lstStyle/>
          <a:p>
            <a:pPr>
              <a:defRPr/>
            </a:pPr>
            <a:r>
              <a:rPr lang="en-US" altLang="ja-JP" smtClean="0"/>
              <a:t>Page </a:t>
            </a:r>
            <a:fld id="{F4DBF50F-4179-1D4E-A490-71CBB4E0486B}" type="slidenum">
              <a:rPr lang="en-US" altLang="ja-JP" smtClean="0"/>
              <a:pPr>
                <a:defRPr/>
              </a:pPr>
              <a:t>4</a:t>
            </a:fld>
            <a:endParaRPr lang="en-US" altLang="ja-JP"/>
          </a:p>
        </p:txBody>
      </p:sp>
    </p:spTree>
    <p:extLst>
      <p:ext uri="{BB962C8B-B14F-4D97-AF65-F5344CB8AC3E}">
        <p14:creationId xmlns:p14="http://schemas.microsoft.com/office/powerpoint/2010/main" val="1962421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7A364B38-20F7-3D48-A078-25D168D43DA4}" type="slidenum">
              <a:rPr lang="en-US" altLang="ja-JP"/>
              <a:pPr>
                <a:defRPr/>
              </a:pPr>
              <a:t>6</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a:defRPr/>
            </a:pPr>
            <a:r>
              <a:rPr kumimoji="0" lang="ja-JP" altLang="en-US" dirty="0" smtClean="0">
                <a:cs typeface="+mn-cs"/>
              </a:rPr>
              <a:t>以降で</a:t>
            </a:r>
            <a:r>
              <a:rPr kumimoji="0" lang="en-US" altLang="ja-JP" dirty="0" smtClean="0">
                <a:cs typeface="+mn-cs"/>
              </a:rPr>
              <a:t>Facebook</a:t>
            </a:r>
            <a:r>
              <a:rPr kumimoji="0" lang="ja-JP" altLang="en-US" dirty="0" smtClean="0">
                <a:cs typeface="+mn-cs"/>
              </a:rPr>
              <a:t>、（他も転用可能）</a:t>
            </a:r>
          </a:p>
        </p:txBody>
      </p:sp>
    </p:spTree>
    <p:extLst>
      <p:ext uri="{BB962C8B-B14F-4D97-AF65-F5344CB8AC3E}">
        <p14:creationId xmlns:p14="http://schemas.microsoft.com/office/powerpoint/2010/main" val="1361778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pPr>
              <a:defRPr/>
            </a:pPr>
            <a:endParaRPr lang="ja-JP" altLang="en-US" dirty="0"/>
          </a:p>
        </p:txBody>
      </p:sp>
      <p:sp>
        <p:nvSpPr>
          <p:cNvPr id="4" name="ヘッダー プレースホルダー 3"/>
          <p:cNvSpPr>
            <a:spLocks noGrp="1"/>
          </p:cNvSpPr>
          <p:nvPr>
            <p:ph type="hdr" sz="quarter"/>
          </p:nvPr>
        </p:nvSpPr>
        <p:spPr/>
        <p:txBody>
          <a:bodyPr/>
          <a:lstStyle/>
          <a:p>
            <a:pPr>
              <a:defRPr/>
            </a:pPr>
            <a:r>
              <a:rPr lang="en-US" altLang="ja-JP" smtClean="0"/>
              <a:t>doc.: IEEE 802.15-&lt;doc#&gt;</a:t>
            </a:r>
            <a:endParaRPr lang="en-US" altLang="ja-JP"/>
          </a:p>
        </p:txBody>
      </p:sp>
      <p:sp>
        <p:nvSpPr>
          <p:cNvPr id="5" name="日付プレースホルダー 4"/>
          <p:cNvSpPr>
            <a:spLocks noGrp="1"/>
          </p:cNvSpPr>
          <p:nvPr>
            <p:ph type="dt" sz="quarter" idx="1"/>
          </p:nvPr>
        </p:nvSpPr>
        <p:spPr/>
        <p:txBody>
          <a:bodyPr/>
          <a:lstStyle/>
          <a:p>
            <a:pPr>
              <a:defRPr/>
            </a:pPr>
            <a:r>
              <a:rPr lang="en-US" altLang="ja-JP" smtClean="0"/>
              <a:t>&lt;month year&gt;</a:t>
            </a:r>
            <a:endParaRPr lang="en-US" altLang="ja-JP"/>
          </a:p>
        </p:txBody>
      </p:sp>
      <p:sp>
        <p:nvSpPr>
          <p:cNvPr id="6" name="フッター プレースホルダー 5"/>
          <p:cNvSpPr>
            <a:spLocks noGrp="1"/>
          </p:cNvSpPr>
          <p:nvPr>
            <p:ph type="ftr" sz="quarter" idx="4"/>
          </p:nvPr>
        </p:nvSpPr>
        <p:spPr/>
        <p:txBody>
          <a:bodyPr/>
          <a:lstStyle/>
          <a:p>
            <a:pPr lvl="4">
              <a:defRPr/>
            </a:pPr>
            <a:r>
              <a:rPr lang="en-US" altLang="ja-JP" smtClean="0"/>
              <a:t>&lt;author&gt;, &lt;company&gt;</a:t>
            </a:r>
            <a:endParaRPr lang="en-US" altLang="ja-JP"/>
          </a:p>
        </p:txBody>
      </p:sp>
      <p:sp>
        <p:nvSpPr>
          <p:cNvPr id="7" name="スライド番号プレースホルダー 6"/>
          <p:cNvSpPr>
            <a:spLocks noGrp="1"/>
          </p:cNvSpPr>
          <p:nvPr>
            <p:ph type="sldNum" sz="quarter" idx="5"/>
          </p:nvPr>
        </p:nvSpPr>
        <p:spPr/>
        <p:txBody>
          <a:bodyPr/>
          <a:lstStyle/>
          <a:p>
            <a:pPr>
              <a:defRPr/>
            </a:pPr>
            <a:r>
              <a:rPr lang="en-US" altLang="ja-JP" smtClean="0"/>
              <a:t>Page </a:t>
            </a:r>
            <a:fld id="{1601EEB4-EBB3-3047-9076-8AB9FBAB355E}" type="slidenum">
              <a:rPr lang="en-US" altLang="ja-JP" smtClean="0"/>
              <a:pPr>
                <a:defRPr/>
              </a:pPr>
              <a:t>11</a:t>
            </a:fld>
            <a:endParaRPr lang="en-US" altLang="ja-JP"/>
          </a:p>
        </p:txBody>
      </p:sp>
    </p:spTree>
    <p:extLst>
      <p:ext uri="{BB962C8B-B14F-4D97-AF65-F5344CB8AC3E}">
        <p14:creationId xmlns:p14="http://schemas.microsoft.com/office/powerpoint/2010/main" val="1683468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01187EA8-E97C-4040-9455-078C5323C2AB}" type="slidenum">
              <a:rPr lang="en-US" altLang="ja-JP"/>
              <a:pPr>
                <a:defRPr/>
              </a:pPr>
              <a:t>13</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a:defRPr/>
            </a:pPr>
            <a:r>
              <a:rPr kumimoji="0" lang="ja-JP" altLang="en-US" dirty="0" smtClean="0">
                <a:cs typeface="+mn-cs"/>
              </a:rPr>
              <a:t>・評価環境</a:t>
            </a:r>
            <a:endParaRPr kumimoji="0" lang="en-US" altLang="ja-JP" dirty="0" smtClean="0">
              <a:cs typeface="+mn-cs"/>
            </a:endParaRPr>
          </a:p>
          <a:p>
            <a:pPr>
              <a:defRPr/>
            </a:pPr>
            <a:r>
              <a:rPr kumimoji="0" lang="en-US" altLang="ja-JP" dirty="0" smtClean="0">
                <a:cs typeface="+mn-cs"/>
              </a:rPr>
              <a:t>→</a:t>
            </a:r>
            <a:r>
              <a:rPr kumimoji="0" lang="ja-JP" altLang="en-US" dirty="0" smtClean="0">
                <a:cs typeface="+mn-cs"/>
              </a:rPr>
              <a:t>被験者ユーザパターンを知ったうえで</a:t>
            </a:r>
            <a:endParaRPr kumimoji="0" lang="en-US" altLang="ja-JP" dirty="0" smtClean="0">
              <a:cs typeface="+mn-cs"/>
            </a:endParaRPr>
          </a:p>
          <a:p>
            <a:pPr>
              <a:defRPr/>
            </a:pPr>
            <a:endParaRPr kumimoji="0" lang="en-US" altLang="ja-JP" dirty="0" smtClean="0">
              <a:cs typeface="+mn-cs"/>
            </a:endParaRPr>
          </a:p>
          <a:p>
            <a:pPr>
              <a:defRPr/>
            </a:pPr>
            <a:r>
              <a:rPr kumimoji="0" lang="en-US" altLang="ja-JP" dirty="0" smtClean="0">
                <a:cs typeface="+mn-cs"/>
              </a:rPr>
              <a:t>→</a:t>
            </a:r>
            <a:r>
              <a:rPr kumimoji="0" lang="ja-JP" altLang="en-US" dirty="0" smtClean="0">
                <a:cs typeface="+mn-cs"/>
              </a:rPr>
              <a:t>事前実験の結果</a:t>
            </a:r>
            <a:endParaRPr kumimoji="0" lang="en-US" altLang="ja-JP" dirty="0" smtClean="0">
              <a:cs typeface="+mn-cs"/>
            </a:endParaRPr>
          </a:p>
          <a:p>
            <a:pPr>
              <a:defRPr/>
            </a:pPr>
            <a:r>
              <a:rPr kumimoji="0" lang="ja-JP" altLang="en-US" dirty="0" smtClean="0">
                <a:cs typeface="+mn-cs"/>
              </a:rPr>
              <a:t>・ヤフーニュース</a:t>
            </a:r>
            <a:endParaRPr kumimoji="0" lang="en-US" altLang="ja-JP" dirty="0" smtClean="0">
              <a:cs typeface="+mn-cs"/>
            </a:endParaRPr>
          </a:p>
          <a:p>
            <a:pPr>
              <a:defRPr/>
            </a:pPr>
            <a:endParaRPr kumimoji="0" lang="en-US" altLang="ja-JP" dirty="0" smtClean="0">
              <a:cs typeface="+mn-cs"/>
            </a:endParaRPr>
          </a:p>
          <a:p>
            <a:pPr>
              <a:defRPr/>
            </a:pPr>
            <a:r>
              <a:rPr kumimoji="0" lang="en-US" altLang="ja-JP" dirty="0" smtClean="0">
                <a:cs typeface="+mn-cs"/>
              </a:rPr>
              <a:t>→</a:t>
            </a:r>
            <a:r>
              <a:rPr kumimoji="0" lang="ja-JP" altLang="en-US" dirty="0" smtClean="0">
                <a:cs typeface="+mn-cs"/>
              </a:rPr>
              <a:t>今後は、挙動によるパターンをアプリごとに見つけ、そのパターンに対して実験を行なう</a:t>
            </a:r>
            <a:endParaRPr kumimoji="0" lang="en-US" altLang="ja-JP" dirty="0" smtClean="0">
              <a:cs typeface="+mn-cs"/>
            </a:endParaRPr>
          </a:p>
          <a:p>
            <a:pPr>
              <a:defRPr/>
            </a:pPr>
            <a:r>
              <a:rPr kumimoji="0" lang="en-US" altLang="ja-JP" dirty="0" smtClean="0">
                <a:cs typeface="+mn-cs"/>
              </a:rPr>
              <a:t>→</a:t>
            </a:r>
            <a:r>
              <a:rPr kumimoji="0" lang="ja-JP" altLang="en-US" dirty="0" smtClean="0">
                <a:cs typeface="+mn-cs"/>
              </a:rPr>
              <a:t>対象アプリケーション（</a:t>
            </a:r>
            <a:r>
              <a:rPr kumimoji="0" lang="en-US" altLang="ja-JP" dirty="0" err="1" smtClean="0">
                <a:cs typeface="+mn-cs"/>
              </a:rPr>
              <a:t>Instagram</a:t>
            </a:r>
            <a:r>
              <a:rPr kumimoji="0" lang="en-US" altLang="ja-JP" dirty="0" smtClean="0">
                <a:cs typeface="+mn-cs"/>
              </a:rPr>
              <a:t>, Facebook, LINE</a:t>
            </a:r>
            <a:r>
              <a:rPr kumimoji="0" lang="ja-JP" altLang="en-US" dirty="0" smtClean="0">
                <a:cs typeface="+mn-cs"/>
              </a:rPr>
              <a:t>）</a:t>
            </a:r>
            <a:endParaRPr kumimoji="0" lang="en-US" altLang="ja-JP" dirty="0" smtClean="0">
              <a:cs typeface="+mn-cs"/>
            </a:endParaRPr>
          </a:p>
          <a:p>
            <a:pPr>
              <a:defRPr/>
            </a:pPr>
            <a:endParaRPr kumimoji="0" lang="en-US" altLang="ja-JP" dirty="0" smtClean="0">
              <a:cs typeface="+mn-cs"/>
            </a:endParaRPr>
          </a:p>
          <a:p>
            <a:pPr>
              <a:defRPr/>
            </a:pPr>
            <a:endParaRPr kumimoji="0" lang="en-US" altLang="ja-JP" dirty="0" smtClean="0">
              <a:cs typeface="+mn-cs"/>
            </a:endParaRPr>
          </a:p>
        </p:txBody>
      </p:sp>
    </p:spTree>
    <p:extLst>
      <p:ext uri="{BB962C8B-B14F-4D97-AF65-F5344CB8AC3E}">
        <p14:creationId xmlns:p14="http://schemas.microsoft.com/office/powerpoint/2010/main" val="964568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B3FD9A8B-191C-4F4F-85D4-F862F72B9CAA}" type="slidenum">
              <a:rPr lang="en-US" altLang="ja-JP"/>
              <a:pPr>
                <a:defRPr/>
              </a:pPr>
              <a:t>14</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a:defRPr/>
            </a:pPr>
            <a:endParaRPr kumimoji="0" lang="ja-JP" altLang="en-US" smtClean="0">
              <a:cs typeface="+mn-cs"/>
            </a:endParaRPr>
          </a:p>
        </p:txBody>
      </p:sp>
    </p:spTree>
    <p:extLst>
      <p:ext uri="{BB962C8B-B14F-4D97-AF65-F5344CB8AC3E}">
        <p14:creationId xmlns:p14="http://schemas.microsoft.com/office/powerpoint/2010/main" val="143652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1013A6F8-9C28-B346-8376-F116822FF3DB}" type="slidenum">
              <a:rPr lang="en-US" altLang="ja-JP"/>
              <a:pPr>
                <a:defRPr/>
              </a:pPr>
              <a:t>15</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a:defRPr/>
            </a:pPr>
            <a:r>
              <a:rPr kumimoji="0" lang="en-US" altLang="ja-JP" dirty="0" smtClean="0">
                <a:cs typeface="+mn-cs"/>
              </a:rPr>
              <a:t>How to know wireless traffic depending on new applications</a:t>
            </a:r>
          </a:p>
          <a:p>
            <a:pPr>
              <a:defRPr/>
            </a:pPr>
            <a:r>
              <a:rPr kumimoji="0" lang="ja-JP" altLang="en-US" dirty="0" smtClean="0">
                <a:cs typeface="+mn-cs"/>
              </a:rPr>
              <a:t>・どのアプリケーションを使っているかの判定</a:t>
            </a:r>
            <a:endParaRPr kumimoji="0" lang="en-US" altLang="ja-JP" dirty="0" smtClean="0">
              <a:cs typeface="+mn-cs"/>
            </a:endParaRPr>
          </a:p>
          <a:p>
            <a:pPr>
              <a:defRPr/>
            </a:pPr>
            <a:r>
              <a:rPr kumimoji="0" lang="ja-JP" altLang="en-US" dirty="0" smtClean="0">
                <a:cs typeface="+mn-cs"/>
              </a:rPr>
              <a:t>・各アプリケーションにおけるトラフィックの状況を調査・測定</a:t>
            </a:r>
            <a:endParaRPr kumimoji="0" lang="en-US" altLang="ja-JP" dirty="0" smtClean="0">
              <a:cs typeface="+mn-cs"/>
            </a:endParaRPr>
          </a:p>
          <a:p>
            <a:pPr>
              <a:defRPr/>
            </a:pPr>
            <a:endParaRPr kumimoji="0" lang="ja-JP" altLang="en-US" dirty="0" smtClean="0">
              <a:cs typeface="+mn-cs"/>
            </a:endParaRPr>
          </a:p>
        </p:txBody>
      </p:sp>
    </p:spTree>
    <p:extLst>
      <p:ext uri="{BB962C8B-B14F-4D97-AF65-F5344CB8AC3E}">
        <p14:creationId xmlns:p14="http://schemas.microsoft.com/office/powerpoint/2010/main" val="597343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E0144895-CEF6-FB4D-8EA9-8981D3347582}" type="slidenum">
              <a:rPr lang="en-US" altLang="ja-JP"/>
              <a:pPr>
                <a:defRPr/>
              </a:pPr>
              <a:t>16</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a:defRPr/>
            </a:pPr>
            <a:r>
              <a:rPr kumimoji="0" lang="ja-JP" altLang="en-US" dirty="0" smtClean="0">
                <a:cs typeface="+mn-cs"/>
              </a:rPr>
              <a:t>・どの挙動（操作）がアプリ内で起こってるのかを認識</a:t>
            </a:r>
            <a:endParaRPr kumimoji="0" lang="en-US" altLang="ja-JP" dirty="0" smtClean="0">
              <a:cs typeface="+mn-cs"/>
            </a:endParaRPr>
          </a:p>
          <a:p>
            <a:pPr>
              <a:defRPr/>
            </a:pPr>
            <a:r>
              <a:rPr kumimoji="0" lang="ja-JP" altLang="en-US" dirty="0" smtClean="0">
                <a:cs typeface="+mn-cs"/>
              </a:rPr>
              <a:t>・その上でトラフィックの計測</a:t>
            </a:r>
            <a:endParaRPr kumimoji="0" lang="en-US" altLang="ja-JP" dirty="0" smtClean="0">
              <a:cs typeface="+mn-cs"/>
            </a:endParaRPr>
          </a:p>
          <a:p>
            <a:pPr>
              <a:defRPr/>
            </a:pPr>
            <a:r>
              <a:rPr kumimoji="0" lang="en-US" altLang="ja-JP" dirty="0" smtClean="0">
                <a:cs typeface="+mn-cs"/>
              </a:rPr>
              <a:t>→</a:t>
            </a:r>
            <a:r>
              <a:rPr kumimoji="0" lang="ja-JP" altLang="en-US" dirty="0" smtClean="0">
                <a:cs typeface="+mn-cs"/>
              </a:rPr>
              <a:t>通常は各アプリケーションを改造する必要</a:t>
            </a:r>
            <a:endParaRPr kumimoji="0" lang="en-US" altLang="ja-JP" dirty="0" smtClean="0">
              <a:cs typeface="+mn-cs"/>
            </a:endParaRPr>
          </a:p>
          <a:p>
            <a:pPr>
              <a:defRPr/>
            </a:pPr>
            <a:r>
              <a:rPr kumimoji="0" lang="en-US" altLang="ja-JP" dirty="0" smtClean="0">
                <a:cs typeface="+mn-cs"/>
              </a:rPr>
              <a:t>→</a:t>
            </a:r>
            <a:r>
              <a:rPr kumimoji="0" lang="ja-JP" altLang="en-US" dirty="0" smtClean="0">
                <a:cs typeface="+mn-cs"/>
              </a:rPr>
              <a:t>トラフィックだけでは、どのような挙動（アプリの操作）が起きてるのかわからない</a:t>
            </a:r>
            <a:endParaRPr kumimoji="0" lang="en-US" altLang="ja-JP" dirty="0" smtClean="0">
              <a:cs typeface="+mn-cs"/>
            </a:endParaRPr>
          </a:p>
          <a:p>
            <a:pPr>
              <a:defRPr/>
            </a:pPr>
            <a:endParaRPr kumimoji="0" lang="en-US" altLang="ja-JP" dirty="0" smtClean="0">
              <a:cs typeface="+mn-cs"/>
            </a:endParaRPr>
          </a:p>
          <a:p>
            <a:pPr>
              <a:defRPr/>
            </a:pPr>
            <a:r>
              <a:rPr kumimoji="0" lang="ja-JP" altLang="en-US" dirty="0" smtClean="0">
                <a:cs typeface="+mn-cs"/>
              </a:rPr>
              <a:t>・タッチ操作で挙動を認識してトラフィックを作る</a:t>
            </a:r>
            <a:endParaRPr kumimoji="0" lang="en-US" altLang="ja-JP" dirty="0" smtClean="0">
              <a:cs typeface="+mn-cs"/>
            </a:endParaRPr>
          </a:p>
          <a:p>
            <a:pPr>
              <a:defRPr/>
            </a:pPr>
            <a:r>
              <a:rPr kumimoji="0" lang="ja-JP" altLang="en-US" dirty="0" smtClean="0">
                <a:cs typeface="+mn-cs"/>
              </a:rPr>
              <a:t>・挙動頻度やパターンを取得することで、操作パターンを統計的に作成し、リアルな状況におけるトラフィックを生成して評価につなげる</a:t>
            </a:r>
          </a:p>
          <a:p>
            <a:pPr>
              <a:defRPr/>
            </a:pPr>
            <a:endParaRPr kumimoji="0" lang="en-US" altLang="ja-JP" dirty="0" smtClean="0">
              <a:cs typeface="+mn-cs"/>
            </a:endParaRPr>
          </a:p>
        </p:txBody>
      </p:sp>
    </p:spTree>
    <p:extLst>
      <p:ext uri="{BB962C8B-B14F-4D97-AF65-F5344CB8AC3E}">
        <p14:creationId xmlns:p14="http://schemas.microsoft.com/office/powerpoint/2010/main" val="62003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ja-JP"/>
              <a:t>Slide </a:t>
            </a:r>
            <a:fld id="{E44EE010-7E47-BA4F-8B90-633A0E127818}" type="slidenum">
              <a:rPr lang="en-US" altLang="ja-JP"/>
              <a:pPr>
                <a:defRPr/>
              </a:pPr>
              <a:t>‹#›</a:t>
            </a:fld>
            <a:endParaRPr lang="en-US" altLang="ja-JP"/>
          </a:p>
        </p:txBody>
      </p:sp>
    </p:spTree>
    <p:extLst>
      <p:ext uri="{BB962C8B-B14F-4D97-AF65-F5344CB8AC3E}">
        <p14:creationId xmlns:p14="http://schemas.microsoft.com/office/powerpoint/2010/main" val="1806105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ja-JP"/>
              <a:t>Slide </a:t>
            </a:r>
            <a:fld id="{181F34CE-3DA4-0B48-AEAA-67967A9289B2}" type="slidenum">
              <a:rPr lang="en-US" altLang="ja-JP"/>
              <a:pPr>
                <a:defRPr/>
              </a:pPr>
              <a:t>‹#›</a:t>
            </a:fld>
            <a:endParaRPr lang="en-US" altLang="ja-JP"/>
          </a:p>
        </p:txBody>
      </p:sp>
    </p:spTree>
    <p:extLst>
      <p:ext uri="{BB962C8B-B14F-4D97-AF65-F5344CB8AC3E}">
        <p14:creationId xmlns:p14="http://schemas.microsoft.com/office/powerpoint/2010/main" val="1199838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85800"/>
            <a:ext cx="1943100" cy="54102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85800"/>
            <a:ext cx="5676900" cy="54102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ja-JP"/>
              <a:t>Slide </a:t>
            </a:r>
            <a:fld id="{815ABBC3-352F-1248-B1CA-407A7622EBDC}" type="slidenum">
              <a:rPr lang="en-US" altLang="ja-JP"/>
              <a:pPr>
                <a:defRPr/>
              </a:pPr>
              <a:t>‹#›</a:t>
            </a:fld>
            <a:endParaRPr lang="en-US" altLang="ja-JP"/>
          </a:p>
        </p:txBody>
      </p:sp>
    </p:spTree>
    <p:extLst>
      <p:ext uri="{BB962C8B-B14F-4D97-AF65-F5344CB8AC3E}">
        <p14:creationId xmlns:p14="http://schemas.microsoft.com/office/powerpoint/2010/main" val="4286034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ja-JP"/>
              <a:t>Slide </a:t>
            </a:r>
            <a:fld id="{CA5FABEA-F64B-D040-A0AA-026480380A12}" type="slidenum">
              <a:rPr lang="en-US" altLang="ja-JP"/>
              <a:pPr>
                <a:defRPr/>
              </a:pPr>
              <a:t>‹#›</a:t>
            </a:fld>
            <a:endParaRPr lang="en-US" altLang="ja-JP"/>
          </a:p>
        </p:txBody>
      </p:sp>
    </p:spTree>
    <p:extLst>
      <p:ext uri="{BB962C8B-B14F-4D97-AF65-F5344CB8AC3E}">
        <p14:creationId xmlns:p14="http://schemas.microsoft.com/office/powerpoint/2010/main" val="153897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5" name="Rectangle 5"/>
          <p:cNvSpPr>
            <a:spLocks noGrp="1" noChangeArrowheads="1"/>
          </p:cNvSpPr>
          <p:nvPr>
            <p:ph type="ftr" sz="quarter" idx="11"/>
          </p:nvPr>
        </p:nvSpPr>
        <p:spPr>
          <a:xfrm>
            <a:off x="5486400" y="6475413"/>
            <a:ext cx="3124200" cy="184666"/>
          </a:xfrm>
          <a:ln/>
        </p:spPr>
        <p:txBody>
          <a:bodyPr/>
          <a:lstStyle>
            <a:lvl1pPr>
              <a:defRPr/>
            </a:lvl1pPr>
          </a:lstStyle>
          <a:p>
            <a:pPr>
              <a:defRPr/>
            </a:pPr>
            <a:r>
              <a:rPr lang="en-US" altLang="ja-JP" dirty="0" smtClean="0"/>
              <a:t>&lt;Yuko </a:t>
            </a:r>
            <a:r>
              <a:rPr lang="en-US" altLang="ja-JP" dirty="0" err="1" smtClean="0"/>
              <a:t>Hirabe</a:t>
            </a:r>
            <a:r>
              <a:rPr lang="en-US" altLang="ja-JP" dirty="0" smtClean="0"/>
              <a:t>&gt;, &lt;NAIST&gt;</a:t>
            </a: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ja-JP"/>
              <a:t>Slide </a:t>
            </a:r>
            <a:fld id="{9FABFE82-A3C8-AB44-8D06-EF3794D3262C}" type="slidenum">
              <a:rPr lang="en-US" altLang="ja-JP"/>
              <a:pPr>
                <a:defRPr/>
              </a:pPr>
              <a:t>‹#›</a:t>
            </a:fld>
            <a:endParaRPr lang="en-US" altLang="ja-JP"/>
          </a:p>
        </p:txBody>
      </p:sp>
    </p:spTree>
    <p:extLst>
      <p:ext uri="{BB962C8B-B14F-4D97-AF65-F5344CB8AC3E}">
        <p14:creationId xmlns:p14="http://schemas.microsoft.com/office/powerpoint/2010/main" val="1212615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ltLang="ja-JP"/>
              <a:t>Slide </a:t>
            </a:r>
            <a:fld id="{1CCC9D91-BA50-5C4C-96E3-567DC6A8AB93}" type="slidenum">
              <a:rPr lang="en-US" altLang="ja-JP"/>
              <a:pPr>
                <a:defRPr/>
              </a:pPr>
              <a:t>‹#›</a:t>
            </a:fld>
            <a:endParaRPr lang="en-US" altLang="ja-JP"/>
          </a:p>
        </p:txBody>
      </p:sp>
    </p:spTree>
    <p:extLst>
      <p:ext uri="{BB962C8B-B14F-4D97-AF65-F5344CB8AC3E}">
        <p14:creationId xmlns:p14="http://schemas.microsoft.com/office/powerpoint/2010/main" val="3777804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9" name="Rectangle 6"/>
          <p:cNvSpPr>
            <a:spLocks noGrp="1" noChangeArrowheads="1"/>
          </p:cNvSpPr>
          <p:nvPr>
            <p:ph type="sldNum" sz="quarter" idx="12"/>
          </p:nvPr>
        </p:nvSpPr>
        <p:spPr>
          <a:ln/>
        </p:spPr>
        <p:txBody>
          <a:bodyPr/>
          <a:lstStyle>
            <a:lvl1pPr>
              <a:defRPr/>
            </a:lvl1pPr>
          </a:lstStyle>
          <a:p>
            <a:pPr>
              <a:defRPr/>
            </a:pPr>
            <a:r>
              <a:rPr lang="en-US" altLang="ja-JP"/>
              <a:t>Slide </a:t>
            </a:r>
            <a:fld id="{4FE73064-2AB1-C946-BDDD-C4E8C9A3F273}" type="slidenum">
              <a:rPr lang="en-US" altLang="ja-JP"/>
              <a:pPr>
                <a:defRPr/>
              </a:pPr>
              <a:t>‹#›</a:t>
            </a:fld>
            <a:endParaRPr lang="en-US" altLang="ja-JP"/>
          </a:p>
        </p:txBody>
      </p:sp>
    </p:spTree>
    <p:extLst>
      <p:ext uri="{BB962C8B-B14F-4D97-AF65-F5344CB8AC3E}">
        <p14:creationId xmlns:p14="http://schemas.microsoft.com/office/powerpoint/2010/main" val="3315403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5" name="Rectangle 6"/>
          <p:cNvSpPr>
            <a:spLocks noGrp="1" noChangeArrowheads="1"/>
          </p:cNvSpPr>
          <p:nvPr>
            <p:ph type="sldNum" sz="quarter" idx="12"/>
          </p:nvPr>
        </p:nvSpPr>
        <p:spPr>
          <a:ln/>
        </p:spPr>
        <p:txBody>
          <a:bodyPr/>
          <a:lstStyle>
            <a:lvl1pPr>
              <a:defRPr/>
            </a:lvl1pPr>
          </a:lstStyle>
          <a:p>
            <a:pPr>
              <a:defRPr/>
            </a:pPr>
            <a:r>
              <a:rPr lang="en-US" altLang="ja-JP"/>
              <a:t>Slide </a:t>
            </a:r>
            <a:fld id="{26E82B59-3D1A-5349-8F3E-0874EC8BCD81}" type="slidenum">
              <a:rPr lang="en-US" altLang="ja-JP"/>
              <a:pPr>
                <a:defRPr/>
              </a:pPr>
              <a:t>‹#›</a:t>
            </a:fld>
            <a:endParaRPr lang="en-US" altLang="ja-JP"/>
          </a:p>
        </p:txBody>
      </p:sp>
    </p:spTree>
    <p:extLst>
      <p:ext uri="{BB962C8B-B14F-4D97-AF65-F5344CB8AC3E}">
        <p14:creationId xmlns:p14="http://schemas.microsoft.com/office/powerpoint/2010/main" val="2379825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378281"/>
            <a:ext cx="1600200" cy="215444"/>
          </a:xfrm>
          <a:ln/>
        </p:spPr>
        <p:txBody>
          <a:bodyPr/>
          <a:lstStyle>
            <a:lvl1pPr>
              <a:defRPr/>
            </a:lvl1pPr>
          </a:lstStyle>
          <a:p>
            <a:pPr>
              <a:defRPr/>
            </a:pPr>
            <a:r>
              <a:rPr lang="en-US" altLang="ja-JP" dirty="0" smtClean="0"/>
              <a:t>&lt;May 2016&gt;</a:t>
            </a:r>
            <a:endParaRPr lang="en-US" altLang="ja-JP"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4" name="Rectangle 6"/>
          <p:cNvSpPr>
            <a:spLocks noGrp="1" noChangeArrowheads="1"/>
          </p:cNvSpPr>
          <p:nvPr>
            <p:ph type="sldNum" sz="quarter" idx="12"/>
          </p:nvPr>
        </p:nvSpPr>
        <p:spPr>
          <a:ln/>
        </p:spPr>
        <p:txBody>
          <a:bodyPr/>
          <a:lstStyle>
            <a:lvl1pPr>
              <a:defRPr/>
            </a:lvl1pPr>
          </a:lstStyle>
          <a:p>
            <a:pPr>
              <a:defRPr/>
            </a:pPr>
            <a:r>
              <a:rPr lang="en-US" altLang="ja-JP"/>
              <a:t>Slide </a:t>
            </a:r>
            <a:fld id="{0BE0AE37-CC76-CC44-808A-3C994D57CCD8}" type="slidenum">
              <a:rPr lang="en-US" altLang="ja-JP"/>
              <a:pPr>
                <a:defRPr/>
              </a:pPr>
              <a:t>‹#›</a:t>
            </a:fld>
            <a:endParaRPr lang="en-US" altLang="ja-JP"/>
          </a:p>
        </p:txBody>
      </p:sp>
    </p:spTree>
    <p:extLst>
      <p:ext uri="{BB962C8B-B14F-4D97-AF65-F5344CB8AC3E}">
        <p14:creationId xmlns:p14="http://schemas.microsoft.com/office/powerpoint/2010/main" val="368962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ltLang="ja-JP"/>
              <a:t>Slide </a:t>
            </a:r>
            <a:fld id="{3360CC7D-3593-A447-8ED7-86B3CA958F1F}" type="slidenum">
              <a:rPr lang="en-US" altLang="ja-JP"/>
              <a:pPr>
                <a:defRPr/>
              </a:pPr>
              <a:t>‹#›</a:t>
            </a:fld>
            <a:endParaRPr lang="en-US" altLang="ja-JP"/>
          </a:p>
        </p:txBody>
      </p:sp>
    </p:spTree>
    <p:extLst>
      <p:ext uri="{BB962C8B-B14F-4D97-AF65-F5344CB8AC3E}">
        <p14:creationId xmlns:p14="http://schemas.microsoft.com/office/powerpoint/2010/main" val="4113845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ltLang="ja-JP"/>
              <a:t>Slide </a:t>
            </a:r>
            <a:fld id="{871DD92D-923A-3B4C-8ED2-2B9999020AAD}" type="slidenum">
              <a:rPr lang="en-US" altLang="ja-JP"/>
              <a:pPr>
                <a:defRPr/>
              </a:pPr>
              <a:t>‹#›</a:t>
            </a:fld>
            <a:endParaRPr lang="en-US" altLang="ja-JP"/>
          </a:p>
        </p:txBody>
      </p:sp>
    </p:spTree>
    <p:extLst>
      <p:ext uri="{BB962C8B-B14F-4D97-AF65-F5344CB8AC3E}">
        <p14:creationId xmlns:p14="http://schemas.microsoft.com/office/powerpoint/2010/main" val="27805516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ja-JP" altLang="en-US" smtClean="0"/>
              <a:t>マスター タイトルの書式設定</a:t>
            </a:r>
            <a:endParaRPr lang="en-US" altLang="ja-JP"/>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ltLang="ja-JP"/>
          </a:p>
        </p:txBody>
      </p:sp>
      <p:sp>
        <p:nvSpPr>
          <p:cNvPr id="1028" name="Rectangle 4"/>
          <p:cNvSpPr>
            <a:spLocks noGrp="1" noChangeArrowheads="1"/>
          </p:cNvSpPr>
          <p:nvPr>
            <p:ph type="dt" sz="half" idx="2"/>
          </p:nvPr>
        </p:nvSpPr>
        <p:spPr bwMode="auto">
          <a:xfrm>
            <a:off x="685800" y="378281"/>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spAutoFit/>
          </a:bodyPr>
          <a:lstStyle>
            <a:lvl1pPr>
              <a:defRPr sz="1400" b="1">
                <a:cs typeface="+mn-cs"/>
              </a:defRPr>
            </a:lvl1pPr>
          </a:lstStyle>
          <a:p>
            <a:pPr>
              <a:defRPr/>
            </a:pPr>
            <a:r>
              <a:rPr lang="en-US" altLang="ja-JP" dirty="0" smtClean="0"/>
              <a:t>&lt;May 2016&gt;</a:t>
            </a:r>
            <a:endParaRPr lang="en-US" altLang="ja-JP" dirty="0"/>
          </a:p>
        </p:txBody>
      </p:sp>
      <p:sp>
        <p:nvSpPr>
          <p:cNvPr id="1029" name="Rectangle 5"/>
          <p:cNvSpPr>
            <a:spLocks noGrp="1" noChangeArrowheads="1"/>
          </p:cNvSpPr>
          <p:nvPr>
            <p:ph type="ftr" sz="quarter" idx="3"/>
          </p:nvPr>
        </p:nvSpPr>
        <p:spPr bwMode="auto">
          <a:xfrm>
            <a:off x="5486400" y="6475413"/>
            <a:ext cx="3124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a:defRPr>
                <a:cs typeface="+mn-cs"/>
              </a:defRPr>
            </a:lvl1pPr>
          </a:lstStyle>
          <a:p>
            <a:pPr>
              <a:defRPr/>
            </a:pPr>
            <a:r>
              <a:rPr lang="en-US" altLang="ja-JP" dirty="0" smtClean="0"/>
              <a:t>&lt;Yuko </a:t>
            </a:r>
            <a:r>
              <a:rPr lang="en-US" altLang="ja-JP" dirty="0" err="1" smtClean="0"/>
              <a:t>Hirabe</a:t>
            </a:r>
            <a:r>
              <a:rPr lang="en-US" altLang="ja-JP" dirty="0" smtClean="0"/>
              <a:t>&gt;, &lt;NAIST&gt;</a:t>
            </a:r>
            <a:endParaRPr lang="en-US" altLang="ja-JP" dirty="0"/>
          </a:p>
        </p:txBody>
      </p:sp>
      <p:sp>
        <p:nvSpPr>
          <p:cNvPr id="1030" name="Rectangle 6"/>
          <p:cNvSpPr>
            <a:spLocks noGrp="1" noChangeArrowheads="1"/>
          </p:cNvSpPr>
          <p:nvPr>
            <p:ph type="sldNum" sz="quarter" idx="4"/>
          </p:nvPr>
        </p:nvSpPr>
        <p:spPr bwMode="auto">
          <a:xfrm>
            <a:off x="4344988" y="6475413"/>
            <a:ext cx="53022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0" tIns="0" rIns="0" bIns="0" numCol="1" anchor="t" anchorCtr="0" compatLnSpc="1">
            <a:prstTxWarp prst="textNoShape">
              <a:avLst/>
            </a:prstTxWarp>
            <a:spAutoFit/>
          </a:bodyPr>
          <a:lstStyle>
            <a:lvl1pPr algn="ctr">
              <a:defRPr>
                <a:cs typeface="+mn-cs"/>
              </a:defRPr>
            </a:lvl1pPr>
          </a:lstStyle>
          <a:p>
            <a:pPr>
              <a:defRPr/>
            </a:pPr>
            <a:r>
              <a:rPr lang="en-US" altLang="ja-JP"/>
              <a:t>Slide </a:t>
            </a:r>
            <a:fld id="{3131884B-8184-7642-A403-C0A3930AAFA1}" type="slidenum">
              <a:rPr lang="en-US" altLang="ja-JP"/>
              <a:pPr>
                <a:defRPr/>
              </a:pPr>
              <a:t>‹#›</a:t>
            </a:fld>
            <a:endParaRPr lang="en-US" altLang="ja-JP"/>
          </a:p>
        </p:txBody>
      </p:sp>
      <p:sp>
        <p:nvSpPr>
          <p:cNvPr id="1031" name="Rectangle 7"/>
          <p:cNvSpPr>
            <a:spLocks noChangeArrowheads="1"/>
          </p:cNvSpPr>
          <p:nvPr/>
        </p:nvSpPr>
        <p:spPr bwMode="auto">
          <a:xfrm>
            <a:off x="2483768" y="394156"/>
            <a:ext cx="597443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nchor="b">
            <a:spAutoFit/>
          </a:bodyPr>
          <a:lstStyle/>
          <a:p>
            <a:pPr marL="1828800" marR="0" lvl="4" indent="0" algn="r" defTabSz="914400" rtl="0" eaLnBrk="0" fontAlgn="base" latinLnBrk="0" hangingPunct="0">
              <a:lnSpc>
                <a:spcPct val="100000"/>
              </a:lnSpc>
              <a:spcBef>
                <a:spcPct val="0"/>
              </a:spcBef>
              <a:spcAft>
                <a:spcPct val="0"/>
              </a:spcAft>
              <a:buClrTx/>
              <a:buSzTx/>
              <a:buFontTx/>
              <a:buNone/>
              <a:tabLst/>
              <a:defRPr/>
            </a:pPr>
            <a:r>
              <a:rPr lang="en-US" altLang="ja-JP" sz="1400" b="1" dirty="0">
                <a:cs typeface="+mn-cs"/>
              </a:rPr>
              <a:t>doc.: </a:t>
            </a:r>
            <a:r>
              <a:rPr lang="en-US" altLang="ja-JP" sz="1400" b="1" dirty="0" smtClean="0">
                <a:cs typeface="+mn-cs"/>
              </a:rPr>
              <a:t>IEEE </a:t>
            </a:r>
            <a:r>
              <a:rPr lang="en-US" altLang="ja-JP" sz="1400" b="1" kern="1200" dirty="0" smtClean="0">
                <a:solidFill>
                  <a:schemeClr val="tx1"/>
                </a:solidFill>
                <a:latin typeface="Times New Roman" charset="0"/>
                <a:ea typeface="ＭＳ Ｐゴシック" charset="0"/>
                <a:cs typeface="ＭＳ Ｐゴシック" charset="0"/>
              </a:rPr>
              <a:t>802.15-15-16-0153-01-004s</a:t>
            </a:r>
          </a:p>
        </p:txBody>
      </p:sp>
      <p:sp>
        <p:nvSpPr>
          <p:cNvPr id="1032"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cs typeface="+mn-cs"/>
            </a:endParaRPr>
          </a:p>
        </p:txBody>
      </p:sp>
      <p:sp>
        <p:nvSpPr>
          <p:cNvPr id="1033" name="Rectangle 9"/>
          <p:cNvSpPr>
            <a:spLocks noChangeArrowheads="1"/>
          </p:cNvSpPr>
          <p:nvPr/>
        </p:nvSpPr>
        <p:spPr bwMode="auto">
          <a:xfrm>
            <a:off x="685800" y="6475413"/>
            <a:ext cx="711200"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defRPr/>
            </a:pPr>
            <a:r>
              <a:rPr lang="en-US" altLang="ja-JP">
                <a:cs typeface="+mn-cs"/>
              </a:rPr>
              <a:t>Submission</a:t>
            </a:r>
          </a:p>
        </p:txBody>
      </p:sp>
      <p:sp>
        <p:nvSpPr>
          <p:cNvPr id="1034"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rtl="0" eaLnBrk="1" fontAlgn="base" hangingPunct="1">
        <a:spcBef>
          <a:spcPct val="0"/>
        </a:spcBef>
        <a:spcAft>
          <a:spcPct val="0"/>
        </a:spcAft>
        <a:defRPr kumimoji="1" sz="3600">
          <a:solidFill>
            <a:schemeClr val="tx2"/>
          </a:solidFill>
          <a:latin typeface="+mj-lt"/>
          <a:ea typeface="+mj-ea"/>
          <a:cs typeface="ＭＳ Ｐゴシック" charset="0"/>
        </a:defRPr>
      </a:lvl1pPr>
      <a:lvl2pPr algn="ctr" rtl="0" eaLnBrk="1" fontAlgn="base" hangingPunct="1">
        <a:spcBef>
          <a:spcPct val="0"/>
        </a:spcBef>
        <a:spcAft>
          <a:spcPct val="0"/>
        </a:spcAft>
        <a:defRPr kumimoji="1" sz="3600">
          <a:solidFill>
            <a:schemeClr val="tx2"/>
          </a:solidFill>
          <a:latin typeface="Times New Roman" charset="0"/>
          <a:ea typeface="ＭＳ Ｐゴシック" charset="0"/>
          <a:cs typeface="ＭＳ Ｐゴシック" charset="0"/>
        </a:defRPr>
      </a:lvl2pPr>
      <a:lvl3pPr algn="ctr" rtl="0" eaLnBrk="1" fontAlgn="base" hangingPunct="1">
        <a:spcBef>
          <a:spcPct val="0"/>
        </a:spcBef>
        <a:spcAft>
          <a:spcPct val="0"/>
        </a:spcAft>
        <a:defRPr kumimoji="1" sz="3600">
          <a:solidFill>
            <a:schemeClr val="tx2"/>
          </a:solidFill>
          <a:latin typeface="Times New Roman" charset="0"/>
          <a:ea typeface="ＭＳ Ｐゴシック" charset="0"/>
          <a:cs typeface="ＭＳ Ｐゴシック" charset="0"/>
        </a:defRPr>
      </a:lvl3pPr>
      <a:lvl4pPr algn="ctr" rtl="0" eaLnBrk="1" fontAlgn="base" hangingPunct="1">
        <a:spcBef>
          <a:spcPct val="0"/>
        </a:spcBef>
        <a:spcAft>
          <a:spcPct val="0"/>
        </a:spcAft>
        <a:defRPr kumimoji="1" sz="3600">
          <a:solidFill>
            <a:schemeClr val="tx2"/>
          </a:solidFill>
          <a:latin typeface="Times New Roman" charset="0"/>
          <a:ea typeface="ＭＳ Ｐゴシック" charset="0"/>
          <a:cs typeface="ＭＳ Ｐゴシック" charset="0"/>
        </a:defRPr>
      </a:lvl4pPr>
      <a:lvl5pPr algn="ctr" rtl="0" eaLnBrk="1" fontAlgn="base" hangingPunct="1">
        <a:spcBef>
          <a:spcPct val="0"/>
        </a:spcBef>
        <a:spcAft>
          <a:spcPct val="0"/>
        </a:spcAft>
        <a:defRPr kumimoji="1" sz="3600">
          <a:solidFill>
            <a:schemeClr val="tx2"/>
          </a:solidFill>
          <a:latin typeface="Times New Roman" charset="0"/>
          <a:ea typeface="ＭＳ Ｐゴシック" charset="0"/>
          <a:cs typeface="ＭＳ Ｐゴシック" charset="0"/>
        </a:defRPr>
      </a:lvl5pPr>
      <a:lvl6pPr marL="457200" algn="ctr" rtl="0" eaLnBrk="1" fontAlgn="base" hangingPunct="1">
        <a:spcBef>
          <a:spcPct val="0"/>
        </a:spcBef>
        <a:spcAft>
          <a:spcPct val="0"/>
        </a:spcAft>
        <a:defRPr kumimoji="1" sz="3600">
          <a:solidFill>
            <a:schemeClr val="tx2"/>
          </a:solidFill>
          <a:latin typeface="Times New Roman" charset="0"/>
          <a:ea typeface="ＭＳ Ｐゴシック" charset="0"/>
        </a:defRPr>
      </a:lvl6pPr>
      <a:lvl7pPr marL="914400" algn="ctr" rtl="0" eaLnBrk="1" fontAlgn="base" hangingPunct="1">
        <a:spcBef>
          <a:spcPct val="0"/>
        </a:spcBef>
        <a:spcAft>
          <a:spcPct val="0"/>
        </a:spcAft>
        <a:defRPr kumimoji="1" sz="3600">
          <a:solidFill>
            <a:schemeClr val="tx2"/>
          </a:solidFill>
          <a:latin typeface="Times New Roman" charset="0"/>
          <a:ea typeface="ＭＳ Ｐゴシック" charset="0"/>
        </a:defRPr>
      </a:lvl7pPr>
      <a:lvl8pPr marL="1371600" algn="ctr" rtl="0" eaLnBrk="1" fontAlgn="base" hangingPunct="1">
        <a:spcBef>
          <a:spcPct val="0"/>
        </a:spcBef>
        <a:spcAft>
          <a:spcPct val="0"/>
        </a:spcAft>
        <a:defRPr kumimoji="1" sz="3600">
          <a:solidFill>
            <a:schemeClr val="tx2"/>
          </a:solidFill>
          <a:latin typeface="Times New Roman" charset="0"/>
          <a:ea typeface="ＭＳ Ｐゴシック" charset="0"/>
        </a:defRPr>
      </a:lvl8pPr>
      <a:lvl9pPr marL="1828800" algn="ctr" rtl="0" eaLnBrk="1" fontAlgn="base" hangingPunct="1">
        <a:spcBef>
          <a:spcPct val="0"/>
        </a:spcBef>
        <a:spcAft>
          <a:spcPct val="0"/>
        </a:spcAft>
        <a:defRPr kumimoji="1" sz="3600">
          <a:solidFill>
            <a:schemeClr val="tx2"/>
          </a:solidFill>
          <a:latin typeface="Times New Roman" charset="0"/>
          <a:ea typeface="ＭＳ Ｐゴシック" charset="0"/>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085850" indent="-228600" algn="l" rtl="0" eaLnBrk="1" fontAlgn="base" hangingPunct="1">
        <a:spcBef>
          <a:spcPct val="20000"/>
        </a:spcBef>
        <a:spcAft>
          <a:spcPct val="0"/>
        </a:spcAft>
        <a:buChar char="•"/>
        <a:defRPr kumimoji="1" sz="2400">
          <a:solidFill>
            <a:schemeClr val="tx1"/>
          </a:solidFill>
          <a:latin typeface="+mn-lt"/>
          <a:ea typeface="+mn-ea"/>
        </a:defRPr>
      </a:lvl3pPr>
      <a:lvl4pPr marL="1428750" indent="-228600" algn="l" rtl="0" eaLnBrk="1" fontAlgn="base" hangingPunct="1">
        <a:spcBef>
          <a:spcPct val="20000"/>
        </a:spcBef>
        <a:spcAft>
          <a:spcPct val="0"/>
        </a:spcAft>
        <a:buChar char="–"/>
        <a:defRPr kumimoji="1" sz="2000">
          <a:solidFill>
            <a:schemeClr val="tx1"/>
          </a:solidFill>
          <a:latin typeface="+mn-lt"/>
          <a:ea typeface="+mn-ea"/>
        </a:defRPr>
      </a:lvl4pPr>
      <a:lvl5pPr marL="1771650" indent="-228600" algn="l" rtl="0" eaLnBrk="1" fontAlgn="base" hangingPunct="1">
        <a:spcBef>
          <a:spcPct val="20000"/>
        </a:spcBef>
        <a:spcAft>
          <a:spcPct val="0"/>
        </a:spcAft>
        <a:buChar char="•"/>
        <a:defRPr kumimoji="1" sz="2000">
          <a:solidFill>
            <a:schemeClr val="tx1"/>
          </a:solidFill>
          <a:latin typeface="+mn-lt"/>
          <a:ea typeface="+mn-ea"/>
        </a:defRPr>
      </a:lvl5pPr>
      <a:lvl6pPr marL="2228850" indent="-228600" algn="l" rtl="0" eaLnBrk="1" fontAlgn="base" hangingPunct="1">
        <a:spcBef>
          <a:spcPct val="20000"/>
        </a:spcBef>
        <a:spcAft>
          <a:spcPct val="0"/>
        </a:spcAft>
        <a:buChar char="•"/>
        <a:defRPr kumimoji="1" sz="2000">
          <a:solidFill>
            <a:schemeClr val="tx1"/>
          </a:solidFill>
          <a:latin typeface="+mn-lt"/>
          <a:ea typeface="+mn-ea"/>
        </a:defRPr>
      </a:lvl6pPr>
      <a:lvl7pPr marL="2686050" indent="-228600" algn="l" rtl="0" eaLnBrk="1" fontAlgn="base" hangingPunct="1">
        <a:spcBef>
          <a:spcPct val="20000"/>
        </a:spcBef>
        <a:spcAft>
          <a:spcPct val="0"/>
        </a:spcAft>
        <a:buChar char="•"/>
        <a:defRPr kumimoji="1" sz="2000">
          <a:solidFill>
            <a:schemeClr val="tx1"/>
          </a:solidFill>
          <a:latin typeface="+mn-lt"/>
          <a:ea typeface="+mn-ea"/>
        </a:defRPr>
      </a:lvl7pPr>
      <a:lvl8pPr marL="3143250" indent="-228600" algn="l" rtl="0" eaLnBrk="1" fontAlgn="base" hangingPunct="1">
        <a:spcBef>
          <a:spcPct val="20000"/>
        </a:spcBef>
        <a:spcAft>
          <a:spcPct val="0"/>
        </a:spcAft>
        <a:buChar char="•"/>
        <a:defRPr kumimoji="1" sz="2000">
          <a:solidFill>
            <a:schemeClr val="tx1"/>
          </a:solidFill>
          <a:latin typeface="+mn-lt"/>
          <a:ea typeface="+mn-ea"/>
        </a:defRPr>
      </a:lvl8pPr>
      <a:lvl9pPr marL="360045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emf"/><Relationship Id="rId5" Type="http://schemas.openxmlformats.org/officeDocument/2006/relationships/image" Target="../media/image9.emf"/><Relationship Id="rId6" Type="http://schemas.openxmlformats.org/officeDocument/2006/relationships/image" Target="../media/image10.emf"/><Relationship Id="rId7" Type="http://schemas.openxmlformats.org/officeDocument/2006/relationships/image" Target="../media/image11.emf"/><Relationship Id="rId8"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emf"/><Relationship Id="rId5" Type="http://schemas.openxmlformats.org/officeDocument/2006/relationships/image" Target="../media/image9.emf"/><Relationship Id="rId6" Type="http://schemas.openxmlformats.org/officeDocument/2006/relationships/image" Target="../media/image10.emf"/><Relationship Id="rId7" Type="http://schemas.openxmlformats.org/officeDocument/2006/relationships/image" Target="../media/image11.emf"/><Relationship Id="rId8"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1"/>
          <p:cNvSpPr>
            <a:spLocks noGrp="1"/>
          </p:cNvSpPr>
          <p:nvPr>
            <p:ph type="dt" sz="quarter" idx="10"/>
          </p:nvPr>
        </p:nvSpPr>
        <p:spPr/>
        <p:txBody>
          <a:bodyPr/>
          <a:lstStyle/>
          <a:p>
            <a:pPr>
              <a:defRPr/>
            </a:pPr>
            <a:r>
              <a:rPr lang="en-US" altLang="ja-JP" dirty="0" smtClean="0"/>
              <a:t>May 2016</a:t>
            </a:r>
            <a:endParaRPr lang="en-US" altLang="ja-JP" dirty="0"/>
          </a:p>
        </p:txBody>
      </p:sp>
      <p:sp>
        <p:nvSpPr>
          <p:cNvPr id="5" name="フッター プレースホルダー 2"/>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smtClean="0"/>
              <a:t> et al., NAIST</a:t>
            </a:r>
            <a:endParaRPr lang="en-US" altLang="ja-JP" dirty="0"/>
          </a:p>
        </p:txBody>
      </p:sp>
      <p:sp>
        <p:nvSpPr>
          <p:cNvPr id="6" name="スライド番号プレースホルダー 3"/>
          <p:cNvSpPr>
            <a:spLocks noGrp="1"/>
          </p:cNvSpPr>
          <p:nvPr>
            <p:ph type="sldNum" sz="quarter" idx="12"/>
          </p:nvPr>
        </p:nvSpPr>
        <p:spPr/>
        <p:txBody>
          <a:bodyPr/>
          <a:lstStyle/>
          <a:p>
            <a:pPr>
              <a:defRPr/>
            </a:pPr>
            <a:r>
              <a:rPr lang="en-US" altLang="ja-JP"/>
              <a:t>Slide </a:t>
            </a:r>
            <a:fld id="{C08B494E-E0F4-BD4A-B538-A71ABD7C36A7}" type="slidenum">
              <a:rPr lang="en-US" altLang="ja-JP"/>
              <a:pPr>
                <a:defRPr/>
              </a:pPr>
              <a:t>1</a:t>
            </a:fld>
            <a:endParaRPr lang="en-US" altLang="ja-JP"/>
          </a:p>
        </p:txBody>
      </p:sp>
      <p:sp>
        <p:nvSpPr>
          <p:cNvPr id="27651" name="Rectangle 3"/>
          <p:cNvSpPr>
            <a:spLocks noChangeArrowheads="1"/>
          </p:cNvSpPr>
          <p:nvPr/>
        </p:nvSpPr>
        <p:spPr bwMode="auto">
          <a:xfrm>
            <a:off x="152400" y="609600"/>
            <a:ext cx="8991600" cy="575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ja-JP" sz="1800" b="1" u="sng" dirty="0">
                <a:solidFill>
                  <a:schemeClr val="tx2"/>
                </a:solidFill>
                <a:effectLst>
                  <a:outerShdw blurRad="38100" dist="38100" dir="2700000" algn="tl">
                    <a:srgbClr val="DDDDDD"/>
                  </a:outerShdw>
                </a:effectLst>
                <a:cs typeface="+mn-cs"/>
              </a:rPr>
              <a:t>Project: IEEE P802.15 Working Group for Wireless Personal Area Networks (WPANs)</a:t>
            </a:r>
            <a:endParaRPr lang="en-US" altLang="ja-JP" sz="1600" b="1" dirty="0">
              <a:solidFill>
                <a:schemeClr val="tx2"/>
              </a:solidFill>
              <a:cs typeface="+mn-cs"/>
            </a:endParaRPr>
          </a:p>
          <a:p>
            <a:pPr>
              <a:defRPr/>
            </a:pPr>
            <a:endParaRPr lang="en-US" altLang="ja-JP" sz="1600" dirty="0">
              <a:solidFill>
                <a:schemeClr val="tx2"/>
              </a:solidFill>
              <a:cs typeface="+mn-cs"/>
            </a:endParaRPr>
          </a:p>
          <a:p>
            <a:pPr>
              <a:defRPr/>
            </a:pPr>
            <a:r>
              <a:rPr lang="en-US" altLang="ja-JP" sz="1600" b="1" dirty="0">
                <a:solidFill>
                  <a:schemeClr val="tx2"/>
                </a:solidFill>
                <a:cs typeface="+mn-cs"/>
              </a:rPr>
              <a:t>Submission Title:</a:t>
            </a:r>
            <a:r>
              <a:rPr lang="en-US" altLang="ja-JP" sz="1600" dirty="0">
                <a:solidFill>
                  <a:schemeClr val="tx2"/>
                </a:solidFill>
                <a:cs typeface="+mn-cs"/>
              </a:rPr>
              <a:t> [</a:t>
            </a:r>
            <a:r>
              <a:rPr kumimoji="1" lang="en-US" altLang="ja-JP" sz="1600" dirty="0">
                <a:cs typeface="+mn-cs"/>
              </a:rPr>
              <a:t>A method for generating realistic wireless traffic through analysis of smartphone operation logs</a:t>
            </a:r>
            <a:r>
              <a:rPr lang="en-US" altLang="ja-JP" sz="1600" dirty="0">
                <a:solidFill>
                  <a:schemeClr val="tx2"/>
                </a:solidFill>
                <a:cs typeface="+mn-cs"/>
              </a:rPr>
              <a:t>]	</a:t>
            </a:r>
          </a:p>
          <a:p>
            <a:pPr>
              <a:defRPr/>
            </a:pPr>
            <a:r>
              <a:rPr lang="en-US" altLang="ja-JP" sz="1600" b="1" dirty="0">
                <a:solidFill>
                  <a:schemeClr val="tx2"/>
                </a:solidFill>
                <a:cs typeface="+mn-cs"/>
              </a:rPr>
              <a:t>Date Submitted: </a:t>
            </a:r>
            <a:r>
              <a:rPr lang="en-US" altLang="ja-JP" sz="1600" dirty="0">
                <a:solidFill>
                  <a:schemeClr val="tx2"/>
                </a:solidFill>
                <a:cs typeface="+mn-cs"/>
              </a:rPr>
              <a:t>[</a:t>
            </a:r>
            <a:r>
              <a:rPr lang="en-US" altLang="ja-JP" sz="1600" dirty="0">
                <a:cs typeface="+mn-cs"/>
              </a:rPr>
              <a:t>15-20 May, 2016</a:t>
            </a:r>
            <a:r>
              <a:rPr lang="en-US" altLang="ja-JP" sz="1600" dirty="0">
                <a:solidFill>
                  <a:schemeClr val="tx2"/>
                </a:solidFill>
                <a:cs typeface="+mn-cs"/>
              </a:rPr>
              <a:t>]	</a:t>
            </a:r>
          </a:p>
          <a:p>
            <a:pPr>
              <a:defRPr/>
            </a:pPr>
            <a:r>
              <a:rPr lang="en-US" altLang="ja-JP" sz="1600" b="1" dirty="0">
                <a:solidFill>
                  <a:schemeClr val="tx2"/>
                </a:solidFill>
                <a:cs typeface="+mn-cs"/>
              </a:rPr>
              <a:t>Source:</a:t>
            </a:r>
            <a:r>
              <a:rPr lang="en-US" altLang="ja-JP" sz="1600" dirty="0">
                <a:solidFill>
                  <a:schemeClr val="tx2"/>
                </a:solidFill>
                <a:cs typeface="+mn-cs"/>
              </a:rPr>
              <a:t> [</a:t>
            </a:r>
            <a:r>
              <a:rPr lang="en-US" altLang="ja-JP" sz="1600" dirty="0">
                <a:solidFill>
                  <a:srgbClr val="000000"/>
                </a:solidFill>
                <a:cs typeface="+mn-cs"/>
              </a:rPr>
              <a:t>Yuko Hirabe, Yutaka Arakawa, Keiichi Yasumoto</a:t>
            </a:r>
            <a:r>
              <a:rPr lang="en-US" altLang="ja-JP" sz="1600" dirty="0">
                <a:solidFill>
                  <a:schemeClr val="tx2"/>
                </a:solidFill>
                <a:cs typeface="+mn-cs"/>
              </a:rPr>
              <a:t>] Company [</a:t>
            </a:r>
            <a:r>
              <a:rPr lang="en-US" altLang="ja-JP" sz="1600" dirty="0">
                <a:solidFill>
                  <a:srgbClr val="000000"/>
                </a:solidFill>
                <a:cs typeface="+mn-cs"/>
              </a:rPr>
              <a:t>Nara Institute of Science and </a:t>
            </a:r>
            <a:r>
              <a:rPr lang="en-US" altLang="ja-JP" sz="1600" dirty="0" smtClean="0">
                <a:solidFill>
                  <a:srgbClr val="000000"/>
                </a:solidFill>
                <a:cs typeface="+mn-cs"/>
              </a:rPr>
              <a:t>Technology (NAIST)</a:t>
            </a:r>
            <a:r>
              <a:rPr lang="en-US" altLang="ja-JP" sz="1600" dirty="0" smtClean="0">
                <a:solidFill>
                  <a:schemeClr val="tx2"/>
                </a:solidFill>
                <a:cs typeface="+mn-cs"/>
              </a:rPr>
              <a:t>]</a:t>
            </a:r>
            <a:endParaRPr lang="en-US" altLang="ja-JP" sz="1600" dirty="0">
              <a:solidFill>
                <a:schemeClr val="tx2"/>
              </a:solidFill>
              <a:cs typeface="+mn-cs"/>
            </a:endParaRPr>
          </a:p>
          <a:p>
            <a:pPr>
              <a:defRPr/>
            </a:pPr>
            <a:r>
              <a:rPr lang="en-US" altLang="ja-JP" sz="1600" dirty="0">
                <a:solidFill>
                  <a:schemeClr val="tx2"/>
                </a:solidFill>
                <a:cs typeface="+mn-cs"/>
              </a:rPr>
              <a:t>Address [</a:t>
            </a:r>
            <a:r>
              <a:rPr lang="en-US" altLang="ja-JP" sz="1600" dirty="0" err="1">
                <a:cs typeface="+mn-cs"/>
              </a:rPr>
              <a:t>Takayama-cho</a:t>
            </a:r>
            <a:r>
              <a:rPr lang="en-US" altLang="ja-JP" sz="1600" dirty="0">
                <a:cs typeface="+mn-cs"/>
              </a:rPr>
              <a:t> 8916-5, </a:t>
            </a:r>
            <a:r>
              <a:rPr lang="en-US" altLang="ja-JP" sz="1600" dirty="0" err="1">
                <a:cs typeface="+mn-cs"/>
              </a:rPr>
              <a:t>Ikoma</a:t>
            </a:r>
            <a:r>
              <a:rPr lang="en-US" altLang="ja-JP" sz="1600" dirty="0">
                <a:cs typeface="+mn-cs"/>
              </a:rPr>
              <a:t>, Nara 630–0192, Japan</a:t>
            </a:r>
            <a:r>
              <a:rPr lang="ja-JP" altLang="ja-JP" sz="1600" dirty="0">
                <a:cs typeface="+mn-cs"/>
              </a:rPr>
              <a:t> </a:t>
            </a:r>
            <a:r>
              <a:rPr lang="en-US" altLang="ja-JP" sz="1600" dirty="0">
                <a:solidFill>
                  <a:schemeClr val="tx2"/>
                </a:solidFill>
                <a:cs typeface="+mn-cs"/>
              </a:rPr>
              <a:t>]</a:t>
            </a:r>
          </a:p>
          <a:p>
            <a:pPr>
              <a:defRPr/>
            </a:pPr>
            <a:r>
              <a:rPr lang="en-US" altLang="ja-JP" sz="1600" dirty="0">
                <a:solidFill>
                  <a:schemeClr val="tx2"/>
                </a:solidFill>
                <a:cs typeface="+mn-cs"/>
              </a:rPr>
              <a:t>Voice:[+81-743-72-5392], FAX: [+81-743-72-5976], E-Mail:[hirabe.yuko.ho2@is.naist.jp, </a:t>
            </a:r>
            <a:r>
              <a:rPr lang="en-US" altLang="ja-JP" sz="1600" dirty="0" err="1">
                <a:solidFill>
                  <a:schemeClr val="tx2"/>
                </a:solidFill>
                <a:cs typeface="+mn-cs"/>
              </a:rPr>
              <a:t>ara@is.naist.jp</a:t>
            </a:r>
            <a:r>
              <a:rPr lang="en-US" altLang="ja-JP" sz="1600" dirty="0">
                <a:solidFill>
                  <a:schemeClr val="tx2"/>
                </a:solidFill>
                <a:cs typeface="+mn-cs"/>
              </a:rPr>
              <a:t>, </a:t>
            </a:r>
            <a:r>
              <a:rPr lang="en-US" altLang="ja-JP" sz="1600" dirty="0" err="1">
                <a:solidFill>
                  <a:schemeClr val="tx2"/>
                </a:solidFill>
                <a:cs typeface="+mn-cs"/>
              </a:rPr>
              <a:t>yasumoto@is.naist.jp</a:t>
            </a:r>
            <a:r>
              <a:rPr lang="en-US" altLang="ja-JP" sz="1600" dirty="0">
                <a:solidFill>
                  <a:schemeClr val="tx2"/>
                </a:solidFill>
                <a:cs typeface="+mn-cs"/>
              </a:rPr>
              <a:t>]	</a:t>
            </a:r>
          </a:p>
          <a:p>
            <a:pPr>
              <a:spcBef>
                <a:spcPts val="600"/>
              </a:spcBef>
              <a:spcAft>
                <a:spcPts val="600"/>
              </a:spcAft>
              <a:defRPr/>
            </a:pPr>
            <a:r>
              <a:rPr lang="en-US" altLang="ja-JP" sz="1600" b="1" dirty="0">
                <a:solidFill>
                  <a:schemeClr val="tx2"/>
                </a:solidFill>
                <a:cs typeface="+mn-cs"/>
              </a:rPr>
              <a:t>Re:</a:t>
            </a:r>
            <a:r>
              <a:rPr lang="en-US" altLang="ja-JP" sz="1600" dirty="0">
                <a:solidFill>
                  <a:schemeClr val="tx2"/>
                </a:solidFill>
                <a:cs typeface="+mn-cs"/>
              </a:rPr>
              <a:t> []</a:t>
            </a:r>
          </a:p>
          <a:p>
            <a:pPr>
              <a:spcBef>
                <a:spcPts val="600"/>
              </a:spcBef>
              <a:spcAft>
                <a:spcPts val="600"/>
              </a:spcAft>
              <a:defRPr/>
            </a:pPr>
            <a:r>
              <a:rPr lang="en-US" altLang="ja-JP" sz="1600" b="1" dirty="0">
                <a:solidFill>
                  <a:schemeClr val="tx2"/>
                </a:solidFill>
                <a:cs typeface="+mn-cs"/>
              </a:rPr>
              <a:t>Abstract:</a:t>
            </a:r>
            <a:r>
              <a:rPr lang="en-US" altLang="ja-JP" sz="1600" dirty="0">
                <a:solidFill>
                  <a:schemeClr val="tx2"/>
                </a:solidFill>
                <a:cs typeface="+mn-cs"/>
              </a:rPr>
              <a:t>	[</a:t>
            </a:r>
            <a:r>
              <a:rPr lang="en-US" altLang="ja-JP" sz="1600" dirty="0">
                <a:solidFill>
                  <a:schemeClr val="tx2"/>
                </a:solidFill>
                <a:ea typeface="ＭＳ Ｐゴシック" panose="020B0600070205080204" pitchFamily="50" charset="-128"/>
                <a:cs typeface="+mn-cs"/>
              </a:rPr>
              <a:t>This document introduces a realistic wireless traffic generation technique in IEEE802.11, taking into account mobile users’ smartphone operations. This is informative to discuss significance of performance analysis in IEEE802.15 TG4s.</a:t>
            </a:r>
            <a:r>
              <a:rPr lang="en-US" altLang="ja-JP" sz="1600" dirty="0">
                <a:solidFill>
                  <a:schemeClr val="tx2"/>
                </a:solidFill>
                <a:cs typeface="+mn-cs"/>
              </a:rPr>
              <a:t>]</a:t>
            </a:r>
          </a:p>
          <a:p>
            <a:pPr>
              <a:spcBef>
                <a:spcPts val="600"/>
              </a:spcBef>
              <a:spcAft>
                <a:spcPts val="600"/>
              </a:spcAft>
              <a:defRPr/>
            </a:pPr>
            <a:r>
              <a:rPr lang="en-US" altLang="ja-JP" sz="1600" b="1" dirty="0">
                <a:solidFill>
                  <a:schemeClr val="tx2"/>
                </a:solidFill>
                <a:cs typeface="+mn-cs"/>
              </a:rPr>
              <a:t>Purpose:</a:t>
            </a:r>
            <a:r>
              <a:rPr lang="en-US" altLang="ja-JP" sz="1600" dirty="0">
                <a:solidFill>
                  <a:schemeClr val="tx2"/>
                </a:solidFill>
                <a:cs typeface="+mn-cs"/>
              </a:rPr>
              <a:t>	[For discussion]</a:t>
            </a:r>
          </a:p>
          <a:p>
            <a:pPr>
              <a:defRPr/>
            </a:pPr>
            <a:r>
              <a:rPr lang="en-US" altLang="ja-JP" sz="1600" b="1" dirty="0">
                <a:solidFill>
                  <a:schemeClr val="tx2"/>
                </a:solidFill>
                <a:cs typeface="+mn-cs"/>
              </a:rPr>
              <a:t>Notice:</a:t>
            </a:r>
            <a:r>
              <a:rPr lang="en-US" altLang="ja-JP" sz="1600" dirty="0">
                <a:solidFill>
                  <a:schemeClr val="tx2"/>
                </a:solidFill>
                <a:cs typeface="+mn-cs"/>
              </a:rPr>
              <a:t>	This document has been prepared to assist the IEEE P802.15.  It is offered as a basis for discussion and is not binding on the contributing individual(s) or organization(s). The material in this document is subject to change in form and content after further study. The contributor(s) reserve(s) the right to add, amend or withdraw material contained herein.</a:t>
            </a:r>
          </a:p>
          <a:p>
            <a:pPr>
              <a:defRPr/>
            </a:pPr>
            <a:r>
              <a:rPr lang="en-US" altLang="ja-JP" sz="1600" b="1" dirty="0">
                <a:solidFill>
                  <a:schemeClr val="tx2"/>
                </a:solidFill>
                <a:cs typeface="+mn-cs"/>
              </a:rPr>
              <a:t>Release:</a:t>
            </a:r>
            <a:r>
              <a:rPr lang="en-US" altLang="ja-JP" sz="1600" dirty="0">
                <a:solidFill>
                  <a:schemeClr val="tx2"/>
                </a:solidFill>
                <a:cs typeface="+mn-cs"/>
              </a:rPr>
              <a:t>	The contributor acknowledges and accepts that this contribution becomes the property of IEEE and may be made publicly available by P802.15.	</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角丸四角形吹き出し 61"/>
          <p:cNvSpPr/>
          <p:nvPr/>
        </p:nvSpPr>
        <p:spPr>
          <a:xfrm>
            <a:off x="601663" y="3760788"/>
            <a:ext cx="4114800" cy="2492375"/>
          </a:xfrm>
          <a:prstGeom prst="wedgeRoundRectCallout">
            <a:avLst>
              <a:gd name="adj1" fmla="val 56864"/>
              <a:gd name="adj2" fmla="val -42390"/>
              <a:gd name="adj3" fmla="val 16667"/>
            </a:avLst>
          </a:prstGeom>
          <a:solidFill>
            <a:schemeClr val="accent3">
              <a:lumMod val="85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kumimoji="1" lang="ja-JP" altLang="en-US"/>
          </a:p>
        </p:txBody>
      </p:sp>
      <p:sp>
        <p:nvSpPr>
          <p:cNvPr id="2" name="タイトル 1"/>
          <p:cNvSpPr>
            <a:spLocks noGrp="1"/>
          </p:cNvSpPr>
          <p:nvPr>
            <p:ph type="title"/>
          </p:nvPr>
        </p:nvSpPr>
        <p:spPr/>
        <p:txBody>
          <a:bodyPr/>
          <a:lstStyle/>
          <a:p>
            <a:pPr>
              <a:defRPr/>
            </a:pPr>
            <a:r>
              <a:rPr lang="en-US" altLang="ja-JP" dirty="0" smtClean="0"/>
              <a:t>Developed system: </a:t>
            </a:r>
            <a:r>
              <a:rPr lang="en-US" altLang="ja-JP" dirty="0" err="1" smtClean="0"/>
              <a:t>TouchAnalyzer</a:t>
            </a:r>
            <a:r>
              <a:rPr lang="en-US" altLang="ja-JP" baseline="30000" dirty="0"/>
              <a:t>[3]</a:t>
            </a:r>
            <a:endParaRPr kumimoji="0" lang="en-US" altLang="ja-JP" dirty="0"/>
          </a:p>
        </p:txBody>
      </p:sp>
      <p:sp>
        <p:nvSpPr>
          <p:cNvPr id="4" name="日付プレースホルダー 3"/>
          <p:cNvSpPr>
            <a:spLocks noGrp="1"/>
          </p:cNvSpPr>
          <p:nvPr>
            <p:ph type="dt" sz="quarter"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FDBFEC41-B413-A64B-8719-112EDE04880A}" type="slidenum">
              <a:rPr lang="en-US" altLang="ja-JP" smtClean="0"/>
              <a:pPr>
                <a:defRPr/>
              </a:pPr>
              <a:t>10</a:t>
            </a:fld>
            <a:endParaRPr lang="en-US" altLang="ja-JP"/>
          </a:p>
        </p:txBody>
      </p:sp>
      <p:sp>
        <p:nvSpPr>
          <p:cNvPr id="3" name="コンテンツ プレースホルダー 2"/>
          <p:cNvSpPr>
            <a:spLocks noGrp="1"/>
          </p:cNvSpPr>
          <p:nvPr>
            <p:ph idx="1"/>
          </p:nvPr>
        </p:nvSpPr>
        <p:spPr>
          <a:xfrm>
            <a:off x="685800" y="1700213"/>
            <a:ext cx="7772400" cy="438150"/>
          </a:xfrm>
          <a:solidFill>
            <a:schemeClr val="accent6">
              <a:lumMod val="50000"/>
            </a:schemeClr>
          </a:solidFill>
        </p:spPr>
        <p:txBody>
          <a:bodyPr/>
          <a:lstStyle/>
          <a:p>
            <a:pPr marL="0" indent="0" algn="ctr">
              <a:buFontTx/>
              <a:buNone/>
              <a:defRPr/>
            </a:pPr>
            <a:r>
              <a:rPr lang="en-US" altLang="ja-JP" sz="2000" dirty="0">
                <a:solidFill>
                  <a:schemeClr val="bg1"/>
                </a:solidFill>
                <a:ea typeface="ヒラギノ角ゴ Pro W3"/>
                <a:cs typeface="ヒラギノ角ゴ Pro W3"/>
              </a:rPr>
              <a:t>The system for acquisition and analysis of </a:t>
            </a:r>
            <a:r>
              <a:rPr lang="en-US" altLang="ja-JP" sz="2000" dirty="0" smtClean="0">
                <a:solidFill>
                  <a:schemeClr val="bg1"/>
                </a:solidFill>
                <a:ea typeface="ヒラギノ角ゴ Pro W3"/>
                <a:cs typeface="ヒラギノ角ゴ Pro W3"/>
              </a:rPr>
              <a:t>touch panel </a:t>
            </a:r>
            <a:r>
              <a:rPr lang="en-US" altLang="ja-JP" sz="2000" dirty="0">
                <a:solidFill>
                  <a:schemeClr val="bg1"/>
                </a:solidFill>
                <a:ea typeface="ヒラギノ角ゴ Pro W3"/>
                <a:cs typeface="ヒラギノ角ゴ Pro W3"/>
              </a:rPr>
              <a:t>logs</a:t>
            </a:r>
            <a:endParaRPr lang="en-US" altLang="ja-JP" sz="2000" dirty="0" smtClean="0">
              <a:solidFill>
                <a:schemeClr val="bg1"/>
              </a:solidFill>
              <a:ea typeface="ヒラギノ角ゴ Pro W3"/>
              <a:cs typeface="ヒラギノ角ゴ Pro W3"/>
            </a:endParaRPr>
          </a:p>
        </p:txBody>
      </p:sp>
      <p:grpSp>
        <p:nvGrpSpPr>
          <p:cNvPr id="28679" name="図形グループ 12"/>
          <p:cNvGrpSpPr>
            <a:grpSpLocks/>
          </p:cNvGrpSpPr>
          <p:nvPr/>
        </p:nvGrpSpPr>
        <p:grpSpPr bwMode="auto">
          <a:xfrm flipH="1">
            <a:off x="1250950" y="2222500"/>
            <a:ext cx="2168525" cy="1135063"/>
            <a:chOff x="405506" y="22643269"/>
            <a:chExt cx="8910239" cy="4390637"/>
          </a:xfrm>
        </p:grpSpPr>
        <p:grpSp>
          <p:nvGrpSpPr>
            <p:cNvPr id="28728" name="図形グループ 13"/>
            <p:cNvGrpSpPr>
              <a:grpSpLocks/>
            </p:cNvGrpSpPr>
            <p:nvPr/>
          </p:nvGrpSpPr>
          <p:grpSpPr bwMode="auto">
            <a:xfrm>
              <a:off x="4851518" y="22643269"/>
              <a:ext cx="4464227" cy="4247915"/>
              <a:chOff x="4851518" y="22643269"/>
              <a:chExt cx="4464227" cy="4247915"/>
            </a:xfrm>
          </p:grpSpPr>
          <p:sp>
            <p:nvSpPr>
              <p:cNvPr id="16" name="フリーフォーム 15"/>
              <p:cNvSpPr/>
              <p:nvPr/>
            </p:nvSpPr>
            <p:spPr>
              <a:xfrm rot="20163718">
                <a:off x="4919331" y="25400466"/>
                <a:ext cx="2922245" cy="1492199"/>
              </a:xfrm>
              <a:custGeom>
                <a:avLst/>
                <a:gdLst>
                  <a:gd name="connsiteX0" fmla="*/ 2580315 w 2580315"/>
                  <a:gd name="connsiteY0" fmla="*/ 1010651 h 1494486"/>
                  <a:gd name="connsiteX1" fmla="*/ 1532062 w 2580315"/>
                  <a:gd name="connsiteY1" fmla="*/ 1494449 h 1494486"/>
                  <a:gd name="connsiteX2" fmla="*/ 503968 w 2580315"/>
                  <a:gd name="connsiteY2" fmla="*/ 1030809 h 1494486"/>
                  <a:gd name="connsiteX3" fmla="*/ 1411110 w 2580315"/>
                  <a:gd name="connsiteY3" fmla="*/ 43053 h 1494486"/>
                  <a:gd name="connsiteX4" fmla="*/ 0 w 2580315"/>
                  <a:gd name="connsiteY4" fmla="*/ 164003 h 1494486"/>
                  <a:gd name="connsiteX5" fmla="*/ 0 w 2580315"/>
                  <a:gd name="connsiteY5" fmla="*/ 164003 h 149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0315" h="1494486">
                    <a:moveTo>
                      <a:pt x="2580315" y="1010651"/>
                    </a:moveTo>
                    <a:cubicBezTo>
                      <a:pt x="2229217" y="1250870"/>
                      <a:pt x="1878120" y="1491089"/>
                      <a:pt x="1532062" y="1494449"/>
                    </a:cubicBezTo>
                    <a:cubicBezTo>
                      <a:pt x="1186004" y="1497809"/>
                      <a:pt x="524127" y="1272708"/>
                      <a:pt x="503968" y="1030809"/>
                    </a:cubicBezTo>
                    <a:cubicBezTo>
                      <a:pt x="483809" y="788910"/>
                      <a:pt x="1495105" y="187521"/>
                      <a:pt x="1411110" y="43053"/>
                    </a:cubicBezTo>
                    <a:cubicBezTo>
                      <a:pt x="1327115" y="-101415"/>
                      <a:pt x="0" y="164003"/>
                      <a:pt x="0" y="164003"/>
                    </a:cubicBezTo>
                    <a:lnTo>
                      <a:pt x="0" y="164003"/>
                    </a:lnTo>
                  </a:path>
                </a:pathLst>
              </a:custGeom>
            </p:spPr>
            <p:style>
              <a:lnRef idx="3">
                <a:schemeClr val="dk1"/>
              </a:lnRef>
              <a:fillRef idx="0">
                <a:schemeClr val="dk1"/>
              </a:fillRef>
              <a:effectRef idx="2">
                <a:schemeClr val="dk1"/>
              </a:effectRef>
              <a:fontRef idx="minor">
                <a:schemeClr val="tx1"/>
              </a:fontRef>
            </p:style>
            <p:txBody>
              <a:bodyPr anchor="ctr"/>
              <a:lstStyle/>
              <a:p>
                <a:pPr algn="ctr">
                  <a:defRPr/>
                </a:pPr>
                <a:endParaRPr kumimoji="1" lang="ja-JP" altLang="en-US">
                  <a:latin typeface="ヒラギノ角ゴ Pro W3"/>
                  <a:ea typeface="ヒラギノ角ゴ Pro W3"/>
                  <a:cs typeface="ヒラギノ角ゴ Pro W3"/>
                </a:endParaRPr>
              </a:p>
            </p:txBody>
          </p:sp>
          <p:pic>
            <p:nvPicPr>
              <p:cNvPr id="28731" name="図 16"/>
              <p:cNvPicPr>
                <a:picLocks noChangeAspect="1"/>
              </p:cNvPicPr>
              <p:nvPr/>
            </p:nvPicPr>
            <p:blipFill>
              <a:blip r:embed="rId2">
                <a:extLst>
                  <a:ext uri="{28A0092B-C50C-407E-A947-70E740481C1C}">
                    <a14:useLocalDpi xmlns:a14="http://schemas.microsoft.com/office/drawing/2010/main" val="0"/>
                  </a:ext>
                </a:extLst>
              </a:blip>
              <a:srcRect l="16667" r="18748"/>
              <a:stretch>
                <a:fillRect/>
              </a:stretch>
            </p:blipFill>
            <p:spPr bwMode="auto">
              <a:xfrm flipH="1">
                <a:off x="6593249" y="22643269"/>
                <a:ext cx="2722496" cy="421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台形 17"/>
              <p:cNvSpPr/>
              <p:nvPr/>
            </p:nvSpPr>
            <p:spPr>
              <a:xfrm rot="3732840">
                <a:off x="4883580" y="25702589"/>
                <a:ext cx="528104" cy="587058"/>
              </a:xfrm>
              <a:prstGeom prst="trapezoid">
                <a:avLst/>
              </a:prstGeom>
            </p:spPr>
            <p:style>
              <a:lnRef idx="1">
                <a:schemeClr val="dk1"/>
              </a:lnRef>
              <a:fillRef idx="3">
                <a:schemeClr val="dk1"/>
              </a:fillRef>
              <a:effectRef idx="2">
                <a:schemeClr val="dk1"/>
              </a:effectRef>
              <a:fontRef idx="minor">
                <a:schemeClr val="lt1"/>
              </a:fontRef>
            </p:style>
            <p:txBody>
              <a:bodyPr anchor="ctr"/>
              <a:lstStyle/>
              <a:p>
                <a:pPr algn="ctr">
                  <a:defRPr/>
                </a:pPr>
                <a:endParaRPr kumimoji="1" lang="ja-JP" altLang="en-US" dirty="0">
                  <a:latin typeface="ヒラギノ角ゴ Pro W3"/>
                  <a:ea typeface="ヒラギノ角ゴ Pro W3"/>
                  <a:cs typeface="ヒラギノ角ゴ Pro W3"/>
                </a:endParaRPr>
              </a:p>
            </p:txBody>
          </p:sp>
        </p:grpSp>
        <p:pic>
          <p:nvPicPr>
            <p:cNvPr id="28729" name="図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5506" y="23702379"/>
              <a:ext cx="4997291" cy="333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680" name="図 18" descr="analyzer.eps"/>
          <p:cNvPicPr>
            <a:picLocks noChangeAspect="1"/>
          </p:cNvPicPr>
          <p:nvPr/>
        </p:nvPicPr>
        <p:blipFill>
          <a:blip r:embed="rId4">
            <a:extLst>
              <a:ext uri="{28A0092B-C50C-407E-A947-70E740481C1C}">
                <a14:useLocalDpi xmlns:a14="http://schemas.microsoft.com/office/drawing/2010/main" val="0"/>
              </a:ext>
            </a:extLst>
          </a:blip>
          <a:srcRect l="2074" t="2100" r="2078" b="2248"/>
          <a:stretch>
            <a:fillRect/>
          </a:stretch>
        </p:blipFill>
        <p:spPr bwMode="auto">
          <a:xfrm>
            <a:off x="5027613" y="2225675"/>
            <a:ext cx="3463925"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コンテンツ プレースホルダー 2"/>
          <p:cNvSpPr txBox="1">
            <a:spLocks/>
          </p:cNvSpPr>
          <p:nvPr/>
        </p:nvSpPr>
        <p:spPr bwMode="auto">
          <a:xfrm>
            <a:off x="5154613" y="2233613"/>
            <a:ext cx="3363912"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kumimoji="1" sz="1200">
                <a:solidFill>
                  <a:schemeClr val="tx1"/>
                </a:solidFill>
                <a:latin typeface="Times New Roman" charset="0"/>
                <a:ea typeface="ＭＳ Ｐゴシック" charset="0"/>
                <a:cs typeface="ＭＳ Ｐゴシック" charset="0"/>
              </a:defRPr>
            </a:lvl1pPr>
            <a:lvl2pPr marL="742950" indent="-285750" defTabSz="457200">
              <a:defRPr kumimoji="1" sz="1200">
                <a:solidFill>
                  <a:schemeClr val="tx1"/>
                </a:solidFill>
                <a:latin typeface="Times New Roman" charset="0"/>
                <a:ea typeface="ＭＳ Ｐゴシック" charset="0"/>
              </a:defRPr>
            </a:lvl2pPr>
            <a:lvl3pPr marL="1143000" indent="-228600" defTabSz="457200">
              <a:defRPr kumimoji="1" sz="1200">
                <a:solidFill>
                  <a:schemeClr val="tx1"/>
                </a:solidFill>
                <a:latin typeface="Times New Roman" charset="0"/>
                <a:ea typeface="ＭＳ Ｐゴシック" charset="0"/>
              </a:defRPr>
            </a:lvl3pPr>
            <a:lvl4pPr marL="1600200" indent="-228600" defTabSz="457200">
              <a:defRPr kumimoji="1" sz="1200">
                <a:solidFill>
                  <a:schemeClr val="tx1"/>
                </a:solidFill>
                <a:latin typeface="Times New Roman" charset="0"/>
                <a:ea typeface="ＭＳ Ｐゴシック" charset="0"/>
              </a:defRPr>
            </a:lvl4pPr>
            <a:lvl5pPr marL="2057400" indent="-228600" defTabSz="457200">
              <a:defRPr kumimoji="1"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1200">
                <a:solidFill>
                  <a:schemeClr val="tx1"/>
                </a:solidFill>
                <a:latin typeface="Times New Roman" charset="0"/>
                <a:ea typeface="ＭＳ Ｐゴシック" charset="0"/>
              </a:defRPr>
            </a:lvl9pPr>
          </a:lstStyle>
          <a:p>
            <a:pPr algn="ctr" eaLnBrk="1" hangingPunct="1">
              <a:spcBef>
                <a:spcPct val="20000"/>
              </a:spcBef>
              <a:buFont typeface="Arial" charset="0"/>
              <a:buNone/>
            </a:pPr>
            <a:r>
              <a:rPr lang="en-US" altLang="ja-JP" sz="2000">
                <a:latin typeface="ヒラギノ角ゴ Pro W3" charset="0"/>
                <a:ea typeface="ヒラギノ角ゴ Pro W3" charset="0"/>
                <a:cs typeface="ヒラギノ角ゴ Pro W3" charset="0"/>
              </a:rPr>
              <a:t>TouchAnalyzer</a:t>
            </a:r>
            <a:endParaRPr lang="ja-JP" altLang="en-US" sz="2000">
              <a:latin typeface="ヒラギノ角ゴ Pro W3" charset="0"/>
              <a:ea typeface="ヒラギノ角ゴ Pro W3" charset="0"/>
              <a:cs typeface="ヒラギノ角ゴ Pro W3" charset="0"/>
            </a:endParaRPr>
          </a:p>
        </p:txBody>
      </p:sp>
      <p:sp>
        <p:nvSpPr>
          <p:cNvPr id="28682" name="コンテンツ プレースホルダー 2"/>
          <p:cNvSpPr txBox="1">
            <a:spLocks/>
          </p:cNvSpPr>
          <p:nvPr/>
        </p:nvSpPr>
        <p:spPr bwMode="auto">
          <a:xfrm>
            <a:off x="142875" y="3284538"/>
            <a:ext cx="47117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a:defRPr kumimoji="1" sz="1200">
                <a:solidFill>
                  <a:schemeClr val="tx1"/>
                </a:solidFill>
                <a:latin typeface="Times New Roman" charset="0"/>
                <a:ea typeface="ＭＳ Ｐゴシック" charset="0"/>
                <a:cs typeface="ＭＳ Ｐゴシック" charset="0"/>
              </a:defRPr>
            </a:lvl1pPr>
            <a:lvl2pPr marL="742950" indent="-285750">
              <a:defRPr kumimoji="1" sz="1200">
                <a:solidFill>
                  <a:schemeClr val="tx1"/>
                </a:solidFill>
                <a:latin typeface="Times New Roman" charset="0"/>
                <a:ea typeface="ＭＳ Ｐゴシック" charset="0"/>
              </a:defRPr>
            </a:lvl2pPr>
            <a:lvl3pPr marL="1143000" indent="-228600">
              <a:defRPr kumimoji="1" sz="1200">
                <a:solidFill>
                  <a:schemeClr val="tx1"/>
                </a:solidFill>
                <a:latin typeface="Times New Roman" charset="0"/>
                <a:ea typeface="ＭＳ Ｐゴシック" charset="0"/>
              </a:defRPr>
            </a:lvl3pPr>
            <a:lvl4pPr marL="1600200" indent="-228600">
              <a:defRPr kumimoji="1" sz="1200">
                <a:solidFill>
                  <a:schemeClr val="tx1"/>
                </a:solidFill>
                <a:latin typeface="Times New Roman" charset="0"/>
                <a:ea typeface="ＭＳ Ｐゴシック" charset="0"/>
              </a:defRPr>
            </a:lvl4pPr>
            <a:lvl5pPr marL="2057400" indent="-228600">
              <a:defRPr kumimoji="1"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1200">
                <a:solidFill>
                  <a:schemeClr val="tx1"/>
                </a:solidFill>
                <a:latin typeface="Times New Roman" charset="0"/>
                <a:ea typeface="ＭＳ Ｐゴシック" charset="0"/>
              </a:defRPr>
            </a:lvl9pPr>
          </a:lstStyle>
          <a:p>
            <a:pPr algn="ctr" eaLnBrk="1" hangingPunct="1">
              <a:spcBef>
                <a:spcPct val="20000"/>
              </a:spcBef>
              <a:buClr>
                <a:schemeClr val="accent1"/>
              </a:buClr>
              <a:buFont typeface="Arial" charset="0"/>
              <a:buNone/>
            </a:pPr>
            <a:r>
              <a:rPr lang="en-US" altLang="ja-JP" sz="1800" u="sng">
                <a:solidFill>
                  <a:schemeClr val="tx2"/>
                </a:solidFill>
                <a:latin typeface="ヒラギノ角ゴ Pro W3" charset="0"/>
                <a:ea typeface="ヒラギノ角ゴ Pro W3" charset="0"/>
                <a:cs typeface="ヒラギノ角ゴ Pro W3" charset="0"/>
              </a:rPr>
              <a:t>Acquisition of touch-operations’ logs</a:t>
            </a:r>
          </a:p>
        </p:txBody>
      </p:sp>
      <p:sp>
        <p:nvSpPr>
          <p:cNvPr id="22" name="下矢印 21"/>
          <p:cNvSpPr/>
          <p:nvPr/>
        </p:nvSpPr>
        <p:spPr>
          <a:xfrm rot="16200000">
            <a:off x="4016375" y="2205038"/>
            <a:ext cx="615950" cy="1257300"/>
          </a:xfrm>
          <a:prstGeom prst="downArrow">
            <a:avLst/>
          </a:prstGeom>
          <a:solidFill>
            <a:schemeClr val="accent6">
              <a:lumMod val="50000"/>
              <a:alpha val="85000"/>
            </a:schemeClr>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latin typeface="ヒラギノ角ゴ Pro W3"/>
              <a:ea typeface="ヒラギノ角ゴ Pro W3"/>
              <a:cs typeface="ヒラギノ角ゴ Pro W3"/>
            </a:endParaRPr>
          </a:p>
        </p:txBody>
      </p:sp>
      <p:sp>
        <p:nvSpPr>
          <p:cNvPr id="23" name="角丸四角形 22"/>
          <p:cNvSpPr/>
          <p:nvPr/>
        </p:nvSpPr>
        <p:spPr>
          <a:xfrm>
            <a:off x="1125538" y="4964113"/>
            <a:ext cx="1398587" cy="349250"/>
          </a:xfrm>
          <a:prstGeom prst="roundRect">
            <a:avLst/>
          </a:prstGeom>
          <a:solidFill>
            <a:schemeClr val="bg1">
              <a:lumMod val="65000"/>
              <a:alpha val="0"/>
            </a:schemeClr>
          </a:solidFill>
          <a:ln>
            <a:solidFill>
              <a:schemeClr val="accent1">
                <a:shade val="95000"/>
                <a:satMod val="105000"/>
                <a:alpha val="0"/>
              </a:schemeClr>
            </a:solidFill>
          </a:ln>
          <a:effectLst/>
        </p:spPr>
        <p:style>
          <a:lnRef idx="1">
            <a:schemeClr val="accent1"/>
          </a:lnRef>
          <a:fillRef idx="2">
            <a:schemeClr val="accent1"/>
          </a:fillRef>
          <a:effectRef idx="1">
            <a:schemeClr val="accent1"/>
          </a:effectRef>
          <a:fontRef idx="minor">
            <a:schemeClr val="dk1"/>
          </a:fontRef>
        </p:style>
        <p:txBody>
          <a:bodyPr lIns="30150" tIns="15076" rIns="30150" bIns="15076" anchor="ctr"/>
          <a:lstStyle/>
          <a:p>
            <a:pPr algn="ctr">
              <a:defRPr/>
            </a:pPr>
            <a:r>
              <a:rPr kumimoji="1" lang="en-US" altLang="ja-JP" b="1" dirty="0">
                <a:solidFill>
                  <a:schemeClr val="tx2">
                    <a:lumMod val="75000"/>
                  </a:schemeClr>
                </a:solidFill>
                <a:latin typeface="ヒラギノ角ゴ Pro W3"/>
                <a:ea typeface="ヒラギノ角ゴ Pro W3"/>
                <a:cs typeface="ヒラギノ角ゴ Pro W3"/>
              </a:rPr>
              <a:t>Touch</a:t>
            </a:r>
          </a:p>
        </p:txBody>
      </p:sp>
      <p:sp>
        <p:nvSpPr>
          <p:cNvPr id="24" name="角丸四角形 23"/>
          <p:cNvSpPr/>
          <p:nvPr/>
        </p:nvSpPr>
        <p:spPr>
          <a:xfrm>
            <a:off x="2813050" y="4948238"/>
            <a:ext cx="1398588" cy="349250"/>
          </a:xfrm>
          <a:prstGeom prst="roundRect">
            <a:avLst/>
          </a:prstGeom>
          <a:solidFill>
            <a:schemeClr val="accent1">
              <a:alpha val="0"/>
            </a:schemeClr>
          </a:solidFill>
          <a:ln>
            <a:solidFill>
              <a:schemeClr val="accent1">
                <a:shade val="95000"/>
                <a:satMod val="105000"/>
                <a:alpha val="0"/>
              </a:schemeClr>
            </a:solidFill>
          </a:ln>
          <a:effectLst/>
        </p:spPr>
        <p:style>
          <a:lnRef idx="1">
            <a:schemeClr val="accent1"/>
          </a:lnRef>
          <a:fillRef idx="2">
            <a:schemeClr val="accent1"/>
          </a:fillRef>
          <a:effectRef idx="1">
            <a:schemeClr val="accent1"/>
          </a:effectRef>
          <a:fontRef idx="minor">
            <a:schemeClr val="dk1"/>
          </a:fontRef>
        </p:style>
        <p:txBody>
          <a:bodyPr lIns="30150" tIns="15076" rIns="30150" bIns="15076" anchor="ctr"/>
          <a:lstStyle/>
          <a:p>
            <a:pPr algn="ctr">
              <a:defRPr/>
            </a:pPr>
            <a:r>
              <a:rPr kumimoji="1" lang="en-US" altLang="ja-JP" b="1" dirty="0">
                <a:solidFill>
                  <a:schemeClr val="tx2">
                    <a:lumMod val="75000"/>
                  </a:schemeClr>
                </a:solidFill>
                <a:latin typeface="ヒラギノ角ゴ Pro W3"/>
                <a:ea typeface="ヒラギノ角ゴ Pro W3"/>
                <a:cs typeface="ヒラギノ角ゴ Pro W3"/>
              </a:rPr>
              <a:t>Swipe</a:t>
            </a:r>
          </a:p>
        </p:txBody>
      </p:sp>
      <p:sp>
        <p:nvSpPr>
          <p:cNvPr id="28686" name="コンテンツ プレースホルダー 2"/>
          <p:cNvSpPr txBox="1">
            <a:spLocks/>
          </p:cNvSpPr>
          <p:nvPr/>
        </p:nvSpPr>
        <p:spPr bwMode="auto">
          <a:xfrm>
            <a:off x="417513" y="3883025"/>
            <a:ext cx="44418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a:defRPr kumimoji="1" sz="1200">
                <a:solidFill>
                  <a:schemeClr val="tx1"/>
                </a:solidFill>
                <a:latin typeface="Times New Roman" charset="0"/>
                <a:ea typeface="ＭＳ Ｐゴシック" charset="0"/>
                <a:cs typeface="ＭＳ Ｐゴシック" charset="0"/>
              </a:defRPr>
            </a:lvl1pPr>
            <a:lvl2pPr marL="742950" indent="-285750">
              <a:defRPr kumimoji="1" sz="1200">
                <a:solidFill>
                  <a:schemeClr val="tx1"/>
                </a:solidFill>
                <a:latin typeface="Times New Roman" charset="0"/>
                <a:ea typeface="ＭＳ Ｐゴシック" charset="0"/>
              </a:defRPr>
            </a:lvl2pPr>
            <a:lvl3pPr marL="1143000" indent="-228600">
              <a:defRPr kumimoji="1" sz="1200">
                <a:solidFill>
                  <a:schemeClr val="tx1"/>
                </a:solidFill>
                <a:latin typeface="Times New Roman" charset="0"/>
                <a:ea typeface="ＭＳ Ｐゴシック" charset="0"/>
              </a:defRPr>
            </a:lvl3pPr>
            <a:lvl4pPr marL="1600200" indent="-228600">
              <a:defRPr kumimoji="1" sz="1200">
                <a:solidFill>
                  <a:schemeClr val="tx1"/>
                </a:solidFill>
                <a:latin typeface="Times New Roman" charset="0"/>
                <a:ea typeface="ＭＳ Ｐゴシック" charset="0"/>
              </a:defRPr>
            </a:lvl4pPr>
            <a:lvl5pPr marL="2057400" indent="-228600">
              <a:defRPr kumimoji="1"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1200">
                <a:solidFill>
                  <a:schemeClr val="tx1"/>
                </a:solidFill>
                <a:latin typeface="Times New Roman" charset="0"/>
                <a:ea typeface="ＭＳ Ｐゴシック" charset="0"/>
              </a:defRPr>
            </a:lvl9pPr>
          </a:lstStyle>
          <a:p>
            <a:pPr algn="ctr"/>
            <a:r>
              <a:rPr lang="en-US" altLang="ja-JP" sz="1800">
                <a:solidFill>
                  <a:srgbClr val="000000"/>
                </a:solidFill>
                <a:latin typeface="ヒラギノ角ゴ Pro W3" charset="0"/>
                <a:ea typeface="ヒラギノ角ゴ Pro W3" charset="0"/>
                <a:cs typeface="ヒラギノ角ゴ Pro W3" charset="0"/>
              </a:rPr>
              <a:t>Identify touch operation behaviors</a:t>
            </a:r>
          </a:p>
        </p:txBody>
      </p:sp>
      <p:sp>
        <p:nvSpPr>
          <p:cNvPr id="63" name="角丸四角形 62"/>
          <p:cNvSpPr/>
          <p:nvPr/>
        </p:nvSpPr>
        <p:spPr>
          <a:xfrm>
            <a:off x="2813050" y="5959475"/>
            <a:ext cx="1398588" cy="347663"/>
          </a:xfrm>
          <a:prstGeom prst="roundRect">
            <a:avLst/>
          </a:prstGeom>
          <a:solidFill>
            <a:schemeClr val="accent1">
              <a:alpha val="0"/>
            </a:schemeClr>
          </a:solidFill>
          <a:ln>
            <a:solidFill>
              <a:schemeClr val="accent1">
                <a:shade val="95000"/>
                <a:satMod val="105000"/>
                <a:alpha val="0"/>
              </a:schemeClr>
            </a:solidFill>
          </a:ln>
          <a:effectLst/>
        </p:spPr>
        <p:style>
          <a:lnRef idx="1">
            <a:schemeClr val="accent1"/>
          </a:lnRef>
          <a:fillRef idx="2">
            <a:schemeClr val="accent1"/>
          </a:fillRef>
          <a:effectRef idx="1">
            <a:schemeClr val="accent1"/>
          </a:effectRef>
          <a:fontRef idx="minor">
            <a:schemeClr val="dk1"/>
          </a:fontRef>
        </p:style>
        <p:txBody>
          <a:bodyPr lIns="30150" tIns="15076" rIns="30150" bIns="15076" anchor="ctr"/>
          <a:lstStyle/>
          <a:p>
            <a:pPr algn="ctr">
              <a:defRPr/>
            </a:pPr>
            <a:r>
              <a:rPr kumimoji="1" lang="en-US" altLang="ja-JP" b="1" dirty="0">
                <a:solidFill>
                  <a:schemeClr val="tx2">
                    <a:lumMod val="75000"/>
                  </a:schemeClr>
                </a:solidFill>
                <a:latin typeface="ヒラギノ角ゴ Pro W3"/>
                <a:ea typeface="ヒラギノ角ゴ Pro W3"/>
                <a:cs typeface="ヒラギノ角ゴ Pro W3"/>
              </a:rPr>
              <a:t>Pinch</a:t>
            </a:r>
          </a:p>
        </p:txBody>
      </p:sp>
      <p:sp>
        <p:nvSpPr>
          <p:cNvPr id="64" name="角丸四角形 63"/>
          <p:cNvSpPr/>
          <p:nvPr/>
        </p:nvSpPr>
        <p:spPr>
          <a:xfrm>
            <a:off x="1085850" y="5959475"/>
            <a:ext cx="1398588" cy="349250"/>
          </a:xfrm>
          <a:prstGeom prst="roundRect">
            <a:avLst/>
          </a:prstGeom>
          <a:solidFill>
            <a:schemeClr val="accent1">
              <a:alpha val="0"/>
            </a:schemeClr>
          </a:solidFill>
          <a:ln>
            <a:solidFill>
              <a:schemeClr val="accent1">
                <a:shade val="95000"/>
                <a:satMod val="105000"/>
                <a:alpha val="0"/>
              </a:schemeClr>
            </a:solidFill>
          </a:ln>
          <a:effectLst/>
        </p:spPr>
        <p:style>
          <a:lnRef idx="1">
            <a:schemeClr val="accent1"/>
          </a:lnRef>
          <a:fillRef idx="2">
            <a:schemeClr val="accent1"/>
          </a:fillRef>
          <a:effectRef idx="1">
            <a:schemeClr val="accent1"/>
          </a:effectRef>
          <a:fontRef idx="minor">
            <a:schemeClr val="dk1"/>
          </a:fontRef>
        </p:style>
        <p:txBody>
          <a:bodyPr lIns="30150" tIns="15076" rIns="30150" bIns="15076" anchor="ctr"/>
          <a:lstStyle/>
          <a:p>
            <a:pPr algn="ctr">
              <a:defRPr/>
            </a:pPr>
            <a:r>
              <a:rPr kumimoji="1" lang="en-US" altLang="ja-JP" b="1" dirty="0">
                <a:solidFill>
                  <a:schemeClr val="tx2">
                    <a:lumMod val="75000"/>
                  </a:schemeClr>
                </a:solidFill>
                <a:latin typeface="ヒラギノ角ゴ Pro W3"/>
                <a:ea typeface="ヒラギノ角ゴ Pro W3"/>
                <a:cs typeface="ヒラギノ角ゴ Pro W3"/>
              </a:rPr>
              <a:t>Rotate</a:t>
            </a:r>
          </a:p>
        </p:txBody>
      </p:sp>
      <p:sp>
        <p:nvSpPr>
          <p:cNvPr id="65" name="コンテンツ プレースホルダー 2"/>
          <p:cNvSpPr txBox="1">
            <a:spLocks/>
          </p:cNvSpPr>
          <p:nvPr/>
        </p:nvSpPr>
        <p:spPr bwMode="auto">
          <a:xfrm>
            <a:off x="4852988" y="5013325"/>
            <a:ext cx="4068762" cy="138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2075" tIns="46038" rIns="92075" bIns="46038">
            <a:normAutofit fontScale="55000" lnSpcReduction="20000"/>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085850" indent="-228600" algn="l" rtl="0" eaLnBrk="0" fontAlgn="base" hangingPunct="0">
              <a:spcBef>
                <a:spcPct val="20000"/>
              </a:spcBef>
              <a:spcAft>
                <a:spcPct val="0"/>
              </a:spcAft>
              <a:buChar char="•"/>
              <a:defRPr kumimoji="1" sz="2400">
                <a:solidFill>
                  <a:schemeClr val="tx1"/>
                </a:solidFill>
                <a:latin typeface="+mn-lt"/>
                <a:ea typeface="+mn-ea"/>
              </a:defRPr>
            </a:lvl3pPr>
            <a:lvl4pPr marL="1428750" indent="-228600" algn="l" rtl="0" eaLnBrk="0" fontAlgn="base" hangingPunct="0">
              <a:spcBef>
                <a:spcPct val="20000"/>
              </a:spcBef>
              <a:spcAft>
                <a:spcPct val="0"/>
              </a:spcAft>
              <a:buChar char="–"/>
              <a:defRPr kumimoji="1" sz="2000">
                <a:solidFill>
                  <a:schemeClr val="tx1"/>
                </a:solidFill>
                <a:latin typeface="+mn-lt"/>
                <a:ea typeface="+mn-ea"/>
              </a:defRPr>
            </a:lvl4pPr>
            <a:lvl5pPr marL="1771650" indent="-228600" algn="l" rtl="0" eaLnBrk="0" fontAlgn="base" hangingPunct="0">
              <a:spcBef>
                <a:spcPct val="20000"/>
              </a:spcBef>
              <a:spcAft>
                <a:spcPct val="0"/>
              </a:spcAft>
              <a:buChar char="•"/>
              <a:defRPr kumimoji="1" sz="2000">
                <a:solidFill>
                  <a:schemeClr val="tx1"/>
                </a:solidFill>
                <a:latin typeface="+mn-lt"/>
                <a:ea typeface="+mn-ea"/>
              </a:defRPr>
            </a:lvl5pPr>
            <a:lvl6pPr marL="2228850" indent="-228600" algn="l" rtl="0" eaLnBrk="0" fontAlgn="base" hangingPunct="0">
              <a:spcBef>
                <a:spcPct val="20000"/>
              </a:spcBef>
              <a:spcAft>
                <a:spcPct val="0"/>
              </a:spcAft>
              <a:buChar char="•"/>
              <a:defRPr sz="2000">
                <a:solidFill>
                  <a:schemeClr val="tx1"/>
                </a:solidFill>
                <a:latin typeface="+mn-lt"/>
                <a:ea typeface="+mn-ea"/>
              </a:defRPr>
            </a:lvl6pPr>
            <a:lvl7pPr marL="2686050" indent="-228600" algn="l" rtl="0" eaLnBrk="0" fontAlgn="base" hangingPunct="0">
              <a:spcBef>
                <a:spcPct val="20000"/>
              </a:spcBef>
              <a:spcAft>
                <a:spcPct val="0"/>
              </a:spcAft>
              <a:buChar char="•"/>
              <a:defRPr sz="2000">
                <a:solidFill>
                  <a:schemeClr val="tx1"/>
                </a:solidFill>
                <a:latin typeface="+mn-lt"/>
                <a:ea typeface="+mn-ea"/>
              </a:defRPr>
            </a:lvl7pPr>
            <a:lvl8pPr marL="3143250" indent="-228600" algn="l" rtl="0" eaLnBrk="0" fontAlgn="base" hangingPunct="0">
              <a:spcBef>
                <a:spcPct val="20000"/>
              </a:spcBef>
              <a:spcAft>
                <a:spcPct val="0"/>
              </a:spcAft>
              <a:buChar char="•"/>
              <a:defRPr sz="2000">
                <a:solidFill>
                  <a:schemeClr val="tx1"/>
                </a:solidFill>
                <a:latin typeface="+mn-lt"/>
                <a:ea typeface="+mn-ea"/>
              </a:defRPr>
            </a:lvl8pPr>
            <a:lvl9pPr marL="3600450" indent="-228600" algn="l" rtl="0" eaLnBrk="0" fontAlgn="base" hangingPunct="0">
              <a:spcBef>
                <a:spcPct val="20000"/>
              </a:spcBef>
              <a:spcAft>
                <a:spcPct val="0"/>
              </a:spcAft>
              <a:buChar char="•"/>
              <a:defRPr sz="2000">
                <a:solidFill>
                  <a:schemeClr val="tx1"/>
                </a:solidFill>
                <a:latin typeface="+mn-lt"/>
                <a:ea typeface="+mn-ea"/>
              </a:defRPr>
            </a:lvl9pPr>
          </a:lstStyle>
          <a:p>
            <a:pPr marL="457200" lvl="1" indent="0">
              <a:buFontTx/>
              <a:buNone/>
              <a:defRPr/>
            </a:pPr>
            <a:r>
              <a:rPr lang="en-US" altLang="ja-JP" sz="3300" dirty="0">
                <a:ea typeface="ヒラギノ角ゴ ProN W3"/>
                <a:cs typeface="ヒラギノ角ゴ ProN W3"/>
              </a:rPr>
              <a:t>Statistical processing</a:t>
            </a:r>
          </a:p>
          <a:p>
            <a:pPr lvl="1">
              <a:buFont typeface="Arial"/>
              <a:buChar char="•"/>
              <a:defRPr/>
            </a:pPr>
            <a:r>
              <a:rPr lang="en-US" altLang="ja-JP" sz="2900" dirty="0">
                <a:ea typeface="ヒラギノ角ゴ ProN W3"/>
                <a:cs typeface="ヒラギノ角ゴ ProN W3"/>
              </a:rPr>
              <a:t>Identify gesture's name and the number of fingers</a:t>
            </a:r>
          </a:p>
          <a:p>
            <a:pPr lvl="1">
              <a:buFont typeface="Arial"/>
              <a:buChar char="•"/>
              <a:defRPr/>
            </a:pPr>
            <a:r>
              <a:rPr lang="en-US" altLang="ja-JP" sz="2900" dirty="0">
                <a:ea typeface="ヒラギノ角ゴ ProN W3"/>
                <a:cs typeface="ヒラギノ角ゴ ProN W3"/>
              </a:rPr>
              <a:t>Calculate speed of </a:t>
            </a:r>
            <a:r>
              <a:rPr lang="en-US" altLang="ja-JP" sz="2900" dirty="0" smtClean="0">
                <a:ea typeface="ヒラギノ角ゴ ProN W3"/>
                <a:cs typeface="ヒラギノ角ゴ ProN W3"/>
              </a:rPr>
              <a:t>swipes</a:t>
            </a:r>
            <a:endParaRPr lang="en-US" altLang="ja-JP" sz="2900" dirty="0">
              <a:ea typeface="ヒラギノ角ゴ ProN W3"/>
              <a:cs typeface="ヒラギノ角ゴ ProN W3"/>
            </a:endParaRPr>
          </a:p>
          <a:p>
            <a:pPr lvl="1">
              <a:buFont typeface="Arial"/>
              <a:buChar char="•"/>
              <a:defRPr/>
            </a:pPr>
            <a:r>
              <a:rPr lang="en-US" altLang="ja-JP" sz="2900" dirty="0">
                <a:ea typeface="ヒラギノ角ゴ ProN W3"/>
                <a:cs typeface="ヒラギノ角ゴ ProN W3"/>
              </a:rPr>
              <a:t>Aggregation for each application</a:t>
            </a:r>
          </a:p>
        </p:txBody>
      </p:sp>
      <p:sp>
        <p:nvSpPr>
          <p:cNvPr id="66" name="コンテンツ プレースホルダー 2"/>
          <p:cNvSpPr txBox="1">
            <a:spLocks/>
          </p:cNvSpPr>
          <p:nvPr/>
        </p:nvSpPr>
        <p:spPr>
          <a:xfrm>
            <a:off x="115888" y="6215063"/>
            <a:ext cx="8915400" cy="309562"/>
          </a:xfrm>
          <a:prstGeom prst="rect">
            <a:avLst/>
          </a:prstGeom>
          <a:noFill/>
        </p:spPr>
        <p:txBody>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114300" indent="0" algn="ctr">
              <a:buClr>
                <a:schemeClr val="tx2">
                  <a:lumMod val="50000"/>
                </a:schemeClr>
              </a:buClr>
              <a:buFont typeface="Arial" pitchFamily="34" charset="0"/>
              <a:buNone/>
              <a:defRPr/>
            </a:pPr>
            <a:r>
              <a:rPr lang="en-US" altLang="ja-JP" sz="1400" dirty="0" smtClean="0"/>
              <a:t>[3] Hirabe</a:t>
            </a:r>
            <a:r>
              <a:rPr lang="en-US" altLang="ja-JP" sz="1400" dirty="0"/>
              <a:t>, </a:t>
            </a:r>
            <a:r>
              <a:rPr lang="en-US" altLang="ja-JP" sz="1400" dirty="0" smtClean="0"/>
              <a:t>Y, et al. ICMU 2014 </a:t>
            </a:r>
            <a:endParaRPr lang="en-US" altLang="ja-JP" sz="1400" dirty="0"/>
          </a:p>
        </p:txBody>
      </p:sp>
      <p:grpSp>
        <p:nvGrpSpPr>
          <p:cNvPr id="28691" name="図形グループ 25"/>
          <p:cNvGrpSpPr>
            <a:grpSpLocks/>
          </p:cNvGrpSpPr>
          <p:nvPr/>
        </p:nvGrpSpPr>
        <p:grpSpPr bwMode="auto">
          <a:xfrm>
            <a:off x="1039813" y="4164013"/>
            <a:ext cx="3171825" cy="1971675"/>
            <a:chOff x="457200" y="453138"/>
            <a:chExt cx="8972836" cy="6133426"/>
          </a:xfrm>
        </p:grpSpPr>
        <p:grpSp>
          <p:nvGrpSpPr>
            <p:cNvPr id="28693" name="図形グループ 26"/>
            <p:cNvGrpSpPr>
              <a:grpSpLocks/>
            </p:cNvGrpSpPr>
            <p:nvPr/>
          </p:nvGrpSpPr>
          <p:grpSpPr bwMode="auto">
            <a:xfrm>
              <a:off x="457200" y="453138"/>
              <a:ext cx="8972836" cy="6133426"/>
              <a:chOff x="1336450" y="3970799"/>
              <a:chExt cx="2104200" cy="1929036"/>
            </a:xfrm>
          </p:grpSpPr>
          <p:pic>
            <p:nvPicPr>
              <p:cNvPr id="28724" name="図 57" descr="image_pinch.eps"/>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8550" y="5086997"/>
                <a:ext cx="1052100" cy="8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25" name="図 58" descr="image_rotate.eps"/>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6450" y="5086997"/>
                <a:ext cx="1052100" cy="81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26" name="図 59" descr="image_swipe.eps"/>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8550" y="3983267"/>
                <a:ext cx="1052100" cy="80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27" name="図 60" descr="image_touch.eps"/>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6450" y="3970799"/>
                <a:ext cx="1052100" cy="8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 name="フリーフォーム 67"/>
            <p:cNvSpPr/>
            <p:nvPr/>
          </p:nvSpPr>
          <p:spPr>
            <a:xfrm>
              <a:off x="484145" y="724745"/>
              <a:ext cx="2205035" cy="2296333"/>
            </a:xfrm>
            <a:custGeom>
              <a:avLst/>
              <a:gdLst>
                <a:gd name="connsiteX0" fmla="*/ 965036 w 2207166"/>
                <a:gd name="connsiteY0" fmla="*/ 2041968 h 2300197"/>
                <a:gd name="connsiteX1" fmla="*/ 611334 w 2207166"/>
                <a:gd name="connsiteY1" fmla="*/ 1897293 h 2300197"/>
                <a:gd name="connsiteX2" fmla="*/ 209400 w 2207166"/>
                <a:gd name="connsiteY2" fmla="*/ 1575792 h 2300197"/>
                <a:gd name="connsiteX3" fmla="*/ 80781 w 2207166"/>
                <a:gd name="connsiteY3" fmla="*/ 1318592 h 2300197"/>
                <a:gd name="connsiteX4" fmla="*/ 394 w 2207166"/>
                <a:gd name="connsiteY4" fmla="*/ 1157842 h 2300197"/>
                <a:gd name="connsiteX5" fmla="*/ 48626 w 2207166"/>
                <a:gd name="connsiteY5" fmla="*/ 997092 h 2300197"/>
                <a:gd name="connsiteX6" fmla="*/ 16471 w 2207166"/>
                <a:gd name="connsiteY6" fmla="*/ 772042 h 2300197"/>
                <a:gd name="connsiteX7" fmla="*/ 209400 w 2207166"/>
                <a:gd name="connsiteY7" fmla="*/ 772042 h 2300197"/>
                <a:gd name="connsiteX8" fmla="*/ 418405 w 2207166"/>
                <a:gd name="connsiteY8" fmla="*/ 948867 h 2300197"/>
                <a:gd name="connsiteX9" fmla="*/ 418405 w 2207166"/>
                <a:gd name="connsiteY9" fmla="*/ 1077467 h 2300197"/>
                <a:gd name="connsiteX10" fmla="*/ 466637 w 2207166"/>
                <a:gd name="connsiteY10" fmla="*/ 1189992 h 2300197"/>
                <a:gd name="connsiteX11" fmla="*/ 482715 w 2207166"/>
                <a:gd name="connsiteY11" fmla="*/ 1302517 h 2300197"/>
                <a:gd name="connsiteX12" fmla="*/ 563102 w 2207166"/>
                <a:gd name="connsiteY12" fmla="*/ 1270367 h 2300197"/>
                <a:gd name="connsiteX13" fmla="*/ 643488 w 2207166"/>
                <a:gd name="connsiteY13" fmla="*/ 981017 h 2300197"/>
                <a:gd name="connsiteX14" fmla="*/ 691720 w 2207166"/>
                <a:gd name="connsiteY14" fmla="*/ 836342 h 2300197"/>
                <a:gd name="connsiteX15" fmla="*/ 530947 w 2207166"/>
                <a:gd name="connsiteY15" fmla="*/ 579142 h 2300197"/>
                <a:gd name="connsiteX16" fmla="*/ 418405 w 2207166"/>
                <a:gd name="connsiteY16" fmla="*/ 338017 h 2300197"/>
                <a:gd name="connsiteX17" fmla="*/ 402328 w 2207166"/>
                <a:gd name="connsiteY17" fmla="*/ 80817 h 2300197"/>
                <a:gd name="connsiteX18" fmla="*/ 530947 w 2207166"/>
                <a:gd name="connsiteY18" fmla="*/ 442 h 2300197"/>
                <a:gd name="connsiteX19" fmla="*/ 691720 w 2207166"/>
                <a:gd name="connsiteY19" fmla="*/ 64742 h 2300197"/>
                <a:gd name="connsiteX20" fmla="*/ 868571 w 2207166"/>
                <a:gd name="connsiteY20" fmla="*/ 354092 h 2300197"/>
                <a:gd name="connsiteX21" fmla="*/ 997190 w 2207166"/>
                <a:gd name="connsiteY21" fmla="*/ 546992 h 2300197"/>
                <a:gd name="connsiteX22" fmla="*/ 1125809 w 2207166"/>
                <a:gd name="connsiteY22" fmla="*/ 755967 h 2300197"/>
                <a:gd name="connsiteX23" fmla="*/ 1125809 w 2207166"/>
                <a:gd name="connsiteY23" fmla="*/ 434467 h 2300197"/>
                <a:gd name="connsiteX24" fmla="*/ 1125809 w 2207166"/>
                <a:gd name="connsiteY24" fmla="*/ 370167 h 2300197"/>
                <a:gd name="connsiteX25" fmla="*/ 965036 w 2207166"/>
                <a:gd name="connsiteY25" fmla="*/ 418392 h 2300197"/>
                <a:gd name="connsiteX26" fmla="*/ 1222273 w 2207166"/>
                <a:gd name="connsiteY26" fmla="*/ 273717 h 2300197"/>
                <a:gd name="connsiteX27" fmla="*/ 1479511 w 2207166"/>
                <a:gd name="connsiteY27" fmla="*/ 450542 h 2300197"/>
                <a:gd name="connsiteX28" fmla="*/ 1543821 w 2207166"/>
                <a:gd name="connsiteY28" fmla="*/ 836342 h 2300197"/>
                <a:gd name="connsiteX29" fmla="*/ 1495589 w 2207166"/>
                <a:gd name="connsiteY29" fmla="*/ 498767 h 2300197"/>
                <a:gd name="connsiteX30" fmla="*/ 1640285 w 2207166"/>
                <a:gd name="connsiteY30" fmla="*/ 595217 h 2300197"/>
                <a:gd name="connsiteX31" fmla="*/ 1768904 w 2207166"/>
                <a:gd name="connsiteY31" fmla="*/ 868492 h 2300197"/>
                <a:gd name="connsiteX32" fmla="*/ 1736749 w 2207166"/>
                <a:gd name="connsiteY32" fmla="*/ 723817 h 2300197"/>
                <a:gd name="connsiteX33" fmla="*/ 1833213 w 2207166"/>
                <a:gd name="connsiteY33" fmla="*/ 755967 h 2300197"/>
                <a:gd name="connsiteX34" fmla="*/ 2042219 w 2207166"/>
                <a:gd name="connsiteY34" fmla="*/ 1045317 h 2300197"/>
                <a:gd name="connsiteX35" fmla="*/ 2026142 w 2207166"/>
                <a:gd name="connsiteY35" fmla="*/ 1495417 h 2300197"/>
                <a:gd name="connsiteX36" fmla="*/ 2090451 w 2207166"/>
                <a:gd name="connsiteY36" fmla="*/ 1768693 h 2300197"/>
                <a:gd name="connsiteX37" fmla="*/ 2202993 w 2207166"/>
                <a:gd name="connsiteY37" fmla="*/ 1977668 h 2300197"/>
                <a:gd name="connsiteX38" fmla="*/ 1929677 w 2207166"/>
                <a:gd name="connsiteY38" fmla="*/ 2170568 h 2300197"/>
                <a:gd name="connsiteX39" fmla="*/ 1383047 w 2207166"/>
                <a:gd name="connsiteY39" fmla="*/ 2299168 h 2300197"/>
                <a:gd name="connsiteX40" fmla="*/ 1061500 w 2207166"/>
                <a:gd name="connsiteY40" fmla="*/ 2218793 h 2300197"/>
                <a:gd name="connsiteX41" fmla="*/ 965036 w 2207166"/>
                <a:gd name="connsiteY41" fmla="*/ 2041968 h 230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07166" h="2300197">
                  <a:moveTo>
                    <a:pt x="965036" y="2041968"/>
                  </a:moveTo>
                  <a:cubicBezTo>
                    <a:pt x="890008" y="1988385"/>
                    <a:pt x="737273" y="1974989"/>
                    <a:pt x="611334" y="1897293"/>
                  </a:cubicBezTo>
                  <a:cubicBezTo>
                    <a:pt x="485395" y="1819597"/>
                    <a:pt x="297825" y="1672242"/>
                    <a:pt x="209400" y="1575792"/>
                  </a:cubicBezTo>
                  <a:cubicBezTo>
                    <a:pt x="120975" y="1479342"/>
                    <a:pt x="80781" y="1318592"/>
                    <a:pt x="80781" y="1318592"/>
                  </a:cubicBezTo>
                  <a:cubicBezTo>
                    <a:pt x="45947" y="1248934"/>
                    <a:pt x="5753" y="1211425"/>
                    <a:pt x="394" y="1157842"/>
                  </a:cubicBezTo>
                  <a:cubicBezTo>
                    <a:pt x="-4965" y="1104259"/>
                    <a:pt x="45947" y="1061392"/>
                    <a:pt x="48626" y="997092"/>
                  </a:cubicBezTo>
                  <a:cubicBezTo>
                    <a:pt x="51305" y="932792"/>
                    <a:pt x="-10325" y="809550"/>
                    <a:pt x="16471" y="772042"/>
                  </a:cubicBezTo>
                  <a:cubicBezTo>
                    <a:pt x="43267" y="734534"/>
                    <a:pt x="142411" y="742571"/>
                    <a:pt x="209400" y="772042"/>
                  </a:cubicBezTo>
                  <a:cubicBezTo>
                    <a:pt x="276389" y="801513"/>
                    <a:pt x="383571" y="897963"/>
                    <a:pt x="418405" y="948867"/>
                  </a:cubicBezTo>
                  <a:cubicBezTo>
                    <a:pt x="453239" y="999771"/>
                    <a:pt x="410366" y="1037279"/>
                    <a:pt x="418405" y="1077467"/>
                  </a:cubicBezTo>
                  <a:cubicBezTo>
                    <a:pt x="426444" y="1117654"/>
                    <a:pt x="455919" y="1152484"/>
                    <a:pt x="466637" y="1189992"/>
                  </a:cubicBezTo>
                  <a:cubicBezTo>
                    <a:pt x="477355" y="1227500"/>
                    <a:pt x="466638" y="1289121"/>
                    <a:pt x="482715" y="1302517"/>
                  </a:cubicBezTo>
                  <a:cubicBezTo>
                    <a:pt x="498792" y="1315913"/>
                    <a:pt x="536307" y="1323950"/>
                    <a:pt x="563102" y="1270367"/>
                  </a:cubicBezTo>
                  <a:cubicBezTo>
                    <a:pt x="589897" y="1216784"/>
                    <a:pt x="622052" y="1053354"/>
                    <a:pt x="643488" y="981017"/>
                  </a:cubicBezTo>
                  <a:cubicBezTo>
                    <a:pt x="664924" y="908680"/>
                    <a:pt x="710477" y="903321"/>
                    <a:pt x="691720" y="836342"/>
                  </a:cubicBezTo>
                  <a:cubicBezTo>
                    <a:pt x="672963" y="769363"/>
                    <a:pt x="576499" y="662196"/>
                    <a:pt x="530947" y="579142"/>
                  </a:cubicBezTo>
                  <a:cubicBezTo>
                    <a:pt x="485394" y="496088"/>
                    <a:pt x="439841" y="421071"/>
                    <a:pt x="418405" y="338017"/>
                  </a:cubicBezTo>
                  <a:cubicBezTo>
                    <a:pt x="396969" y="254963"/>
                    <a:pt x="383571" y="137080"/>
                    <a:pt x="402328" y="80817"/>
                  </a:cubicBezTo>
                  <a:cubicBezTo>
                    <a:pt x="421085" y="24554"/>
                    <a:pt x="482715" y="3121"/>
                    <a:pt x="530947" y="442"/>
                  </a:cubicBezTo>
                  <a:cubicBezTo>
                    <a:pt x="579179" y="-2237"/>
                    <a:pt x="635449" y="5800"/>
                    <a:pt x="691720" y="64742"/>
                  </a:cubicBezTo>
                  <a:cubicBezTo>
                    <a:pt x="747991" y="123684"/>
                    <a:pt x="817659" y="273717"/>
                    <a:pt x="868571" y="354092"/>
                  </a:cubicBezTo>
                  <a:cubicBezTo>
                    <a:pt x="919483" y="434467"/>
                    <a:pt x="954317" y="480013"/>
                    <a:pt x="997190" y="546992"/>
                  </a:cubicBezTo>
                  <a:cubicBezTo>
                    <a:pt x="1040063" y="613971"/>
                    <a:pt x="1104373" y="774721"/>
                    <a:pt x="1125809" y="755967"/>
                  </a:cubicBezTo>
                  <a:cubicBezTo>
                    <a:pt x="1147246" y="737213"/>
                    <a:pt x="1125809" y="434467"/>
                    <a:pt x="1125809" y="434467"/>
                  </a:cubicBezTo>
                  <a:cubicBezTo>
                    <a:pt x="1125809" y="370167"/>
                    <a:pt x="1152604" y="372846"/>
                    <a:pt x="1125809" y="370167"/>
                  </a:cubicBezTo>
                  <a:cubicBezTo>
                    <a:pt x="1099014" y="367488"/>
                    <a:pt x="948959" y="434467"/>
                    <a:pt x="965036" y="418392"/>
                  </a:cubicBezTo>
                  <a:cubicBezTo>
                    <a:pt x="981113" y="402317"/>
                    <a:pt x="1136527" y="268359"/>
                    <a:pt x="1222273" y="273717"/>
                  </a:cubicBezTo>
                  <a:cubicBezTo>
                    <a:pt x="1308019" y="279075"/>
                    <a:pt x="1425920" y="356771"/>
                    <a:pt x="1479511" y="450542"/>
                  </a:cubicBezTo>
                  <a:cubicBezTo>
                    <a:pt x="1533102" y="544313"/>
                    <a:pt x="1541141" y="828305"/>
                    <a:pt x="1543821" y="836342"/>
                  </a:cubicBezTo>
                  <a:cubicBezTo>
                    <a:pt x="1546501" y="844379"/>
                    <a:pt x="1479512" y="538954"/>
                    <a:pt x="1495589" y="498767"/>
                  </a:cubicBezTo>
                  <a:cubicBezTo>
                    <a:pt x="1511666" y="458580"/>
                    <a:pt x="1594733" y="533596"/>
                    <a:pt x="1640285" y="595217"/>
                  </a:cubicBezTo>
                  <a:cubicBezTo>
                    <a:pt x="1685837" y="656838"/>
                    <a:pt x="1752827" y="847059"/>
                    <a:pt x="1768904" y="868492"/>
                  </a:cubicBezTo>
                  <a:cubicBezTo>
                    <a:pt x="1784981" y="889925"/>
                    <a:pt x="1726031" y="742571"/>
                    <a:pt x="1736749" y="723817"/>
                  </a:cubicBezTo>
                  <a:cubicBezTo>
                    <a:pt x="1747467" y="705063"/>
                    <a:pt x="1782301" y="702384"/>
                    <a:pt x="1833213" y="755967"/>
                  </a:cubicBezTo>
                  <a:cubicBezTo>
                    <a:pt x="1884125" y="809550"/>
                    <a:pt x="2010064" y="922075"/>
                    <a:pt x="2042219" y="1045317"/>
                  </a:cubicBezTo>
                  <a:cubicBezTo>
                    <a:pt x="2074374" y="1168559"/>
                    <a:pt x="2018103" y="1374854"/>
                    <a:pt x="2026142" y="1495417"/>
                  </a:cubicBezTo>
                  <a:cubicBezTo>
                    <a:pt x="2034181" y="1615980"/>
                    <a:pt x="2060976" y="1688318"/>
                    <a:pt x="2090451" y="1768693"/>
                  </a:cubicBezTo>
                  <a:cubicBezTo>
                    <a:pt x="2119926" y="1849068"/>
                    <a:pt x="2229789" y="1910689"/>
                    <a:pt x="2202993" y="1977668"/>
                  </a:cubicBezTo>
                  <a:cubicBezTo>
                    <a:pt x="2176197" y="2044647"/>
                    <a:pt x="2066335" y="2116985"/>
                    <a:pt x="1929677" y="2170568"/>
                  </a:cubicBezTo>
                  <a:cubicBezTo>
                    <a:pt x="1793019" y="2224151"/>
                    <a:pt x="1527743" y="2291131"/>
                    <a:pt x="1383047" y="2299168"/>
                  </a:cubicBezTo>
                  <a:cubicBezTo>
                    <a:pt x="1238351" y="2307205"/>
                    <a:pt x="1136528" y="2267018"/>
                    <a:pt x="1061500" y="2218793"/>
                  </a:cubicBezTo>
                  <a:cubicBezTo>
                    <a:pt x="986472" y="2170568"/>
                    <a:pt x="1040064" y="2095551"/>
                    <a:pt x="965036" y="2041968"/>
                  </a:cubicBez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69" name="フリーフォーム 68"/>
            <p:cNvSpPr/>
            <p:nvPr/>
          </p:nvSpPr>
          <p:spPr>
            <a:xfrm>
              <a:off x="2927200" y="774129"/>
              <a:ext cx="2011927" cy="2246949"/>
            </a:xfrm>
            <a:custGeom>
              <a:avLst/>
              <a:gdLst>
                <a:gd name="connsiteX0" fmla="*/ 1045142 w 2013884"/>
                <a:gd name="connsiteY0" fmla="*/ 2248009 h 2248009"/>
                <a:gd name="connsiteX1" fmla="*/ 868291 w 2013884"/>
                <a:gd name="connsiteY1" fmla="*/ 2103334 h 2248009"/>
                <a:gd name="connsiteX2" fmla="*/ 450279 w 2013884"/>
                <a:gd name="connsiteY2" fmla="*/ 1942584 h 2248009"/>
                <a:gd name="connsiteX3" fmla="*/ 160887 w 2013884"/>
                <a:gd name="connsiteY3" fmla="*/ 1717534 h 2248009"/>
                <a:gd name="connsiteX4" fmla="*/ 64422 w 2013884"/>
                <a:gd name="connsiteY4" fmla="*/ 1460333 h 2248009"/>
                <a:gd name="connsiteX5" fmla="*/ 113 w 2013884"/>
                <a:gd name="connsiteY5" fmla="*/ 1347808 h 2248009"/>
                <a:gd name="connsiteX6" fmla="*/ 48345 w 2013884"/>
                <a:gd name="connsiteY6" fmla="*/ 1138833 h 2248009"/>
                <a:gd name="connsiteX7" fmla="*/ 32268 w 2013884"/>
                <a:gd name="connsiteY7" fmla="*/ 994158 h 2248009"/>
                <a:gd name="connsiteX8" fmla="*/ 225196 w 2013884"/>
                <a:gd name="connsiteY8" fmla="*/ 1042383 h 2248009"/>
                <a:gd name="connsiteX9" fmla="*/ 353815 w 2013884"/>
                <a:gd name="connsiteY9" fmla="*/ 1267433 h 2248009"/>
                <a:gd name="connsiteX10" fmla="*/ 369892 w 2013884"/>
                <a:gd name="connsiteY10" fmla="*/ 1363883 h 2248009"/>
                <a:gd name="connsiteX11" fmla="*/ 418124 w 2013884"/>
                <a:gd name="connsiteY11" fmla="*/ 1363883 h 2248009"/>
                <a:gd name="connsiteX12" fmla="*/ 402047 w 2013884"/>
                <a:gd name="connsiteY12" fmla="*/ 1026308 h 2248009"/>
                <a:gd name="connsiteX13" fmla="*/ 193041 w 2013884"/>
                <a:gd name="connsiteY13" fmla="*/ 447608 h 2248009"/>
                <a:gd name="connsiteX14" fmla="*/ 160887 w 2013884"/>
                <a:gd name="connsiteY14" fmla="*/ 142183 h 2248009"/>
                <a:gd name="connsiteX15" fmla="*/ 289506 w 2013884"/>
                <a:gd name="connsiteY15" fmla="*/ 93958 h 2248009"/>
                <a:gd name="connsiteX16" fmla="*/ 385970 w 2013884"/>
                <a:gd name="connsiteY16" fmla="*/ 222558 h 2248009"/>
                <a:gd name="connsiteX17" fmla="*/ 514589 w 2013884"/>
                <a:gd name="connsiteY17" fmla="*/ 511908 h 2248009"/>
                <a:gd name="connsiteX18" fmla="*/ 707517 w 2013884"/>
                <a:gd name="connsiteY18" fmla="*/ 785183 h 2248009"/>
                <a:gd name="connsiteX19" fmla="*/ 803981 w 2013884"/>
                <a:gd name="connsiteY19" fmla="*/ 769108 h 2248009"/>
                <a:gd name="connsiteX20" fmla="*/ 723594 w 2013884"/>
                <a:gd name="connsiteY20" fmla="*/ 592283 h 2248009"/>
                <a:gd name="connsiteX21" fmla="*/ 611053 w 2013884"/>
                <a:gd name="connsiteY21" fmla="*/ 383308 h 2248009"/>
                <a:gd name="connsiteX22" fmla="*/ 514589 w 2013884"/>
                <a:gd name="connsiteY22" fmla="*/ 190408 h 2248009"/>
                <a:gd name="connsiteX23" fmla="*/ 530666 w 2013884"/>
                <a:gd name="connsiteY23" fmla="*/ 61808 h 2248009"/>
                <a:gd name="connsiteX24" fmla="*/ 627130 w 2013884"/>
                <a:gd name="connsiteY24" fmla="*/ 13583 h 2248009"/>
                <a:gd name="connsiteX25" fmla="*/ 884368 w 2013884"/>
                <a:gd name="connsiteY25" fmla="*/ 302933 h 2248009"/>
                <a:gd name="connsiteX26" fmla="*/ 1012987 w 2013884"/>
                <a:gd name="connsiteY26" fmla="*/ 479758 h 2248009"/>
                <a:gd name="connsiteX27" fmla="*/ 1109451 w 2013884"/>
                <a:gd name="connsiteY27" fmla="*/ 720883 h 2248009"/>
                <a:gd name="connsiteX28" fmla="*/ 1141606 w 2013884"/>
                <a:gd name="connsiteY28" fmla="*/ 785183 h 2248009"/>
                <a:gd name="connsiteX29" fmla="*/ 1125528 w 2013884"/>
                <a:gd name="connsiteY29" fmla="*/ 608358 h 2248009"/>
                <a:gd name="connsiteX30" fmla="*/ 1061219 w 2013884"/>
                <a:gd name="connsiteY30" fmla="*/ 544058 h 2248009"/>
                <a:gd name="connsiteX31" fmla="*/ 1350611 w 2013884"/>
                <a:gd name="connsiteY31" fmla="*/ 608358 h 2248009"/>
                <a:gd name="connsiteX32" fmla="*/ 1398844 w 2013884"/>
                <a:gd name="connsiteY32" fmla="*/ 801258 h 2248009"/>
                <a:gd name="connsiteX33" fmla="*/ 1463153 w 2013884"/>
                <a:gd name="connsiteY33" fmla="*/ 672658 h 2248009"/>
                <a:gd name="connsiteX34" fmla="*/ 1607849 w 2013884"/>
                <a:gd name="connsiteY34" fmla="*/ 785183 h 2248009"/>
                <a:gd name="connsiteX35" fmla="*/ 1752546 w 2013884"/>
                <a:gd name="connsiteY35" fmla="*/ 994158 h 2248009"/>
                <a:gd name="connsiteX36" fmla="*/ 1816855 w 2013884"/>
                <a:gd name="connsiteY36" fmla="*/ 1379958 h 2248009"/>
                <a:gd name="connsiteX37" fmla="*/ 1929397 w 2013884"/>
                <a:gd name="connsiteY37" fmla="*/ 1830059 h 2248009"/>
                <a:gd name="connsiteX38" fmla="*/ 1993706 w 2013884"/>
                <a:gd name="connsiteY38" fmla="*/ 1958659 h 2248009"/>
                <a:gd name="connsiteX39" fmla="*/ 1559617 w 2013884"/>
                <a:gd name="connsiteY39" fmla="*/ 2183709 h 2248009"/>
                <a:gd name="connsiteX40" fmla="*/ 996909 w 2013884"/>
                <a:gd name="connsiteY40" fmla="*/ 2231934 h 2248009"/>
                <a:gd name="connsiteX41" fmla="*/ 996909 w 2013884"/>
                <a:gd name="connsiteY41" fmla="*/ 2231934 h 2248009"/>
                <a:gd name="connsiteX42" fmla="*/ 948677 w 2013884"/>
                <a:gd name="connsiteY42" fmla="*/ 2151559 h 22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13884" h="2248009">
                  <a:moveTo>
                    <a:pt x="1045142" y="2248009"/>
                  </a:moveTo>
                  <a:cubicBezTo>
                    <a:pt x="1006288" y="2201123"/>
                    <a:pt x="967435" y="2154238"/>
                    <a:pt x="868291" y="2103334"/>
                  </a:cubicBezTo>
                  <a:cubicBezTo>
                    <a:pt x="769147" y="2052430"/>
                    <a:pt x="568180" y="2006884"/>
                    <a:pt x="450279" y="1942584"/>
                  </a:cubicBezTo>
                  <a:cubicBezTo>
                    <a:pt x="332378" y="1878284"/>
                    <a:pt x="225196" y="1797909"/>
                    <a:pt x="160887" y="1717534"/>
                  </a:cubicBezTo>
                  <a:cubicBezTo>
                    <a:pt x="96578" y="1637159"/>
                    <a:pt x="91218" y="1521954"/>
                    <a:pt x="64422" y="1460333"/>
                  </a:cubicBezTo>
                  <a:cubicBezTo>
                    <a:pt x="37626" y="1398712"/>
                    <a:pt x="2792" y="1401391"/>
                    <a:pt x="113" y="1347808"/>
                  </a:cubicBezTo>
                  <a:cubicBezTo>
                    <a:pt x="-2566" y="1294225"/>
                    <a:pt x="42986" y="1197775"/>
                    <a:pt x="48345" y="1138833"/>
                  </a:cubicBezTo>
                  <a:cubicBezTo>
                    <a:pt x="53704" y="1079891"/>
                    <a:pt x="2793" y="1010233"/>
                    <a:pt x="32268" y="994158"/>
                  </a:cubicBezTo>
                  <a:cubicBezTo>
                    <a:pt x="61743" y="978083"/>
                    <a:pt x="171605" y="996837"/>
                    <a:pt x="225196" y="1042383"/>
                  </a:cubicBezTo>
                  <a:cubicBezTo>
                    <a:pt x="278787" y="1087929"/>
                    <a:pt x="329699" y="1213850"/>
                    <a:pt x="353815" y="1267433"/>
                  </a:cubicBezTo>
                  <a:cubicBezTo>
                    <a:pt x="377931" y="1321016"/>
                    <a:pt x="359174" y="1347808"/>
                    <a:pt x="369892" y="1363883"/>
                  </a:cubicBezTo>
                  <a:cubicBezTo>
                    <a:pt x="380610" y="1379958"/>
                    <a:pt x="412765" y="1420145"/>
                    <a:pt x="418124" y="1363883"/>
                  </a:cubicBezTo>
                  <a:cubicBezTo>
                    <a:pt x="423483" y="1307621"/>
                    <a:pt x="439561" y="1179021"/>
                    <a:pt x="402047" y="1026308"/>
                  </a:cubicBezTo>
                  <a:cubicBezTo>
                    <a:pt x="364533" y="873595"/>
                    <a:pt x="233234" y="594962"/>
                    <a:pt x="193041" y="447608"/>
                  </a:cubicBezTo>
                  <a:cubicBezTo>
                    <a:pt x="152848" y="300254"/>
                    <a:pt x="144810" y="201125"/>
                    <a:pt x="160887" y="142183"/>
                  </a:cubicBezTo>
                  <a:cubicBezTo>
                    <a:pt x="176964" y="83241"/>
                    <a:pt x="251992" y="80562"/>
                    <a:pt x="289506" y="93958"/>
                  </a:cubicBezTo>
                  <a:cubicBezTo>
                    <a:pt x="327020" y="107354"/>
                    <a:pt x="348456" y="152900"/>
                    <a:pt x="385970" y="222558"/>
                  </a:cubicBezTo>
                  <a:cubicBezTo>
                    <a:pt x="423484" y="292216"/>
                    <a:pt x="460998" y="418137"/>
                    <a:pt x="514589" y="511908"/>
                  </a:cubicBezTo>
                  <a:cubicBezTo>
                    <a:pt x="568180" y="605679"/>
                    <a:pt x="659285" y="742316"/>
                    <a:pt x="707517" y="785183"/>
                  </a:cubicBezTo>
                  <a:cubicBezTo>
                    <a:pt x="755749" y="828050"/>
                    <a:pt x="801302" y="801258"/>
                    <a:pt x="803981" y="769108"/>
                  </a:cubicBezTo>
                  <a:cubicBezTo>
                    <a:pt x="806660" y="736958"/>
                    <a:pt x="755749" y="656583"/>
                    <a:pt x="723594" y="592283"/>
                  </a:cubicBezTo>
                  <a:cubicBezTo>
                    <a:pt x="691439" y="527983"/>
                    <a:pt x="645887" y="450287"/>
                    <a:pt x="611053" y="383308"/>
                  </a:cubicBezTo>
                  <a:cubicBezTo>
                    <a:pt x="576219" y="316329"/>
                    <a:pt x="527987" y="243991"/>
                    <a:pt x="514589" y="190408"/>
                  </a:cubicBezTo>
                  <a:cubicBezTo>
                    <a:pt x="501191" y="136825"/>
                    <a:pt x="511909" y="91279"/>
                    <a:pt x="530666" y="61808"/>
                  </a:cubicBezTo>
                  <a:cubicBezTo>
                    <a:pt x="549423" y="32337"/>
                    <a:pt x="568180" y="-26605"/>
                    <a:pt x="627130" y="13583"/>
                  </a:cubicBezTo>
                  <a:cubicBezTo>
                    <a:pt x="686080" y="53770"/>
                    <a:pt x="820058" y="225237"/>
                    <a:pt x="884368" y="302933"/>
                  </a:cubicBezTo>
                  <a:cubicBezTo>
                    <a:pt x="948677" y="380629"/>
                    <a:pt x="975473" y="410100"/>
                    <a:pt x="1012987" y="479758"/>
                  </a:cubicBezTo>
                  <a:cubicBezTo>
                    <a:pt x="1050501" y="549416"/>
                    <a:pt x="1088015" y="669979"/>
                    <a:pt x="1109451" y="720883"/>
                  </a:cubicBezTo>
                  <a:cubicBezTo>
                    <a:pt x="1130887" y="771787"/>
                    <a:pt x="1138926" y="803937"/>
                    <a:pt x="1141606" y="785183"/>
                  </a:cubicBezTo>
                  <a:cubicBezTo>
                    <a:pt x="1144286" y="766429"/>
                    <a:pt x="1138926" y="648545"/>
                    <a:pt x="1125528" y="608358"/>
                  </a:cubicBezTo>
                  <a:cubicBezTo>
                    <a:pt x="1112130" y="568171"/>
                    <a:pt x="1023705" y="544058"/>
                    <a:pt x="1061219" y="544058"/>
                  </a:cubicBezTo>
                  <a:cubicBezTo>
                    <a:pt x="1098733" y="544058"/>
                    <a:pt x="1294340" y="565491"/>
                    <a:pt x="1350611" y="608358"/>
                  </a:cubicBezTo>
                  <a:cubicBezTo>
                    <a:pt x="1406882" y="651225"/>
                    <a:pt x="1380087" y="790541"/>
                    <a:pt x="1398844" y="801258"/>
                  </a:cubicBezTo>
                  <a:cubicBezTo>
                    <a:pt x="1417601" y="811975"/>
                    <a:pt x="1428319" y="675337"/>
                    <a:pt x="1463153" y="672658"/>
                  </a:cubicBezTo>
                  <a:cubicBezTo>
                    <a:pt x="1497987" y="669979"/>
                    <a:pt x="1559617" y="731600"/>
                    <a:pt x="1607849" y="785183"/>
                  </a:cubicBezTo>
                  <a:cubicBezTo>
                    <a:pt x="1656081" y="838766"/>
                    <a:pt x="1717712" y="895029"/>
                    <a:pt x="1752546" y="994158"/>
                  </a:cubicBezTo>
                  <a:cubicBezTo>
                    <a:pt x="1787380" y="1093287"/>
                    <a:pt x="1787380" y="1240641"/>
                    <a:pt x="1816855" y="1379958"/>
                  </a:cubicBezTo>
                  <a:cubicBezTo>
                    <a:pt x="1846330" y="1519275"/>
                    <a:pt x="1899922" y="1733609"/>
                    <a:pt x="1929397" y="1830059"/>
                  </a:cubicBezTo>
                  <a:cubicBezTo>
                    <a:pt x="1958872" y="1926509"/>
                    <a:pt x="2055336" y="1899717"/>
                    <a:pt x="1993706" y="1958659"/>
                  </a:cubicBezTo>
                  <a:cubicBezTo>
                    <a:pt x="1932076" y="2017601"/>
                    <a:pt x="1725750" y="2138163"/>
                    <a:pt x="1559617" y="2183709"/>
                  </a:cubicBezTo>
                  <a:cubicBezTo>
                    <a:pt x="1393484" y="2229255"/>
                    <a:pt x="996909" y="2231934"/>
                    <a:pt x="996909" y="2231934"/>
                  </a:cubicBezTo>
                  <a:lnTo>
                    <a:pt x="996909" y="2231934"/>
                  </a:lnTo>
                  <a:lnTo>
                    <a:pt x="948677" y="2151559"/>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70" name="フリーフォーム 69"/>
            <p:cNvSpPr/>
            <p:nvPr/>
          </p:nvSpPr>
          <p:spPr>
            <a:xfrm>
              <a:off x="4952598" y="709932"/>
              <a:ext cx="2254436" cy="2335836"/>
            </a:xfrm>
            <a:custGeom>
              <a:avLst/>
              <a:gdLst>
                <a:gd name="connsiteX0" fmla="*/ 1270195 w 2255462"/>
                <a:gd name="connsiteY0" fmla="*/ 2281270 h 2337696"/>
                <a:gd name="connsiteX1" fmla="*/ 1045112 w 2255462"/>
                <a:gd name="connsiteY1" fmla="*/ 2200895 h 2337696"/>
                <a:gd name="connsiteX2" fmla="*/ 932571 w 2255462"/>
                <a:gd name="connsiteY2" fmla="*/ 2040145 h 2337696"/>
                <a:gd name="connsiteX3" fmla="*/ 498482 w 2255462"/>
                <a:gd name="connsiteY3" fmla="*/ 1831170 h 2337696"/>
                <a:gd name="connsiteX4" fmla="*/ 209089 w 2255462"/>
                <a:gd name="connsiteY4" fmla="*/ 1622194 h 2337696"/>
                <a:gd name="connsiteX5" fmla="*/ 80471 w 2255462"/>
                <a:gd name="connsiteY5" fmla="*/ 1348919 h 2337696"/>
                <a:gd name="connsiteX6" fmla="*/ 84 w 2255462"/>
                <a:gd name="connsiteY6" fmla="*/ 1188169 h 2337696"/>
                <a:gd name="connsiteX7" fmla="*/ 64393 w 2255462"/>
                <a:gd name="connsiteY7" fmla="*/ 1027419 h 2337696"/>
                <a:gd name="connsiteX8" fmla="*/ 32238 w 2255462"/>
                <a:gd name="connsiteY8" fmla="*/ 834519 h 2337696"/>
                <a:gd name="connsiteX9" fmla="*/ 225167 w 2255462"/>
                <a:gd name="connsiteY9" fmla="*/ 834519 h 2337696"/>
                <a:gd name="connsiteX10" fmla="*/ 482405 w 2255462"/>
                <a:gd name="connsiteY10" fmla="*/ 1059569 h 2337696"/>
                <a:gd name="connsiteX11" fmla="*/ 466327 w 2255462"/>
                <a:gd name="connsiteY11" fmla="*/ 1188169 h 2337696"/>
                <a:gd name="connsiteX12" fmla="*/ 578869 w 2255462"/>
                <a:gd name="connsiteY12" fmla="*/ 1381069 h 2337696"/>
                <a:gd name="connsiteX13" fmla="*/ 691410 w 2255462"/>
                <a:gd name="connsiteY13" fmla="*/ 1091719 h 2337696"/>
                <a:gd name="connsiteX14" fmla="*/ 643178 w 2255462"/>
                <a:gd name="connsiteY14" fmla="*/ 738069 h 2337696"/>
                <a:gd name="connsiteX15" fmla="*/ 546714 w 2255462"/>
                <a:gd name="connsiteY15" fmla="*/ 561244 h 2337696"/>
                <a:gd name="connsiteX16" fmla="*/ 385940 w 2255462"/>
                <a:gd name="connsiteY16" fmla="*/ 111144 h 2337696"/>
                <a:gd name="connsiteX17" fmla="*/ 611023 w 2255462"/>
                <a:gd name="connsiteY17" fmla="*/ 14694 h 2337696"/>
                <a:gd name="connsiteX18" fmla="*/ 868261 w 2255462"/>
                <a:gd name="connsiteY18" fmla="*/ 352269 h 2337696"/>
                <a:gd name="connsiteX19" fmla="*/ 980803 w 2255462"/>
                <a:gd name="connsiteY19" fmla="*/ 545169 h 2337696"/>
                <a:gd name="connsiteX20" fmla="*/ 1109422 w 2255462"/>
                <a:gd name="connsiteY20" fmla="*/ 802369 h 2337696"/>
                <a:gd name="connsiteX21" fmla="*/ 1141576 w 2255462"/>
                <a:gd name="connsiteY21" fmla="*/ 657694 h 2337696"/>
                <a:gd name="connsiteX22" fmla="*/ 1141576 w 2255462"/>
                <a:gd name="connsiteY22" fmla="*/ 432644 h 2337696"/>
                <a:gd name="connsiteX23" fmla="*/ 980803 w 2255462"/>
                <a:gd name="connsiteY23" fmla="*/ 480869 h 2337696"/>
                <a:gd name="connsiteX24" fmla="*/ 1157654 w 2255462"/>
                <a:gd name="connsiteY24" fmla="*/ 320119 h 2337696"/>
                <a:gd name="connsiteX25" fmla="*/ 1398814 w 2255462"/>
                <a:gd name="connsiteY25" fmla="*/ 352269 h 2337696"/>
                <a:gd name="connsiteX26" fmla="*/ 1447046 w 2255462"/>
                <a:gd name="connsiteY26" fmla="*/ 545169 h 2337696"/>
                <a:gd name="connsiteX27" fmla="*/ 1543511 w 2255462"/>
                <a:gd name="connsiteY27" fmla="*/ 866669 h 2337696"/>
                <a:gd name="connsiteX28" fmla="*/ 1447046 w 2255462"/>
                <a:gd name="connsiteY28" fmla="*/ 577319 h 2337696"/>
                <a:gd name="connsiteX29" fmla="*/ 1623897 w 2255462"/>
                <a:gd name="connsiteY29" fmla="*/ 609469 h 2337696"/>
                <a:gd name="connsiteX30" fmla="*/ 1768594 w 2255462"/>
                <a:gd name="connsiteY30" fmla="*/ 882744 h 2337696"/>
                <a:gd name="connsiteX31" fmla="*/ 1736439 w 2255462"/>
                <a:gd name="connsiteY31" fmla="*/ 754144 h 2337696"/>
                <a:gd name="connsiteX32" fmla="*/ 1865058 w 2255462"/>
                <a:gd name="connsiteY32" fmla="*/ 802369 h 2337696"/>
                <a:gd name="connsiteX33" fmla="*/ 2057986 w 2255462"/>
                <a:gd name="connsiteY33" fmla="*/ 1204244 h 2337696"/>
                <a:gd name="connsiteX34" fmla="*/ 2057986 w 2255462"/>
                <a:gd name="connsiteY34" fmla="*/ 1782945 h 2337696"/>
                <a:gd name="connsiteX35" fmla="*/ 2234837 w 2255462"/>
                <a:gd name="connsiteY35" fmla="*/ 2007995 h 2337696"/>
                <a:gd name="connsiteX36" fmla="*/ 1511356 w 2255462"/>
                <a:gd name="connsiteY36" fmla="*/ 2329495 h 2337696"/>
                <a:gd name="connsiteX37" fmla="*/ 1205886 w 2255462"/>
                <a:gd name="connsiteY37" fmla="*/ 2249120 h 233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55462" h="2337696">
                  <a:moveTo>
                    <a:pt x="1270195" y="2281270"/>
                  </a:moveTo>
                  <a:cubicBezTo>
                    <a:pt x="1185789" y="2261176"/>
                    <a:pt x="1101383" y="2241082"/>
                    <a:pt x="1045112" y="2200895"/>
                  </a:cubicBezTo>
                  <a:cubicBezTo>
                    <a:pt x="988841" y="2160708"/>
                    <a:pt x="1023676" y="2101766"/>
                    <a:pt x="932571" y="2040145"/>
                  </a:cubicBezTo>
                  <a:cubicBezTo>
                    <a:pt x="841466" y="1978524"/>
                    <a:pt x="619062" y="1900829"/>
                    <a:pt x="498482" y="1831170"/>
                  </a:cubicBezTo>
                  <a:cubicBezTo>
                    <a:pt x="377902" y="1761511"/>
                    <a:pt x="278757" y="1702569"/>
                    <a:pt x="209089" y="1622194"/>
                  </a:cubicBezTo>
                  <a:cubicBezTo>
                    <a:pt x="139421" y="1541819"/>
                    <a:pt x="115305" y="1421256"/>
                    <a:pt x="80471" y="1348919"/>
                  </a:cubicBezTo>
                  <a:cubicBezTo>
                    <a:pt x="45637" y="1276582"/>
                    <a:pt x="2764" y="1241752"/>
                    <a:pt x="84" y="1188169"/>
                  </a:cubicBezTo>
                  <a:cubicBezTo>
                    <a:pt x="-2596" y="1134586"/>
                    <a:pt x="59034" y="1086361"/>
                    <a:pt x="64393" y="1027419"/>
                  </a:cubicBezTo>
                  <a:cubicBezTo>
                    <a:pt x="69752" y="968477"/>
                    <a:pt x="5442" y="866669"/>
                    <a:pt x="32238" y="834519"/>
                  </a:cubicBezTo>
                  <a:cubicBezTo>
                    <a:pt x="59034" y="802369"/>
                    <a:pt x="150139" y="797011"/>
                    <a:pt x="225167" y="834519"/>
                  </a:cubicBezTo>
                  <a:cubicBezTo>
                    <a:pt x="300195" y="872027"/>
                    <a:pt x="442212" y="1000627"/>
                    <a:pt x="482405" y="1059569"/>
                  </a:cubicBezTo>
                  <a:cubicBezTo>
                    <a:pt x="522598" y="1118511"/>
                    <a:pt x="450250" y="1134586"/>
                    <a:pt x="466327" y="1188169"/>
                  </a:cubicBezTo>
                  <a:cubicBezTo>
                    <a:pt x="482404" y="1241752"/>
                    <a:pt x="541355" y="1397144"/>
                    <a:pt x="578869" y="1381069"/>
                  </a:cubicBezTo>
                  <a:cubicBezTo>
                    <a:pt x="616383" y="1364994"/>
                    <a:pt x="680692" y="1198886"/>
                    <a:pt x="691410" y="1091719"/>
                  </a:cubicBezTo>
                  <a:cubicBezTo>
                    <a:pt x="702128" y="984552"/>
                    <a:pt x="667294" y="826481"/>
                    <a:pt x="643178" y="738069"/>
                  </a:cubicBezTo>
                  <a:cubicBezTo>
                    <a:pt x="619062" y="649656"/>
                    <a:pt x="589587" y="665731"/>
                    <a:pt x="546714" y="561244"/>
                  </a:cubicBezTo>
                  <a:cubicBezTo>
                    <a:pt x="503841" y="456757"/>
                    <a:pt x="375222" y="202236"/>
                    <a:pt x="385940" y="111144"/>
                  </a:cubicBezTo>
                  <a:cubicBezTo>
                    <a:pt x="396658" y="20052"/>
                    <a:pt x="530636" y="-25494"/>
                    <a:pt x="611023" y="14694"/>
                  </a:cubicBezTo>
                  <a:cubicBezTo>
                    <a:pt x="691410" y="54881"/>
                    <a:pt x="806631" y="263856"/>
                    <a:pt x="868261" y="352269"/>
                  </a:cubicBezTo>
                  <a:cubicBezTo>
                    <a:pt x="929891" y="440682"/>
                    <a:pt x="940610" y="470152"/>
                    <a:pt x="980803" y="545169"/>
                  </a:cubicBezTo>
                  <a:cubicBezTo>
                    <a:pt x="1020996" y="620186"/>
                    <a:pt x="1082626" y="783615"/>
                    <a:pt x="1109422" y="802369"/>
                  </a:cubicBezTo>
                  <a:cubicBezTo>
                    <a:pt x="1136217" y="821123"/>
                    <a:pt x="1136217" y="719315"/>
                    <a:pt x="1141576" y="657694"/>
                  </a:cubicBezTo>
                  <a:cubicBezTo>
                    <a:pt x="1146935" y="596073"/>
                    <a:pt x="1168371" y="462115"/>
                    <a:pt x="1141576" y="432644"/>
                  </a:cubicBezTo>
                  <a:cubicBezTo>
                    <a:pt x="1114780" y="403173"/>
                    <a:pt x="978123" y="499623"/>
                    <a:pt x="980803" y="480869"/>
                  </a:cubicBezTo>
                  <a:cubicBezTo>
                    <a:pt x="983483" y="462115"/>
                    <a:pt x="1087986" y="341552"/>
                    <a:pt x="1157654" y="320119"/>
                  </a:cubicBezTo>
                  <a:cubicBezTo>
                    <a:pt x="1227322" y="298686"/>
                    <a:pt x="1350582" y="314761"/>
                    <a:pt x="1398814" y="352269"/>
                  </a:cubicBezTo>
                  <a:cubicBezTo>
                    <a:pt x="1447046" y="389777"/>
                    <a:pt x="1422930" y="459436"/>
                    <a:pt x="1447046" y="545169"/>
                  </a:cubicBezTo>
                  <a:cubicBezTo>
                    <a:pt x="1471162" y="630902"/>
                    <a:pt x="1543511" y="861311"/>
                    <a:pt x="1543511" y="866669"/>
                  </a:cubicBezTo>
                  <a:cubicBezTo>
                    <a:pt x="1543511" y="872027"/>
                    <a:pt x="1433648" y="620186"/>
                    <a:pt x="1447046" y="577319"/>
                  </a:cubicBezTo>
                  <a:cubicBezTo>
                    <a:pt x="1460444" y="534452"/>
                    <a:pt x="1570306" y="558565"/>
                    <a:pt x="1623897" y="609469"/>
                  </a:cubicBezTo>
                  <a:cubicBezTo>
                    <a:pt x="1677488" y="660373"/>
                    <a:pt x="1749837" y="858632"/>
                    <a:pt x="1768594" y="882744"/>
                  </a:cubicBezTo>
                  <a:cubicBezTo>
                    <a:pt x="1787351" y="906856"/>
                    <a:pt x="1720362" y="767540"/>
                    <a:pt x="1736439" y="754144"/>
                  </a:cubicBezTo>
                  <a:cubicBezTo>
                    <a:pt x="1752516" y="740748"/>
                    <a:pt x="1811467" y="727352"/>
                    <a:pt x="1865058" y="802369"/>
                  </a:cubicBezTo>
                  <a:cubicBezTo>
                    <a:pt x="1918649" y="877386"/>
                    <a:pt x="2025831" y="1040815"/>
                    <a:pt x="2057986" y="1204244"/>
                  </a:cubicBezTo>
                  <a:cubicBezTo>
                    <a:pt x="2090141" y="1367673"/>
                    <a:pt x="2028511" y="1648986"/>
                    <a:pt x="2057986" y="1782945"/>
                  </a:cubicBezTo>
                  <a:cubicBezTo>
                    <a:pt x="2087461" y="1916903"/>
                    <a:pt x="2325942" y="1916903"/>
                    <a:pt x="2234837" y="2007995"/>
                  </a:cubicBezTo>
                  <a:cubicBezTo>
                    <a:pt x="2143732" y="2099087"/>
                    <a:pt x="1682848" y="2289308"/>
                    <a:pt x="1511356" y="2329495"/>
                  </a:cubicBezTo>
                  <a:cubicBezTo>
                    <a:pt x="1339864" y="2369682"/>
                    <a:pt x="1205886" y="2249120"/>
                    <a:pt x="1205886" y="2249120"/>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71" name="フリーフォーム 70"/>
            <p:cNvSpPr/>
            <p:nvPr/>
          </p:nvSpPr>
          <p:spPr>
            <a:xfrm>
              <a:off x="7620198" y="828452"/>
              <a:ext cx="1805345" cy="2207439"/>
            </a:xfrm>
            <a:custGeom>
              <a:avLst/>
              <a:gdLst>
                <a:gd name="connsiteX0" fmla="*/ 884613 w 1805994"/>
                <a:gd name="connsiteY0" fmla="*/ 2207678 h 2207678"/>
                <a:gd name="connsiteX1" fmla="*/ 707762 w 1805994"/>
                <a:gd name="connsiteY1" fmla="*/ 2046928 h 2207678"/>
                <a:gd name="connsiteX2" fmla="*/ 321905 w 1805994"/>
                <a:gd name="connsiteY2" fmla="*/ 1934403 h 2207678"/>
                <a:gd name="connsiteX3" fmla="*/ 161132 w 1805994"/>
                <a:gd name="connsiteY3" fmla="*/ 1837953 h 2207678"/>
                <a:gd name="connsiteX4" fmla="*/ 96822 w 1805994"/>
                <a:gd name="connsiteY4" fmla="*/ 1645053 h 2207678"/>
                <a:gd name="connsiteX5" fmla="*/ 358 w 1805994"/>
                <a:gd name="connsiteY5" fmla="*/ 1500377 h 2207678"/>
                <a:gd name="connsiteX6" fmla="*/ 64667 w 1805994"/>
                <a:gd name="connsiteY6" fmla="*/ 1403927 h 2207678"/>
                <a:gd name="connsiteX7" fmla="*/ 80745 w 1805994"/>
                <a:gd name="connsiteY7" fmla="*/ 1194952 h 2207678"/>
                <a:gd name="connsiteX8" fmla="*/ 273673 w 1805994"/>
                <a:gd name="connsiteY8" fmla="*/ 1323552 h 2207678"/>
                <a:gd name="connsiteX9" fmla="*/ 321905 w 1805994"/>
                <a:gd name="connsiteY9" fmla="*/ 1548603 h 2207678"/>
                <a:gd name="connsiteX10" fmla="*/ 370137 w 1805994"/>
                <a:gd name="connsiteY10" fmla="*/ 1548603 h 2207678"/>
                <a:gd name="connsiteX11" fmla="*/ 402292 w 1805994"/>
                <a:gd name="connsiteY11" fmla="*/ 1275327 h 2207678"/>
                <a:gd name="connsiteX12" fmla="*/ 289750 w 1805994"/>
                <a:gd name="connsiteY12" fmla="*/ 1018127 h 2207678"/>
                <a:gd name="connsiteX13" fmla="*/ 128977 w 1805994"/>
                <a:gd name="connsiteY13" fmla="*/ 664477 h 2207678"/>
                <a:gd name="connsiteX14" fmla="*/ 32513 w 1805994"/>
                <a:gd name="connsiteY14" fmla="*/ 342977 h 2207678"/>
                <a:gd name="connsiteX15" fmla="*/ 145054 w 1805994"/>
                <a:gd name="connsiteY15" fmla="*/ 246527 h 2207678"/>
                <a:gd name="connsiteX16" fmla="*/ 257596 w 1805994"/>
                <a:gd name="connsiteY16" fmla="*/ 359052 h 2207678"/>
                <a:gd name="connsiteX17" fmla="*/ 402292 w 1805994"/>
                <a:gd name="connsiteY17" fmla="*/ 632327 h 2207678"/>
                <a:gd name="connsiteX18" fmla="*/ 595220 w 1805994"/>
                <a:gd name="connsiteY18" fmla="*/ 905602 h 2207678"/>
                <a:gd name="connsiteX19" fmla="*/ 514833 w 1805994"/>
                <a:gd name="connsiteY19" fmla="*/ 632327 h 2207678"/>
                <a:gd name="connsiteX20" fmla="*/ 418369 w 1805994"/>
                <a:gd name="connsiteY20" fmla="*/ 439427 h 2207678"/>
                <a:gd name="connsiteX21" fmla="*/ 337983 w 1805994"/>
                <a:gd name="connsiteY21" fmla="*/ 182227 h 2207678"/>
                <a:gd name="connsiteX22" fmla="*/ 337983 w 1805994"/>
                <a:gd name="connsiteY22" fmla="*/ 5402 h 2207678"/>
                <a:gd name="connsiteX23" fmla="*/ 530911 w 1805994"/>
                <a:gd name="connsiteY23" fmla="*/ 69702 h 2207678"/>
                <a:gd name="connsiteX24" fmla="*/ 643452 w 1805994"/>
                <a:gd name="connsiteY24" fmla="*/ 310827 h 2207678"/>
                <a:gd name="connsiteX25" fmla="*/ 788149 w 1805994"/>
                <a:gd name="connsiteY25" fmla="*/ 535877 h 2207678"/>
                <a:gd name="connsiteX26" fmla="*/ 916768 w 1805994"/>
                <a:gd name="connsiteY26" fmla="*/ 760927 h 2207678"/>
                <a:gd name="connsiteX27" fmla="*/ 852458 w 1805994"/>
                <a:gd name="connsiteY27" fmla="*/ 503727 h 2207678"/>
                <a:gd name="connsiteX28" fmla="*/ 772071 w 1805994"/>
                <a:gd name="connsiteY28" fmla="*/ 246527 h 2207678"/>
                <a:gd name="connsiteX29" fmla="*/ 723839 w 1805994"/>
                <a:gd name="connsiteY29" fmla="*/ 134002 h 2207678"/>
                <a:gd name="connsiteX30" fmla="*/ 900690 w 1805994"/>
                <a:gd name="connsiteY30" fmla="*/ 117927 h 2207678"/>
                <a:gd name="connsiteX31" fmla="*/ 997154 w 1805994"/>
                <a:gd name="connsiteY31" fmla="*/ 326902 h 2207678"/>
                <a:gd name="connsiteX32" fmla="*/ 1125773 w 1805994"/>
                <a:gd name="connsiteY32" fmla="*/ 632327 h 2207678"/>
                <a:gd name="connsiteX33" fmla="*/ 1238315 w 1805994"/>
                <a:gd name="connsiteY33" fmla="*/ 841302 h 2207678"/>
                <a:gd name="connsiteX34" fmla="*/ 1190083 w 1805994"/>
                <a:gd name="connsiteY34" fmla="*/ 632327 h 2207678"/>
                <a:gd name="connsiteX35" fmla="*/ 1383011 w 1805994"/>
                <a:gd name="connsiteY35" fmla="*/ 680552 h 2207678"/>
                <a:gd name="connsiteX36" fmla="*/ 1608094 w 1805994"/>
                <a:gd name="connsiteY36" fmla="*/ 1227102 h 2207678"/>
                <a:gd name="connsiteX37" fmla="*/ 1688481 w 1805994"/>
                <a:gd name="connsiteY37" fmla="*/ 1612903 h 2207678"/>
                <a:gd name="connsiteX38" fmla="*/ 1801023 w 1805994"/>
                <a:gd name="connsiteY38" fmla="*/ 1870103 h 2207678"/>
                <a:gd name="connsiteX39" fmla="*/ 1511630 w 1805994"/>
                <a:gd name="connsiteY39" fmla="*/ 2079078 h 2207678"/>
                <a:gd name="connsiteX40" fmla="*/ 1157928 w 1805994"/>
                <a:gd name="connsiteY40" fmla="*/ 2191603 h 2207678"/>
                <a:gd name="connsiteX41" fmla="*/ 836381 w 1805994"/>
                <a:gd name="connsiteY41" fmla="*/ 2159453 h 220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05994" h="2207678">
                  <a:moveTo>
                    <a:pt x="884613" y="2207678"/>
                  </a:moveTo>
                  <a:cubicBezTo>
                    <a:pt x="843080" y="2150076"/>
                    <a:pt x="801547" y="2092474"/>
                    <a:pt x="707762" y="2046928"/>
                  </a:cubicBezTo>
                  <a:cubicBezTo>
                    <a:pt x="613977" y="2001382"/>
                    <a:pt x="413010" y="1969232"/>
                    <a:pt x="321905" y="1934403"/>
                  </a:cubicBezTo>
                  <a:cubicBezTo>
                    <a:pt x="230800" y="1899574"/>
                    <a:pt x="198646" y="1886178"/>
                    <a:pt x="161132" y="1837953"/>
                  </a:cubicBezTo>
                  <a:cubicBezTo>
                    <a:pt x="123618" y="1789728"/>
                    <a:pt x="123618" y="1701316"/>
                    <a:pt x="96822" y="1645053"/>
                  </a:cubicBezTo>
                  <a:cubicBezTo>
                    <a:pt x="70026" y="1588790"/>
                    <a:pt x="5717" y="1540565"/>
                    <a:pt x="358" y="1500377"/>
                  </a:cubicBezTo>
                  <a:cubicBezTo>
                    <a:pt x="-5001" y="1460189"/>
                    <a:pt x="51269" y="1454831"/>
                    <a:pt x="64667" y="1403927"/>
                  </a:cubicBezTo>
                  <a:cubicBezTo>
                    <a:pt x="78065" y="1353023"/>
                    <a:pt x="45911" y="1208348"/>
                    <a:pt x="80745" y="1194952"/>
                  </a:cubicBezTo>
                  <a:cubicBezTo>
                    <a:pt x="115579" y="1181556"/>
                    <a:pt x="233480" y="1264610"/>
                    <a:pt x="273673" y="1323552"/>
                  </a:cubicBezTo>
                  <a:cubicBezTo>
                    <a:pt x="313866" y="1382494"/>
                    <a:pt x="305828" y="1511095"/>
                    <a:pt x="321905" y="1548603"/>
                  </a:cubicBezTo>
                  <a:cubicBezTo>
                    <a:pt x="337982" y="1586111"/>
                    <a:pt x="356739" y="1594149"/>
                    <a:pt x="370137" y="1548603"/>
                  </a:cubicBezTo>
                  <a:cubicBezTo>
                    <a:pt x="383535" y="1503057"/>
                    <a:pt x="415690" y="1363740"/>
                    <a:pt x="402292" y="1275327"/>
                  </a:cubicBezTo>
                  <a:cubicBezTo>
                    <a:pt x="388894" y="1186914"/>
                    <a:pt x="335302" y="1119935"/>
                    <a:pt x="289750" y="1018127"/>
                  </a:cubicBezTo>
                  <a:cubicBezTo>
                    <a:pt x="244198" y="916319"/>
                    <a:pt x="171850" y="777002"/>
                    <a:pt x="128977" y="664477"/>
                  </a:cubicBezTo>
                  <a:cubicBezTo>
                    <a:pt x="86104" y="551952"/>
                    <a:pt x="29834" y="412635"/>
                    <a:pt x="32513" y="342977"/>
                  </a:cubicBezTo>
                  <a:cubicBezTo>
                    <a:pt x="35192" y="273319"/>
                    <a:pt x="107540" y="243848"/>
                    <a:pt x="145054" y="246527"/>
                  </a:cubicBezTo>
                  <a:cubicBezTo>
                    <a:pt x="182568" y="249206"/>
                    <a:pt x="214723" y="294752"/>
                    <a:pt x="257596" y="359052"/>
                  </a:cubicBezTo>
                  <a:cubicBezTo>
                    <a:pt x="300469" y="423352"/>
                    <a:pt x="346021" y="541235"/>
                    <a:pt x="402292" y="632327"/>
                  </a:cubicBezTo>
                  <a:cubicBezTo>
                    <a:pt x="458563" y="723419"/>
                    <a:pt x="576463" y="905602"/>
                    <a:pt x="595220" y="905602"/>
                  </a:cubicBezTo>
                  <a:cubicBezTo>
                    <a:pt x="613977" y="905602"/>
                    <a:pt x="544308" y="710023"/>
                    <a:pt x="514833" y="632327"/>
                  </a:cubicBezTo>
                  <a:cubicBezTo>
                    <a:pt x="485358" y="554631"/>
                    <a:pt x="447844" y="514444"/>
                    <a:pt x="418369" y="439427"/>
                  </a:cubicBezTo>
                  <a:cubicBezTo>
                    <a:pt x="388894" y="364410"/>
                    <a:pt x="351381" y="254564"/>
                    <a:pt x="337983" y="182227"/>
                  </a:cubicBezTo>
                  <a:cubicBezTo>
                    <a:pt x="324585" y="109890"/>
                    <a:pt x="305828" y="24156"/>
                    <a:pt x="337983" y="5402"/>
                  </a:cubicBezTo>
                  <a:cubicBezTo>
                    <a:pt x="370138" y="-13352"/>
                    <a:pt x="479999" y="18798"/>
                    <a:pt x="530911" y="69702"/>
                  </a:cubicBezTo>
                  <a:cubicBezTo>
                    <a:pt x="581823" y="120606"/>
                    <a:pt x="600579" y="233131"/>
                    <a:pt x="643452" y="310827"/>
                  </a:cubicBezTo>
                  <a:cubicBezTo>
                    <a:pt x="686325" y="388523"/>
                    <a:pt x="742596" y="460860"/>
                    <a:pt x="788149" y="535877"/>
                  </a:cubicBezTo>
                  <a:cubicBezTo>
                    <a:pt x="833702" y="610894"/>
                    <a:pt x="906050" y="766285"/>
                    <a:pt x="916768" y="760927"/>
                  </a:cubicBezTo>
                  <a:cubicBezTo>
                    <a:pt x="927486" y="755569"/>
                    <a:pt x="876574" y="589460"/>
                    <a:pt x="852458" y="503727"/>
                  </a:cubicBezTo>
                  <a:cubicBezTo>
                    <a:pt x="828342" y="417994"/>
                    <a:pt x="793507" y="308148"/>
                    <a:pt x="772071" y="246527"/>
                  </a:cubicBezTo>
                  <a:cubicBezTo>
                    <a:pt x="750635" y="184906"/>
                    <a:pt x="702402" y="155435"/>
                    <a:pt x="723839" y="134002"/>
                  </a:cubicBezTo>
                  <a:cubicBezTo>
                    <a:pt x="745275" y="112569"/>
                    <a:pt x="855137" y="85777"/>
                    <a:pt x="900690" y="117927"/>
                  </a:cubicBezTo>
                  <a:cubicBezTo>
                    <a:pt x="946243" y="150077"/>
                    <a:pt x="959640" y="241169"/>
                    <a:pt x="997154" y="326902"/>
                  </a:cubicBezTo>
                  <a:cubicBezTo>
                    <a:pt x="1034668" y="412635"/>
                    <a:pt x="1085580" y="546594"/>
                    <a:pt x="1125773" y="632327"/>
                  </a:cubicBezTo>
                  <a:cubicBezTo>
                    <a:pt x="1165966" y="718060"/>
                    <a:pt x="1227597" y="841302"/>
                    <a:pt x="1238315" y="841302"/>
                  </a:cubicBezTo>
                  <a:cubicBezTo>
                    <a:pt x="1249033" y="841302"/>
                    <a:pt x="1165967" y="659119"/>
                    <a:pt x="1190083" y="632327"/>
                  </a:cubicBezTo>
                  <a:cubicBezTo>
                    <a:pt x="1214199" y="605535"/>
                    <a:pt x="1313343" y="581423"/>
                    <a:pt x="1383011" y="680552"/>
                  </a:cubicBezTo>
                  <a:cubicBezTo>
                    <a:pt x="1452680" y="779681"/>
                    <a:pt x="1557182" y="1071710"/>
                    <a:pt x="1608094" y="1227102"/>
                  </a:cubicBezTo>
                  <a:cubicBezTo>
                    <a:pt x="1659006" y="1382494"/>
                    <a:pt x="1656326" y="1505736"/>
                    <a:pt x="1688481" y="1612903"/>
                  </a:cubicBezTo>
                  <a:cubicBezTo>
                    <a:pt x="1720636" y="1720070"/>
                    <a:pt x="1830498" y="1792407"/>
                    <a:pt x="1801023" y="1870103"/>
                  </a:cubicBezTo>
                  <a:cubicBezTo>
                    <a:pt x="1771548" y="1947799"/>
                    <a:pt x="1618812" y="2025495"/>
                    <a:pt x="1511630" y="2079078"/>
                  </a:cubicBezTo>
                  <a:cubicBezTo>
                    <a:pt x="1404448" y="2132661"/>
                    <a:pt x="1270469" y="2178207"/>
                    <a:pt x="1157928" y="2191603"/>
                  </a:cubicBezTo>
                  <a:cubicBezTo>
                    <a:pt x="1045387" y="2204999"/>
                    <a:pt x="836381" y="2159453"/>
                    <a:pt x="836381" y="2159453"/>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72" name="フリーフォーム 71"/>
            <p:cNvSpPr/>
            <p:nvPr/>
          </p:nvSpPr>
          <p:spPr>
            <a:xfrm>
              <a:off x="708691" y="4408752"/>
              <a:ext cx="1971508" cy="1990155"/>
            </a:xfrm>
            <a:custGeom>
              <a:avLst/>
              <a:gdLst>
                <a:gd name="connsiteX0" fmla="*/ 1608057 w 1972557"/>
                <a:gd name="connsiteY0" fmla="*/ 1490826 h 1991009"/>
                <a:gd name="connsiteX1" fmla="*/ 1318665 w 1972557"/>
                <a:gd name="connsiteY1" fmla="*/ 1683726 h 1991009"/>
                <a:gd name="connsiteX2" fmla="*/ 932808 w 1972557"/>
                <a:gd name="connsiteY2" fmla="*/ 1764101 h 1991009"/>
                <a:gd name="connsiteX3" fmla="*/ 675570 w 1972557"/>
                <a:gd name="connsiteY3" fmla="*/ 1924851 h 1991009"/>
                <a:gd name="connsiteX4" fmla="*/ 466564 w 1972557"/>
                <a:gd name="connsiteY4" fmla="*/ 1989151 h 1991009"/>
                <a:gd name="connsiteX5" fmla="*/ 402255 w 1972557"/>
                <a:gd name="connsiteY5" fmla="*/ 1860551 h 1991009"/>
                <a:gd name="connsiteX6" fmla="*/ 498719 w 1972557"/>
                <a:gd name="connsiteY6" fmla="*/ 1571201 h 1991009"/>
                <a:gd name="connsiteX7" fmla="*/ 755957 w 1972557"/>
                <a:gd name="connsiteY7" fmla="*/ 1442601 h 1991009"/>
                <a:gd name="connsiteX8" fmla="*/ 836344 w 1972557"/>
                <a:gd name="connsiteY8" fmla="*/ 1088951 h 1991009"/>
                <a:gd name="connsiteX9" fmla="*/ 675570 w 1972557"/>
                <a:gd name="connsiteY9" fmla="*/ 799600 h 1991009"/>
                <a:gd name="connsiteX10" fmla="*/ 530874 w 1972557"/>
                <a:gd name="connsiteY10" fmla="*/ 558475 h 1991009"/>
                <a:gd name="connsiteX11" fmla="*/ 225404 w 1972557"/>
                <a:gd name="connsiteY11" fmla="*/ 301275 h 1991009"/>
                <a:gd name="connsiteX12" fmla="*/ 321 w 1972557"/>
                <a:gd name="connsiteY12" fmla="*/ 60150 h 1991009"/>
                <a:gd name="connsiteX13" fmla="*/ 273636 w 1972557"/>
                <a:gd name="connsiteY13" fmla="*/ 44075 h 1991009"/>
                <a:gd name="connsiteX14" fmla="*/ 514797 w 1972557"/>
                <a:gd name="connsiteY14" fmla="*/ 156600 h 1991009"/>
                <a:gd name="connsiteX15" fmla="*/ 820266 w 1972557"/>
                <a:gd name="connsiteY15" fmla="*/ 317350 h 1991009"/>
                <a:gd name="connsiteX16" fmla="*/ 675570 w 1972557"/>
                <a:gd name="connsiteY16" fmla="*/ 124450 h 1991009"/>
                <a:gd name="connsiteX17" fmla="*/ 579106 w 1972557"/>
                <a:gd name="connsiteY17" fmla="*/ 28000 h 1991009"/>
                <a:gd name="connsiteX18" fmla="*/ 739880 w 1972557"/>
                <a:gd name="connsiteY18" fmla="*/ 11925 h 1991009"/>
                <a:gd name="connsiteX19" fmla="*/ 964963 w 1972557"/>
                <a:gd name="connsiteY19" fmla="*/ 188750 h 1991009"/>
                <a:gd name="connsiteX20" fmla="*/ 1029272 w 1972557"/>
                <a:gd name="connsiteY20" fmla="*/ 188750 h 1991009"/>
                <a:gd name="connsiteX21" fmla="*/ 852421 w 1972557"/>
                <a:gd name="connsiteY21" fmla="*/ 28000 h 1991009"/>
                <a:gd name="connsiteX22" fmla="*/ 1061427 w 1972557"/>
                <a:gd name="connsiteY22" fmla="*/ 92300 h 1991009"/>
                <a:gd name="connsiteX23" fmla="*/ 1125736 w 1972557"/>
                <a:gd name="connsiteY23" fmla="*/ 188750 h 1991009"/>
                <a:gd name="connsiteX24" fmla="*/ 1093582 w 1972557"/>
                <a:gd name="connsiteY24" fmla="*/ 76225 h 1991009"/>
                <a:gd name="connsiteX25" fmla="*/ 1302587 w 1972557"/>
                <a:gd name="connsiteY25" fmla="*/ 285200 h 1991009"/>
                <a:gd name="connsiteX26" fmla="*/ 1672367 w 1972557"/>
                <a:gd name="connsiteY26" fmla="*/ 462025 h 1991009"/>
                <a:gd name="connsiteX27" fmla="*/ 1929604 w 1972557"/>
                <a:gd name="connsiteY27" fmla="*/ 751375 h 1991009"/>
                <a:gd name="connsiteX28" fmla="*/ 1961759 w 1972557"/>
                <a:gd name="connsiteY28" fmla="*/ 1265776 h 1991009"/>
                <a:gd name="connsiteX29" fmla="*/ 1817063 w 1972557"/>
                <a:gd name="connsiteY29" fmla="*/ 1522976 h 1991009"/>
                <a:gd name="connsiteX30" fmla="*/ 1559825 w 1972557"/>
                <a:gd name="connsiteY30" fmla="*/ 1474751 h 199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72557" h="1991009">
                  <a:moveTo>
                    <a:pt x="1608057" y="1490826"/>
                  </a:moveTo>
                  <a:cubicBezTo>
                    <a:pt x="1519631" y="1564503"/>
                    <a:pt x="1431206" y="1638180"/>
                    <a:pt x="1318665" y="1683726"/>
                  </a:cubicBezTo>
                  <a:cubicBezTo>
                    <a:pt x="1206124" y="1729272"/>
                    <a:pt x="1039990" y="1723914"/>
                    <a:pt x="932808" y="1764101"/>
                  </a:cubicBezTo>
                  <a:cubicBezTo>
                    <a:pt x="825626" y="1804288"/>
                    <a:pt x="753277" y="1887343"/>
                    <a:pt x="675570" y="1924851"/>
                  </a:cubicBezTo>
                  <a:cubicBezTo>
                    <a:pt x="597863" y="1962359"/>
                    <a:pt x="512116" y="1999868"/>
                    <a:pt x="466564" y="1989151"/>
                  </a:cubicBezTo>
                  <a:cubicBezTo>
                    <a:pt x="421012" y="1978434"/>
                    <a:pt x="396896" y="1930209"/>
                    <a:pt x="402255" y="1860551"/>
                  </a:cubicBezTo>
                  <a:cubicBezTo>
                    <a:pt x="407614" y="1790893"/>
                    <a:pt x="439769" y="1640859"/>
                    <a:pt x="498719" y="1571201"/>
                  </a:cubicBezTo>
                  <a:cubicBezTo>
                    <a:pt x="557669" y="1501543"/>
                    <a:pt x="699686" y="1522976"/>
                    <a:pt x="755957" y="1442601"/>
                  </a:cubicBezTo>
                  <a:cubicBezTo>
                    <a:pt x="812228" y="1362226"/>
                    <a:pt x="849742" y="1196118"/>
                    <a:pt x="836344" y="1088951"/>
                  </a:cubicBezTo>
                  <a:cubicBezTo>
                    <a:pt x="822946" y="981784"/>
                    <a:pt x="726482" y="888013"/>
                    <a:pt x="675570" y="799600"/>
                  </a:cubicBezTo>
                  <a:cubicBezTo>
                    <a:pt x="624658" y="711187"/>
                    <a:pt x="605902" y="641529"/>
                    <a:pt x="530874" y="558475"/>
                  </a:cubicBezTo>
                  <a:cubicBezTo>
                    <a:pt x="455846" y="475421"/>
                    <a:pt x="313829" y="384329"/>
                    <a:pt x="225404" y="301275"/>
                  </a:cubicBezTo>
                  <a:cubicBezTo>
                    <a:pt x="136979" y="218221"/>
                    <a:pt x="-7718" y="103017"/>
                    <a:pt x="321" y="60150"/>
                  </a:cubicBezTo>
                  <a:cubicBezTo>
                    <a:pt x="8360" y="17283"/>
                    <a:pt x="187890" y="28000"/>
                    <a:pt x="273636" y="44075"/>
                  </a:cubicBezTo>
                  <a:cubicBezTo>
                    <a:pt x="359382" y="60150"/>
                    <a:pt x="423692" y="111054"/>
                    <a:pt x="514797" y="156600"/>
                  </a:cubicBezTo>
                  <a:cubicBezTo>
                    <a:pt x="605902" y="202146"/>
                    <a:pt x="793471" y="322708"/>
                    <a:pt x="820266" y="317350"/>
                  </a:cubicBezTo>
                  <a:cubicBezTo>
                    <a:pt x="847061" y="311992"/>
                    <a:pt x="715763" y="172675"/>
                    <a:pt x="675570" y="124450"/>
                  </a:cubicBezTo>
                  <a:cubicBezTo>
                    <a:pt x="635377" y="76225"/>
                    <a:pt x="568388" y="46754"/>
                    <a:pt x="579106" y="28000"/>
                  </a:cubicBezTo>
                  <a:cubicBezTo>
                    <a:pt x="589824" y="9246"/>
                    <a:pt x="675570" y="-14867"/>
                    <a:pt x="739880" y="11925"/>
                  </a:cubicBezTo>
                  <a:cubicBezTo>
                    <a:pt x="804190" y="38717"/>
                    <a:pt x="916731" y="159279"/>
                    <a:pt x="964963" y="188750"/>
                  </a:cubicBezTo>
                  <a:cubicBezTo>
                    <a:pt x="1013195" y="218221"/>
                    <a:pt x="1048029" y="215542"/>
                    <a:pt x="1029272" y="188750"/>
                  </a:cubicBezTo>
                  <a:cubicBezTo>
                    <a:pt x="1010515" y="161958"/>
                    <a:pt x="847062" y="44075"/>
                    <a:pt x="852421" y="28000"/>
                  </a:cubicBezTo>
                  <a:cubicBezTo>
                    <a:pt x="857780" y="11925"/>
                    <a:pt x="1015874" y="65508"/>
                    <a:pt x="1061427" y="92300"/>
                  </a:cubicBezTo>
                  <a:cubicBezTo>
                    <a:pt x="1106979" y="119092"/>
                    <a:pt x="1120377" y="191429"/>
                    <a:pt x="1125736" y="188750"/>
                  </a:cubicBezTo>
                  <a:cubicBezTo>
                    <a:pt x="1131095" y="186071"/>
                    <a:pt x="1064107" y="60150"/>
                    <a:pt x="1093582" y="76225"/>
                  </a:cubicBezTo>
                  <a:cubicBezTo>
                    <a:pt x="1123057" y="92300"/>
                    <a:pt x="1206123" y="220900"/>
                    <a:pt x="1302587" y="285200"/>
                  </a:cubicBezTo>
                  <a:cubicBezTo>
                    <a:pt x="1399051" y="349500"/>
                    <a:pt x="1567864" y="384329"/>
                    <a:pt x="1672367" y="462025"/>
                  </a:cubicBezTo>
                  <a:cubicBezTo>
                    <a:pt x="1776870" y="539721"/>
                    <a:pt x="1881372" y="617416"/>
                    <a:pt x="1929604" y="751375"/>
                  </a:cubicBezTo>
                  <a:cubicBezTo>
                    <a:pt x="1977836" y="885333"/>
                    <a:pt x="1980516" y="1137176"/>
                    <a:pt x="1961759" y="1265776"/>
                  </a:cubicBezTo>
                  <a:cubicBezTo>
                    <a:pt x="1943002" y="1394376"/>
                    <a:pt x="1884052" y="1488147"/>
                    <a:pt x="1817063" y="1522976"/>
                  </a:cubicBezTo>
                  <a:cubicBezTo>
                    <a:pt x="1750074" y="1557805"/>
                    <a:pt x="1559825" y="1474751"/>
                    <a:pt x="1559825" y="1474751"/>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73" name="フリーフォーム 72"/>
            <p:cNvSpPr/>
            <p:nvPr/>
          </p:nvSpPr>
          <p:spPr>
            <a:xfrm>
              <a:off x="3048453" y="4393938"/>
              <a:ext cx="1711038" cy="2182749"/>
            </a:xfrm>
            <a:custGeom>
              <a:avLst/>
              <a:gdLst>
                <a:gd name="connsiteX0" fmla="*/ 133391 w 1711070"/>
                <a:gd name="connsiteY0" fmla="*/ 1906239 h 2180121"/>
                <a:gd name="connsiteX1" fmla="*/ 101236 w 1711070"/>
                <a:gd name="connsiteY1" fmla="*/ 1456139 h 2180121"/>
                <a:gd name="connsiteX2" fmla="*/ 36927 w 1711070"/>
                <a:gd name="connsiteY2" fmla="*/ 1198939 h 2180121"/>
                <a:gd name="connsiteX3" fmla="*/ 20849 w 1711070"/>
                <a:gd name="connsiteY3" fmla="*/ 716688 h 2180121"/>
                <a:gd name="connsiteX4" fmla="*/ 20849 w 1711070"/>
                <a:gd name="connsiteY4" fmla="*/ 427338 h 2180121"/>
                <a:gd name="connsiteX5" fmla="*/ 4772 w 1711070"/>
                <a:gd name="connsiteY5" fmla="*/ 330888 h 2180121"/>
                <a:gd name="connsiteX6" fmla="*/ 117313 w 1711070"/>
                <a:gd name="connsiteY6" fmla="*/ 186213 h 2180121"/>
                <a:gd name="connsiteX7" fmla="*/ 342397 w 1711070"/>
                <a:gd name="connsiteY7" fmla="*/ 411263 h 2180121"/>
                <a:gd name="connsiteX8" fmla="*/ 326319 w 1711070"/>
                <a:gd name="connsiteY8" fmla="*/ 684538 h 2180121"/>
                <a:gd name="connsiteX9" fmla="*/ 599634 w 1711070"/>
                <a:gd name="connsiteY9" fmla="*/ 861363 h 2180121"/>
                <a:gd name="connsiteX10" fmla="*/ 1081955 w 1711070"/>
                <a:gd name="connsiteY10" fmla="*/ 604163 h 2180121"/>
                <a:gd name="connsiteX11" fmla="*/ 1258806 w 1711070"/>
                <a:gd name="connsiteY11" fmla="*/ 539863 h 2180121"/>
                <a:gd name="connsiteX12" fmla="*/ 1548199 w 1711070"/>
                <a:gd name="connsiteY12" fmla="*/ 154063 h 2180121"/>
                <a:gd name="connsiteX13" fmla="*/ 1708972 w 1711070"/>
                <a:gd name="connsiteY13" fmla="*/ 9388 h 2180121"/>
                <a:gd name="connsiteX14" fmla="*/ 1628586 w 1711070"/>
                <a:gd name="connsiteY14" fmla="*/ 395188 h 2180121"/>
                <a:gd name="connsiteX15" fmla="*/ 1467812 w 1711070"/>
                <a:gd name="connsiteY15" fmla="*/ 636313 h 2180121"/>
                <a:gd name="connsiteX16" fmla="*/ 1371348 w 1711070"/>
                <a:gd name="connsiteY16" fmla="*/ 861363 h 2180121"/>
                <a:gd name="connsiteX17" fmla="*/ 1355270 w 1711070"/>
                <a:gd name="connsiteY17" fmla="*/ 941738 h 2180121"/>
                <a:gd name="connsiteX18" fmla="*/ 1580353 w 1711070"/>
                <a:gd name="connsiteY18" fmla="*/ 813138 h 2180121"/>
                <a:gd name="connsiteX19" fmla="*/ 1580353 w 1711070"/>
                <a:gd name="connsiteY19" fmla="*/ 716688 h 2180121"/>
                <a:gd name="connsiteX20" fmla="*/ 1676818 w 1711070"/>
                <a:gd name="connsiteY20" fmla="*/ 861363 h 2180121"/>
                <a:gd name="connsiteX21" fmla="*/ 1419580 w 1711070"/>
                <a:gd name="connsiteY21" fmla="*/ 1134639 h 2180121"/>
                <a:gd name="connsiteX22" fmla="*/ 1564276 w 1711070"/>
                <a:gd name="connsiteY22" fmla="*/ 1006038 h 2180121"/>
                <a:gd name="connsiteX23" fmla="*/ 1596431 w 1711070"/>
                <a:gd name="connsiteY23" fmla="*/ 1134639 h 2180121"/>
                <a:gd name="connsiteX24" fmla="*/ 1387425 w 1711070"/>
                <a:gd name="connsiteY24" fmla="*/ 1311464 h 2180121"/>
                <a:gd name="connsiteX25" fmla="*/ 1548199 w 1711070"/>
                <a:gd name="connsiteY25" fmla="*/ 1231089 h 2180121"/>
                <a:gd name="connsiteX26" fmla="*/ 1339193 w 1711070"/>
                <a:gd name="connsiteY26" fmla="*/ 1488289 h 2180121"/>
                <a:gd name="connsiteX27" fmla="*/ 1081955 w 1711070"/>
                <a:gd name="connsiteY27" fmla="*/ 1793714 h 2180121"/>
                <a:gd name="connsiteX28" fmla="*/ 1001568 w 1711070"/>
                <a:gd name="connsiteY28" fmla="*/ 2115214 h 2180121"/>
                <a:gd name="connsiteX29" fmla="*/ 503170 w 1711070"/>
                <a:gd name="connsiteY29" fmla="*/ 2163439 h 2180121"/>
                <a:gd name="connsiteX30" fmla="*/ 133391 w 1711070"/>
                <a:gd name="connsiteY30" fmla="*/ 1906239 h 21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1070" h="2180121">
                  <a:moveTo>
                    <a:pt x="133391" y="1906239"/>
                  </a:moveTo>
                  <a:cubicBezTo>
                    <a:pt x="66402" y="1788356"/>
                    <a:pt x="117313" y="1574022"/>
                    <a:pt x="101236" y="1456139"/>
                  </a:cubicBezTo>
                  <a:cubicBezTo>
                    <a:pt x="85159" y="1338256"/>
                    <a:pt x="50325" y="1322181"/>
                    <a:pt x="36927" y="1198939"/>
                  </a:cubicBezTo>
                  <a:cubicBezTo>
                    <a:pt x="23529" y="1075697"/>
                    <a:pt x="23529" y="845288"/>
                    <a:pt x="20849" y="716688"/>
                  </a:cubicBezTo>
                  <a:cubicBezTo>
                    <a:pt x="18169" y="588088"/>
                    <a:pt x="23528" y="491638"/>
                    <a:pt x="20849" y="427338"/>
                  </a:cubicBezTo>
                  <a:cubicBezTo>
                    <a:pt x="18170" y="363038"/>
                    <a:pt x="-11305" y="371075"/>
                    <a:pt x="4772" y="330888"/>
                  </a:cubicBezTo>
                  <a:cubicBezTo>
                    <a:pt x="20849" y="290701"/>
                    <a:pt x="61042" y="172817"/>
                    <a:pt x="117313" y="186213"/>
                  </a:cubicBezTo>
                  <a:cubicBezTo>
                    <a:pt x="173584" y="199609"/>
                    <a:pt x="307563" y="328209"/>
                    <a:pt x="342397" y="411263"/>
                  </a:cubicBezTo>
                  <a:cubicBezTo>
                    <a:pt x="377231" y="494317"/>
                    <a:pt x="283446" y="609521"/>
                    <a:pt x="326319" y="684538"/>
                  </a:cubicBezTo>
                  <a:cubicBezTo>
                    <a:pt x="369192" y="759555"/>
                    <a:pt x="473695" y="874759"/>
                    <a:pt x="599634" y="861363"/>
                  </a:cubicBezTo>
                  <a:cubicBezTo>
                    <a:pt x="725573" y="847967"/>
                    <a:pt x="972093" y="657746"/>
                    <a:pt x="1081955" y="604163"/>
                  </a:cubicBezTo>
                  <a:cubicBezTo>
                    <a:pt x="1191817" y="550580"/>
                    <a:pt x="1181099" y="614880"/>
                    <a:pt x="1258806" y="539863"/>
                  </a:cubicBezTo>
                  <a:cubicBezTo>
                    <a:pt x="1336513" y="464846"/>
                    <a:pt x="1473171" y="242475"/>
                    <a:pt x="1548199" y="154063"/>
                  </a:cubicBezTo>
                  <a:cubicBezTo>
                    <a:pt x="1623227" y="65650"/>
                    <a:pt x="1695574" y="-30799"/>
                    <a:pt x="1708972" y="9388"/>
                  </a:cubicBezTo>
                  <a:cubicBezTo>
                    <a:pt x="1722370" y="49575"/>
                    <a:pt x="1668779" y="290701"/>
                    <a:pt x="1628586" y="395188"/>
                  </a:cubicBezTo>
                  <a:cubicBezTo>
                    <a:pt x="1588393" y="499675"/>
                    <a:pt x="1510685" y="558617"/>
                    <a:pt x="1467812" y="636313"/>
                  </a:cubicBezTo>
                  <a:cubicBezTo>
                    <a:pt x="1424939" y="714009"/>
                    <a:pt x="1390105" y="810459"/>
                    <a:pt x="1371348" y="861363"/>
                  </a:cubicBezTo>
                  <a:cubicBezTo>
                    <a:pt x="1352591" y="912267"/>
                    <a:pt x="1320436" y="949775"/>
                    <a:pt x="1355270" y="941738"/>
                  </a:cubicBezTo>
                  <a:cubicBezTo>
                    <a:pt x="1390104" y="933701"/>
                    <a:pt x="1542839" y="850646"/>
                    <a:pt x="1580353" y="813138"/>
                  </a:cubicBezTo>
                  <a:cubicBezTo>
                    <a:pt x="1617867" y="775630"/>
                    <a:pt x="1564276" y="708650"/>
                    <a:pt x="1580353" y="716688"/>
                  </a:cubicBezTo>
                  <a:cubicBezTo>
                    <a:pt x="1596431" y="724725"/>
                    <a:pt x="1703614" y="791704"/>
                    <a:pt x="1676818" y="861363"/>
                  </a:cubicBezTo>
                  <a:cubicBezTo>
                    <a:pt x="1650023" y="931021"/>
                    <a:pt x="1438337" y="1110527"/>
                    <a:pt x="1419580" y="1134639"/>
                  </a:cubicBezTo>
                  <a:cubicBezTo>
                    <a:pt x="1400823" y="1158751"/>
                    <a:pt x="1534801" y="1006038"/>
                    <a:pt x="1564276" y="1006038"/>
                  </a:cubicBezTo>
                  <a:cubicBezTo>
                    <a:pt x="1593751" y="1006038"/>
                    <a:pt x="1625906" y="1083735"/>
                    <a:pt x="1596431" y="1134639"/>
                  </a:cubicBezTo>
                  <a:cubicBezTo>
                    <a:pt x="1566956" y="1185543"/>
                    <a:pt x="1395464" y="1295389"/>
                    <a:pt x="1387425" y="1311464"/>
                  </a:cubicBezTo>
                  <a:cubicBezTo>
                    <a:pt x="1379386" y="1327539"/>
                    <a:pt x="1556238" y="1201618"/>
                    <a:pt x="1548199" y="1231089"/>
                  </a:cubicBezTo>
                  <a:cubicBezTo>
                    <a:pt x="1540160" y="1260560"/>
                    <a:pt x="1416900" y="1394518"/>
                    <a:pt x="1339193" y="1488289"/>
                  </a:cubicBezTo>
                  <a:cubicBezTo>
                    <a:pt x="1261486" y="1582060"/>
                    <a:pt x="1138226" y="1689226"/>
                    <a:pt x="1081955" y="1793714"/>
                  </a:cubicBezTo>
                  <a:cubicBezTo>
                    <a:pt x="1025684" y="1898202"/>
                    <a:pt x="1098032" y="2053593"/>
                    <a:pt x="1001568" y="2115214"/>
                  </a:cubicBezTo>
                  <a:cubicBezTo>
                    <a:pt x="905104" y="2176835"/>
                    <a:pt x="650546" y="2198268"/>
                    <a:pt x="503170" y="2163439"/>
                  </a:cubicBezTo>
                  <a:cubicBezTo>
                    <a:pt x="355794" y="2128610"/>
                    <a:pt x="200380" y="2024122"/>
                    <a:pt x="133391" y="1906239"/>
                  </a:cubicBez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74" name="フリーフォーム 73"/>
            <p:cNvSpPr/>
            <p:nvPr/>
          </p:nvSpPr>
          <p:spPr>
            <a:xfrm>
              <a:off x="5266962" y="4413692"/>
              <a:ext cx="1895164" cy="2158056"/>
            </a:xfrm>
            <a:custGeom>
              <a:avLst/>
              <a:gdLst>
                <a:gd name="connsiteX0" fmla="*/ 1228245 w 1894230"/>
                <a:gd name="connsiteY0" fmla="*/ 2143090 h 2155592"/>
                <a:gd name="connsiteX1" fmla="*/ 1115703 w 1894230"/>
                <a:gd name="connsiteY1" fmla="*/ 1950190 h 2155592"/>
                <a:gd name="connsiteX2" fmla="*/ 890620 w 1894230"/>
                <a:gd name="connsiteY2" fmla="*/ 1837665 h 2155592"/>
                <a:gd name="connsiteX3" fmla="*/ 552995 w 1894230"/>
                <a:gd name="connsiteY3" fmla="*/ 1484015 h 2155592"/>
                <a:gd name="connsiteX4" fmla="*/ 343990 w 1894230"/>
                <a:gd name="connsiteY4" fmla="*/ 1114290 h 2155592"/>
                <a:gd name="connsiteX5" fmla="*/ 86752 w 1894230"/>
                <a:gd name="connsiteY5" fmla="*/ 808864 h 2155592"/>
                <a:gd name="connsiteX6" fmla="*/ 6365 w 1894230"/>
                <a:gd name="connsiteY6" fmla="*/ 632039 h 2155592"/>
                <a:gd name="connsiteX7" fmla="*/ 231448 w 1894230"/>
                <a:gd name="connsiteY7" fmla="*/ 615964 h 2155592"/>
                <a:gd name="connsiteX8" fmla="*/ 536918 w 1894230"/>
                <a:gd name="connsiteY8" fmla="*/ 824939 h 2155592"/>
                <a:gd name="connsiteX9" fmla="*/ 729846 w 1894230"/>
                <a:gd name="connsiteY9" fmla="*/ 969614 h 2155592"/>
                <a:gd name="connsiteX10" fmla="*/ 874543 w 1894230"/>
                <a:gd name="connsiteY10" fmla="*/ 696339 h 2155592"/>
                <a:gd name="connsiteX11" fmla="*/ 794156 w 1894230"/>
                <a:gd name="connsiteY11" fmla="*/ 519514 h 2155592"/>
                <a:gd name="connsiteX12" fmla="*/ 601227 w 1894230"/>
                <a:gd name="connsiteY12" fmla="*/ 374839 h 2155592"/>
                <a:gd name="connsiteX13" fmla="*/ 279680 w 1894230"/>
                <a:gd name="connsiteY13" fmla="*/ 406989 h 2155592"/>
                <a:gd name="connsiteX14" fmla="*/ 151061 w 1894230"/>
                <a:gd name="connsiteY14" fmla="*/ 326614 h 2155592"/>
                <a:gd name="connsiteX15" fmla="*/ 472608 w 1894230"/>
                <a:gd name="connsiteY15" fmla="*/ 198014 h 2155592"/>
                <a:gd name="connsiteX16" fmla="*/ 858465 w 1894230"/>
                <a:gd name="connsiteY16" fmla="*/ 85489 h 2155592"/>
                <a:gd name="connsiteX17" fmla="*/ 1260399 w 1894230"/>
                <a:gd name="connsiteY17" fmla="*/ 374839 h 2155592"/>
                <a:gd name="connsiteX18" fmla="*/ 906697 w 1894230"/>
                <a:gd name="connsiteY18" fmla="*/ 53339 h 2155592"/>
                <a:gd name="connsiteX19" fmla="*/ 1196090 w 1894230"/>
                <a:gd name="connsiteY19" fmla="*/ 37264 h 2155592"/>
                <a:gd name="connsiteX20" fmla="*/ 1501560 w 1894230"/>
                <a:gd name="connsiteY20" fmla="*/ 423064 h 2155592"/>
                <a:gd name="connsiteX21" fmla="*/ 1678411 w 1894230"/>
                <a:gd name="connsiteY21" fmla="*/ 744564 h 2155592"/>
                <a:gd name="connsiteX22" fmla="*/ 1678411 w 1894230"/>
                <a:gd name="connsiteY22" fmla="*/ 1387565 h 2155592"/>
                <a:gd name="connsiteX23" fmla="*/ 1887416 w 1894230"/>
                <a:gd name="connsiteY23" fmla="*/ 1741215 h 2155592"/>
                <a:gd name="connsiteX24" fmla="*/ 1389018 w 1894230"/>
                <a:gd name="connsiteY24" fmla="*/ 2094865 h 2155592"/>
                <a:gd name="connsiteX25" fmla="*/ 1228245 w 1894230"/>
                <a:gd name="connsiteY25" fmla="*/ 2143090 h 215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4230" h="2155592">
                  <a:moveTo>
                    <a:pt x="1228245" y="2143090"/>
                  </a:moveTo>
                  <a:cubicBezTo>
                    <a:pt x="1182693" y="2118978"/>
                    <a:pt x="1171974" y="2001094"/>
                    <a:pt x="1115703" y="1950190"/>
                  </a:cubicBezTo>
                  <a:cubicBezTo>
                    <a:pt x="1059432" y="1899286"/>
                    <a:pt x="984405" y="1915361"/>
                    <a:pt x="890620" y="1837665"/>
                  </a:cubicBezTo>
                  <a:cubicBezTo>
                    <a:pt x="796835" y="1759969"/>
                    <a:pt x="644100" y="1604577"/>
                    <a:pt x="552995" y="1484015"/>
                  </a:cubicBezTo>
                  <a:cubicBezTo>
                    <a:pt x="461890" y="1363453"/>
                    <a:pt x="421697" y="1226815"/>
                    <a:pt x="343990" y="1114290"/>
                  </a:cubicBezTo>
                  <a:cubicBezTo>
                    <a:pt x="266283" y="1001765"/>
                    <a:pt x="143023" y="889239"/>
                    <a:pt x="86752" y="808864"/>
                  </a:cubicBezTo>
                  <a:cubicBezTo>
                    <a:pt x="30481" y="728489"/>
                    <a:pt x="-17751" y="664189"/>
                    <a:pt x="6365" y="632039"/>
                  </a:cubicBezTo>
                  <a:cubicBezTo>
                    <a:pt x="30481" y="599889"/>
                    <a:pt x="143023" y="583814"/>
                    <a:pt x="231448" y="615964"/>
                  </a:cubicBezTo>
                  <a:cubicBezTo>
                    <a:pt x="319873" y="648114"/>
                    <a:pt x="453852" y="765997"/>
                    <a:pt x="536918" y="824939"/>
                  </a:cubicBezTo>
                  <a:cubicBezTo>
                    <a:pt x="619984" y="883881"/>
                    <a:pt x="673575" y="991047"/>
                    <a:pt x="729846" y="969614"/>
                  </a:cubicBezTo>
                  <a:cubicBezTo>
                    <a:pt x="786117" y="948181"/>
                    <a:pt x="863825" y="771356"/>
                    <a:pt x="874543" y="696339"/>
                  </a:cubicBezTo>
                  <a:cubicBezTo>
                    <a:pt x="885261" y="621322"/>
                    <a:pt x="839709" y="573097"/>
                    <a:pt x="794156" y="519514"/>
                  </a:cubicBezTo>
                  <a:cubicBezTo>
                    <a:pt x="748603" y="465931"/>
                    <a:pt x="686973" y="393593"/>
                    <a:pt x="601227" y="374839"/>
                  </a:cubicBezTo>
                  <a:cubicBezTo>
                    <a:pt x="515481" y="356085"/>
                    <a:pt x="354708" y="415026"/>
                    <a:pt x="279680" y="406989"/>
                  </a:cubicBezTo>
                  <a:cubicBezTo>
                    <a:pt x="204652" y="398951"/>
                    <a:pt x="118906" y="361443"/>
                    <a:pt x="151061" y="326614"/>
                  </a:cubicBezTo>
                  <a:cubicBezTo>
                    <a:pt x="183216" y="291785"/>
                    <a:pt x="354707" y="238201"/>
                    <a:pt x="472608" y="198014"/>
                  </a:cubicBezTo>
                  <a:cubicBezTo>
                    <a:pt x="590509" y="157827"/>
                    <a:pt x="727167" y="56018"/>
                    <a:pt x="858465" y="85489"/>
                  </a:cubicBezTo>
                  <a:cubicBezTo>
                    <a:pt x="989763" y="114960"/>
                    <a:pt x="1252360" y="380197"/>
                    <a:pt x="1260399" y="374839"/>
                  </a:cubicBezTo>
                  <a:cubicBezTo>
                    <a:pt x="1268438" y="369481"/>
                    <a:pt x="917415" y="109601"/>
                    <a:pt x="906697" y="53339"/>
                  </a:cubicBezTo>
                  <a:cubicBezTo>
                    <a:pt x="895979" y="-2924"/>
                    <a:pt x="1096946" y="-24357"/>
                    <a:pt x="1196090" y="37264"/>
                  </a:cubicBezTo>
                  <a:cubicBezTo>
                    <a:pt x="1295234" y="98885"/>
                    <a:pt x="1421173" y="305181"/>
                    <a:pt x="1501560" y="423064"/>
                  </a:cubicBezTo>
                  <a:cubicBezTo>
                    <a:pt x="1581947" y="540947"/>
                    <a:pt x="1648936" y="583814"/>
                    <a:pt x="1678411" y="744564"/>
                  </a:cubicBezTo>
                  <a:cubicBezTo>
                    <a:pt x="1707886" y="905314"/>
                    <a:pt x="1643577" y="1221457"/>
                    <a:pt x="1678411" y="1387565"/>
                  </a:cubicBezTo>
                  <a:cubicBezTo>
                    <a:pt x="1713245" y="1553673"/>
                    <a:pt x="1935648" y="1623332"/>
                    <a:pt x="1887416" y="1741215"/>
                  </a:cubicBezTo>
                  <a:cubicBezTo>
                    <a:pt x="1839184" y="1859098"/>
                    <a:pt x="1501560" y="2030565"/>
                    <a:pt x="1389018" y="2094865"/>
                  </a:cubicBezTo>
                  <a:cubicBezTo>
                    <a:pt x="1276477" y="2159165"/>
                    <a:pt x="1273797" y="2167202"/>
                    <a:pt x="1228245" y="2143090"/>
                  </a:cubicBez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75" name="ドーナツ 74"/>
            <p:cNvSpPr/>
            <p:nvPr/>
          </p:nvSpPr>
          <p:spPr>
            <a:xfrm>
              <a:off x="564982" y="492645"/>
              <a:ext cx="799382" cy="617292"/>
            </a:xfrm>
            <a:prstGeom prst="donut">
              <a:avLst>
                <a:gd name="adj" fmla="val 5190"/>
              </a:avLst>
            </a:prstGeom>
            <a:solidFill>
              <a:schemeClr val="tx1">
                <a:alpha val="95000"/>
              </a:schemeClr>
            </a:solidFill>
            <a:ln w="9525" cmpd="sng">
              <a:solidFill>
                <a:schemeClr val="tx1">
                  <a:alpha val="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solidFill>
                  <a:schemeClr val="tx1"/>
                </a:solidFill>
              </a:endParaRPr>
            </a:p>
          </p:txBody>
        </p:sp>
        <p:sp>
          <p:nvSpPr>
            <p:cNvPr id="76" name="フリーフォーム 75"/>
            <p:cNvSpPr/>
            <p:nvPr/>
          </p:nvSpPr>
          <p:spPr>
            <a:xfrm>
              <a:off x="7328291" y="4191465"/>
              <a:ext cx="2043362" cy="2385223"/>
            </a:xfrm>
            <a:custGeom>
              <a:avLst/>
              <a:gdLst>
                <a:gd name="connsiteX0" fmla="*/ 1480837 w 2043544"/>
                <a:gd name="connsiteY0" fmla="*/ 2385672 h 2385753"/>
                <a:gd name="connsiteX1" fmla="*/ 1320063 w 2043544"/>
                <a:gd name="connsiteY1" fmla="*/ 2273147 h 2385753"/>
                <a:gd name="connsiteX2" fmla="*/ 918129 w 2043544"/>
                <a:gd name="connsiteY2" fmla="*/ 2080247 h 2385753"/>
                <a:gd name="connsiteX3" fmla="*/ 660891 w 2043544"/>
                <a:gd name="connsiteY3" fmla="*/ 1871272 h 2385753"/>
                <a:gd name="connsiteX4" fmla="*/ 194648 w 2043544"/>
                <a:gd name="connsiteY4" fmla="*/ 1630147 h 2385753"/>
                <a:gd name="connsiteX5" fmla="*/ 1719 w 2043544"/>
                <a:gd name="connsiteY5" fmla="*/ 1533697 h 2385753"/>
                <a:gd name="connsiteX6" fmla="*/ 291112 w 2043544"/>
                <a:gd name="connsiteY6" fmla="*/ 1372947 h 2385753"/>
                <a:gd name="connsiteX7" fmla="*/ 676969 w 2043544"/>
                <a:gd name="connsiteY7" fmla="*/ 1469397 h 2385753"/>
                <a:gd name="connsiteX8" fmla="*/ 918129 w 2043544"/>
                <a:gd name="connsiteY8" fmla="*/ 1212196 h 2385753"/>
                <a:gd name="connsiteX9" fmla="*/ 1014593 w 2043544"/>
                <a:gd name="connsiteY9" fmla="*/ 746021 h 2385753"/>
                <a:gd name="connsiteX10" fmla="*/ 1014593 w 2043544"/>
                <a:gd name="connsiteY10" fmla="*/ 311996 h 2385753"/>
                <a:gd name="connsiteX11" fmla="*/ 966361 w 2043544"/>
                <a:gd name="connsiteY11" fmla="*/ 135171 h 2385753"/>
                <a:gd name="connsiteX12" fmla="*/ 1094980 w 2043544"/>
                <a:gd name="connsiteY12" fmla="*/ 6571 h 2385753"/>
                <a:gd name="connsiteX13" fmla="*/ 1255754 w 2043544"/>
                <a:gd name="connsiteY13" fmla="*/ 344146 h 2385753"/>
                <a:gd name="connsiteX14" fmla="*/ 1287908 w 2043544"/>
                <a:gd name="connsiteY14" fmla="*/ 665646 h 2385753"/>
                <a:gd name="connsiteX15" fmla="*/ 1400450 w 2043544"/>
                <a:gd name="connsiteY15" fmla="*/ 987146 h 2385753"/>
                <a:gd name="connsiteX16" fmla="*/ 1352218 w 2043544"/>
                <a:gd name="connsiteY16" fmla="*/ 729946 h 2385753"/>
                <a:gd name="connsiteX17" fmla="*/ 1384373 w 2043544"/>
                <a:gd name="connsiteY17" fmla="*/ 553121 h 2385753"/>
                <a:gd name="connsiteX18" fmla="*/ 1512991 w 2043544"/>
                <a:gd name="connsiteY18" fmla="*/ 681721 h 2385753"/>
                <a:gd name="connsiteX19" fmla="*/ 1529069 w 2043544"/>
                <a:gd name="connsiteY19" fmla="*/ 938921 h 2385753"/>
                <a:gd name="connsiteX20" fmla="*/ 1593378 w 2043544"/>
                <a:gd name="connsiteY20" fmla="*/ 922846 h 2385753"/>
                <a:gd name="connsiteX21" fmla="*/ 1545146 w 2043544"/>
                <a:gd name="connsiteY21" fmla="*/ 729946 h 2385753"/>
                <a:gd name="connsiteX22" fmla="*/ 1673765 w 2043544"/>
                <a:gd name="connsiteY22" fmla="*/ 938921 h 2385753"/>
                <a:gd name="connsiteX23" fmla="*/ 1754152 w 2043544"/>
                <a:gd name="connsiteY23" fmla="*/ 1324722 h 2385753"/>
                <a:gd name="connsiteX24" fmla="*/ 2043544 w 2043544"/>
                <a:gd name="connsiteY24" fmla="*/ 1919497 h 2385753"/>
                <a:gd name="connsiteX25" fmla="*/ 1754152 w 2043544"/>
                <a:gd name="connsiteY25" fmla="*/ 2257072 h 2385753"/>
                <a:gd name="connsiteX26" fmla="*/ 1480837 w 2043544"/>
                <a:gd name="connsiteY26" fmla="*/ 2385672 h 238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43544" h="2385753">
                  <a:moveTo>
                    <a:pt x="1480837" y="2385672"/>
                  </a:moveTo>
                  <a:cubicBezTo>
                    <a:pt x="1408489" y="2388351"/>
                    <a:pt x="1413848" y="2324051"/>
                    <a:pt x="1320063" y="2273147"/>
                  </a:cubicBezTo>
                  <a:cubicBezTo>
                    <a:pt x="1226278" y="2222243"/>
                    <a:pt x="1027991" y="2147226"/>
                    <a:pt x="918129" y="2080247"/>
                  </a:cubicBezTo>
                  <a:cubicBezTo>
                    <a:pt x="808267" y="2013268"/>
                    <a:pt x="781471" y="1946289"/>
                    <a:pt x="660891" y="1871272"/>
                  </a:cubicBezTo>
                  <a:cubicBezTo>
                    <a:pt x="540311" y="1796255"/>
                    <a:pt x="304510" y="1686409"/>
                    <a:pt x="194648" y="1630147"/>
                  </a:cubicBezTo>
                  <a:cubicBezTo>
                    <a:pt x="84786" y="1573885"/>
                    <a:pt x="-14358" y="1576564"/>
                    <a:pt x="1719" y="1533697"/>
                  </a:cubicBezTo>
                  <a:cubicBezTo>
                    <a:pt x="17796" y="1490830"/>
                    <a:pt x="178570" y="1383664"/>
                    <a:pt x="291112" y="1372947"/>
                  </a:cubicBezTo>
                  <a:cubicBezTo>
                    <a:pt x="403654" y="1362230"/>
                    <a:pt x="572466" y="1496189"/>
                    <a:pt x="676969" y="1469397"/>
                  </a:cubicBezTo>
                  <a:cubicBezTo>
                    <a:pt x="781472" y="1442605"/>
                    <a:pt x="861858" y="1332759"/>
                    <a:pt x="918129" y="1212196"/>
                  </a:cubicBezTo>
                  <a:cubicBezTo>
                    <a:pt x="974400" y="1091633"/>
                    <a:pt x="998516" y="896054"/>
                    <a:pt x="1014593" y="746021"/>
                  </a:cubicBezTo>
                  <a:cubicBezTo>
                    <a:pt x="1030670" y="595988"/>
                    <a:pt x="1022632" y="413804"/>
                    <a:pt x="1014593" y="311996"/>
                  </a:cubicBezTo>
                  <a:cubicBezTo>
                    <a:pt x="1006554" y="210188"/>
                    <a:pt x="952963" y="186075"/>
                    <a:pt x="966361" y="135171"/>
                  </a:cubicBezTo>
                  <a:cubicBezTo>
                    <a:pt x="979759" y="84267"/>
                    <a:pt x="1046748" y="-28258"/>
                    <a:pt x="1094980" y="6571"/>
                  </a:cubicBezTo>
                  <a:cubicBezTo>
                    <a:pt x="1143212" y="41400"/>
                    <a:pt x="1223599" y="234300"/>
                    <a:pt x="1255754" y="344146"/>
                  </a:cubicBezTo>
                  <a:cubicBezTo>
                    <a:pt x="1287909" y="453992"/>
                    <a:pt x="1263792" y="558479"/>
                    <a:pt x="1287908" y="665646"/>
                  </a:cubicBezTo>
                  <a:cubicBezTo>
                    <a:pt x="1312024" y="772813"/>
                    <a:pt x="1389732" y="976429"/>
                    <a:pt x="1400450" y="987146"/>
                  </a:cubicBezTo>
                  <a:cubicBezTo>
                    <a:pt x="1411168" y="997863"/>
                    <a:pt x="1354897" y="802283"/>
                    <a:pt x="1352218" y="729946"/>
                  </a:cubicBezTo>
                  <a:cubicBezTo>
                    <a:pt x="1349538" y="657608"/>
                    <a:pt x="1357578" y="561158"/>
                    <a:pt x="1384373" y="553121"/>
                  </a:cubicBezTo>
                  <a:cubicBezTo>
                    <a:pt x="1411168" y="545084"/>
                    <a:pt x="1488875" y="617421"/>
                    <a:pt x="1512991" y="681721"/>
                  </a:cubicBezTo>
                  <a:cubicBezTo>
                    <a:pt x="1537107" y="746021"/>
                    <a:pt x="1515671" y="898734"/>
                    <a:pt x="1529069" y="938921"/>
                  </a:cubicBezTo>
                  <a:cubicBezTo>
                    <a:pt x="1542467" y="979108"/>
                    <a:pt x="1590699" y="957675"/>
                    <a:pt x="1593378" y="922846"/>
                  </a:cubicBezTo>
                  <a:cubicBezTo>
                    <a:pt x="1596058" y="888017"/>
                    <a:pt x="1531748" y="727267"/>
                    <a:pt x="1545146" y="729946"/>
                  </a:cubicBezTo>
                  <a:cubicBezTo>
                    <a:pt x="1558544" y="732625"/>
                    <a:pt x="1638931" y="839792"/>
                    <a:pt x="1673765" y="938921"/>
                  </a:cubicBezTo>
                  <a:cubicBezTo>
                    <a:pt x="1708599" y="1038050"/>
                    <a:pt x="1692522" y="1161293"/>
                    <a:pt x="1754152" y="1324722"/>
                  </a:cubicBezTo>
                  <a:cubicBezTo>
                    <a:pt x="1815782" y="1488151"/>
                    <a:pt x="2043544" y="1764105"/>
                    <a:pt x="2043544" y="1919497"/>
                  </a:cubicBezTo>
                  <a:cubicBezTo>
                    <a:pt x="2043544" y="2074889"/>
                    <a:pt x="1847936" y="2179376"/>
                    <a:pt x="1754152" y="2257072"/>
                  </a:cubicBezTo>
                  <a:cubicBezTo>
                    <a:pt x="1660368" y="2334768"/>
                    <a:pt x="1553185" y="2382993"/>
                    <a:pt x="1480837" y="2385672"/>
                  </a:cubicBez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77" name="ドーナツ 76"/>
            <p:cNvSpPr/>
            <p:nvPr/>
          </p:nvSpPr>
          <p:spPr>
            <a:xfrm>
              <a:off x="2747564" y="660549"/>
              <a:ext cx="754473" cy="597538"/>
            </a:xfrm>
            <a:prstGeom prst="donut">
              <a:avLst>
                <a:gd name="adj" fmla="val 5221"/>
              </a:avLst>
            </a:prstGeom>
            <a:solidFill>
              <a:srgbClr val="000000">
                <a:alpha val="95000"/>
              </a:srgbClr>
            </a:solidFill>
            <a:ln w="28575" cmpd="sng">
              <a:solidFill>
                <a:srgbClr val="000000">
                  <a:alpha val="0"/>
                </a:srgb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solidFill>
                  <a:schemeClr val="tx1"/>
                </a:solidFill>
              </a:endParaRPr>
            </a:p>
          </p:txBody>
        </p:sp>
        <p:sp>
          <p:nvSpPr>
            <p:cNvPr id="78" name="ドーナツ 77"/>
            <p:cNvSpPr/>
            <p:nvPr/>
          </p:nvSpPr>
          <p:spPr>
            <a:xfrm>
              <a:off x="3277491" y="532152"/>
              <a:ext cx="754473" cy="592602"/>
            </a:xfrm>
            <a:prstGeom prst="donut">
              <a:avLst>
                <a:gd name="adj" fmla="val 4371"/>
              </a:avLst>
            </a:prstGeom>
            <a:solidFill>
              <a:srgbClr val="000000">
                <a:alpha val="95000"/>
              </a:srgbClr>
            </a:solidFill>
            <a:ln w="28575" cmpd="sng">
              <a:solidFill>
                <a:schemeClr val="tx1">
                  <a:alpha val="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solidFill>
                  <a:schemeClr val="tx1"/>
                </a:solidFill>
              </a:endParaRPr>
            </a:p>
          </p:txBody>
        </p:sp>
        <p:sp>
          <p:nvSpPr>
            <p:cNvPr id="79" name="フリーフォーム 78"/>
            <p:cNvSpPr/>
            <p:nvPr/>
          </p:nvSpPr>
          <p:spPr>
            <a:xfrm>
              <a:off x="5078344" y="561782"/>
              <a:ext cx="821838" cy="1239523"/>
            </a:xfrm>
            <a:custGeom>
              <a:avLst/>
              <a:gdLst>
                <a:gd name="connsiteX0" fmla="*/ 434088 w 819945"/>
                <a:gd name="connsiteY0" fmla="*/ 1237775 h 1237775"/>
                <a:gd name="connsiteX1" fmla="*/ 257237 w 819945"/>
                <a:gd name="connsiteY1" fmla="*/ 353650 h 1237775"/>
                <a:gd name="connsiteX2" fmla="*/ 0 w 819945"/>
                <a:gd name="connsiteY2" fmla="*/ 353650 h 1237775"/>
                <a:gd name="connsiteX3" fmla="*/ 434088 w 819945"/>
                <a:gd name="connsiteY3" fmla="*/ 0 h 1237775"/>
                <a:gd name="connsiteX4" fmla="*/ 819945 w 819945"/>
                <a:gd name="connsiteY4" fmla="*/ 353650 h 1237775"/>
                <a:gd name="connsiteX5" fmla="*/ 675249 w 819945"/>
                <a:gd name="connsiteY5" fmla="*/ 353650 h 1237775"/>
                <a:gd name="connsiteX6" fmla="*/ 675249 w 819945"/>
                <a:gd name="connsiteY6" fmla="*/ 353650 h 1237775"/>
                <a:gd name="connsiteX7" fmla="*/ 675249 w 819945"/>
                <a:gd name="connsiteY7" fmla="*/ 353650 h 1237775"/>
                <a:gd name="connsiteX8" fmla="*/ 675249 w 819945"/>
                <a:gd name="connsiteY8" fmla="*/ 353650 h 123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945" h="1237775">
                  <a:moveTo>
                    <a:pt x="434088" y="1237775"/>
                  </a:moveTo>
                  <a:lnTo>
                    <a:pt x="257237" y="353650"/>
                  </a:lnTo>
                  <a:lnTo>
                    <a:pt x="0" y="353650"/>
                  </a:lnTo>
                  <a:lnTo>
                    <a:pt x="434088" y="0"/>
                  </a:lnTo>
                  <a:lnTo>
                    <a:pt x="819945" y="353650"/>
                  </a:lnTo>
                  <a:lnTo>
                    <a:pt x="675249" y="353650"/>
                  </a:lnTo>
                  <a:lnTo>
                    <a:pt x="675249" y="353650"/>
                  </a:lnTo>
                  <a:lnTo>
                    <a:pt x="675249" y="353650"/>
                  </a:lnTo>
                  <a:lnTo>
                    <a:pt x="675249" y="353650"/>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0" name="フリーフォーム 79"/>
            <p:cNvSpPr/>
            <p:nvPr/>
          </p:nvSpPr>
          <p:spPr>
            <a:xfrm>
              <a:off x="7220509" y="532152"/>
              <a:ext cx="1782889" cy="641985"/>
            </a:xfrm>
            <a:custGeom>
              <a:avLst/>
              <a:gdLst>
                <a:gd name="connsiteX0" fmla="*/ 369779 w 1784587"/>
                <a:gd name="connsiteY0" fmla="*/ 610850 h 643000"/>
                <a:gd name="connsiteX1" fmla="*/ 0 w 1784587"/>
                <a:gd name="connsiteY1" fmla="*/ 578700 h 643000"/>
                <a:gd name="connsiteX2" fmla="*/ 852100 w 1784587"/>
                <a:gd name="connsiteY2" fmla="*/ 0 h 643000"/>
                <a:gd name="connsiteX3" fmla="*/ 1784587 w 1784587"/>
                <a:gd name="connsiteY3" fmla="*/ 643000 h 643000"/>
                <a:gd name="connsiteX4" fmla="*/ 1430885 w 1784587"/>
                <a:gd name="connsiteY4" fmla="*/ 643000 h 6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587" h="643000">
                  <a:moveTo>
                    <a:pt x="369779" y="610850"/>
                  </a:moveTo>
                  <a:lnTo>
                    <a:pt x="0" y="578700"/>
                  </a:lnTo>
                  <a:lnTo>
                    <a:pt x="852100" y="0"/>
                  </a:lnTo>
                  <a:lnTo>
                    <a:pt x="1784587" y="643000"/>
                  </a:lnTo>
                  <a:lnTo>
                    <a:pt x="1430885" y="643000"/>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nvGrpSpPr>
            <p:cNvPr id="28707" name="図形グループ 40"/>
            <p:cNvGrpSpPr>
              <a:grpSpLocks/>
            </p:cNvGrpSpPr>
            <p:nvPr/>
          </p:nvGrpSpPr>
          <p:grpSpPr bwMode="auto">
            <a:xfrm>
              <a:off x="617721" y="4024418"/>
              <a:ext cx="1006093" cy="750283"/>
              <a:chOff x="617721" y="4024418"/>
              <a:chExt cx="1006093" cy="750283"/>
            </a:xfrm>
          </p:grpSpPr>
          <p:sp>
            <p:nvSpPr>
              <p:cNvPr id="96" name="フリーフォーム 95"/>
              <p:cNvSpPr/>
              <p:nvPr/>
            </p:nvSpPr>
            <p:spPr>
              <a:xfrm>
                <a:off x="618872" y="4023559"/>
                <a:ext cx="1005963" cy="750628"/>
              </a:xfrm>
              <a:custGeom>
                <a:avLst/>
                <a:gdLst>
                  <a:gd name="connsiteX0" fmla="*/ 1006093 w 1006093"/>
                  <a:gd name="connsiteY0" fmla="*/ 74709 h 750283"/>
                  <a:gd name="connsiteX1" fmla="*/ 555926 w 1006093"/>
                  <a:gd name="connsiteY1" fmla="*/ 10409 h 750283"/>
                  <a:gd name="connsiteX2" fmla="*/ 170070 w 1006093"/>
                  <a:gd name="connsiteY2" fmla="*/ 267609 h 750283"/>
                  <a:gd name="connsiteX3" fmla="*/ 73606 w 1006093"/>
                  <a:gd name="connsiteY3" fmla="*/ 122934 h 750283"/>
                  <a:gd name="connsiteX4" fmla="*/ 9296 w 1006093"/>
                  <a:gd name="connsiteY4" fmla="*/ 701634 h 750283"/>
                  <a:gd name="connsiteX5" fmla="*/ 282611 w 1006093"/>
                  <a:gd name="connsiteY5" fmla="*/ 717709 h 75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093" h="750283">
                    <a:moveTo>
                      <a:pt x="1006093" y="74709"/>
                    </a:moveTo>
                    <a:cubicBezTo>
                      <a:pt x="850678" y="26484"/>
                      <a:pt x="695263" y="-21741"/>
                      <a:pt x="555926" y="10409"/>
                    </a:cubicBezTo>
                    <a:cubicBezTo>
                      <a:pt x="416589" y="42559"/>
                      <a:pt x="250457" y="248855"/>
                      <a:pt x="170070" y="267609"/>
                    </a:cubicBezTo>
                    <a:cubicBezTo>
                      <a:pt x="89683" y="286363"/>
                      <a:pt x="100402" y="50597"/>
                      <a:pt x="73606" y="122934"/>
                    </a:cubicBezTo>
                    <a:cubicBezTo>
                      <a:pt x="46810" y="195271"/>
                      <a:pt x="-25538" y="602505"/>
                      <a:pt x="9296" y="701634"/>
                    </a:cubicBezTo>
                    <a:cubicBezTo>
                      <a:pt x="44130" y="800763"/>
                      <a:pt x="282611" y="717709"/>
                      <a:pt x="282611" y="717709"/>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7" name="フリーフォーム 96"/>
              <p:cNvSpPr/>
              <p:nvPr/>
            </p:nvSpPr>
            <p:spPr>
              <a:xfrm>
                <a:off x="964671" y="4097636"/>
                <a:ext cx="628727" cy="355561"/>
              </a:xfrm>
              <a:custGeom>
                <a:avLst/>
                <a:gdLst>
                  <a:gd name="connsiteX0" fmla="*/ 627017 w 627017"/>
                  <a:gd name="connsiteY0" fmla="*/ 0 h 353650"/>
                  <a:gd name="connsiteX1" fmla="*/ 176851 w 627017"/>
                  <a:gd name="connsiteY1" fmla="*/ 96450 h 353650"/>
                  <a:gd name="connsiteX2" fmla="*/ 0 w 627017"/>
                  <a:gd name="connsiteY2" fmla="*/ 353650 h 353650"/>
                </a:gdLst>
                <a:ahLst/>
                <a:cxnLst>
                  <a:cxn ang="0">
                    <a:pos x="connsiteX0" y="connsiteY0"/>
                  </a:cxn>
                  <a:cxn ang="0">
                    <a:pos x="connsiteX1" y="connsiteY1"/>
                  </a:cxn>
                  <a:cxn ang="0">
                    <a:pos x="connsiteX2" y="connsiteY2"/>
                  </a:cxn>
                </a:cxnLst>
                <a:rect l="l" t="t" r="r" b="b"/>
                <a:pathLst>
                  <a:path w="627017" h="353650">
                    <a:moveTo>
                      <a:pt x="627017" y="0"/>
                    </a:moveTo>
                    <a:cubicBezTo>
                      <a:pt x="454185" y="18754"/>
                      <a:pt x="281354" y="37508"/>
                      <a:pt x="176851" y="96450"/>
                    </a:cubicBezTo>
                    <a:cubicBezTo>
                      <a:pt x="72348" y="155392"/>
                      <a:pt x="0" y="353650"/>
                      <a:pt x="0" y="353650"/>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grpSp>
          <p:nvGrpSpPr>
            <p:cNvPr id="28708" name="図形グループ 41"/>
            <p:cNvGrpSpPr>
              <a:grpSpLocks/>
            </p:cNvGrpSpPr>
            <p:nvPr/>
          </p:nvGrpSpPr>
          <p:grpSpPr bwMode="auto">
            <a:xfrm rot="-6185852">
              <a:off x="500436" y="5576251"/>
              <a:ext cx="996862" cy="789695"/>
              <a:chOff x="626952" y="4024418"/>
              <a:chExt cx="996862" cy="789695"/>
            </a:xfrm>
          </p:grpSpPr>
          <p:sp>
            <p:nvSpPr>
              <p:cNvPr id="94" name="フリーフォーム 93"/>
              <p:cNvSpPr/>
              <p:nvPr/>
            </p:nvSpPr>
            <p:spPr>
              <a:xfrm>
                <a:off x="642950" y="4024753"/>
                <a:ext cx="997546" cy="794889"/>
              </a:xfrm>
              <a:custGeom>
                <a:avLst/>
                <a:gdLst>
                  <a:gd name="connsiteX0" fmla="*/ 1006093 w 1006093"/>
                  <a:gd name="connsiteY0" fmla="*/ 74709 h 750283"/>
                  <a:gd name="connsiteX1" fmla="*/ 555926 w 1006093"/>
                  <a:gd name="connsiteY1" fmla="*/ 10409 h 750283"/>
                  <a:gd name="connsiteX2" fmla="*/ 170070 w 1006093"/>
                  <a:gd name="connsiteY2" fmla="*/ 267609 h 750283"/>
                  <a:gd name="connsiteX3" fmla="*/ 73606 w 1006093"/>
                  <a:gd name="connsiteY3" fmla="*/ 122934 h 750283"/>
                  <a:gd name="connsiteX4" fmla="*/ 9296 w 1006093"/>
                  <a:gd name="connsiteY4" fmla="*/ 701634 h 750283"/>
                  <a:gd name="connsiteX5" fmla="*/ 282611 w 1006093"/>
                  <a:gd name="connsiteY5" fmla="*/ 717709 h 750283"/>
                  <a:gd name="connsiteX0" fmla="*/ 996862 w 996862"/>
                  <a:gd name="connsiteY0" fmla="*/ 74709 h 789695"/>
                  <a:gd name="connsiteX1" fmla="*/ 546695 w 996862"/>
                  <a:gd name="connsiteY1" fmla="*/ 10409 h 789695"/>
                  <a:gd name="connsiteX2" fmla="*/ 160839 w 996862"/>
                  <a:gd name="connsiteY2" fmla="*/ 267609 h 789695"/>
                  <a:gd name="connsiteX3" fmla="*/ 64375 w 996862"/>
                  <a:gd name="connsiteY3" fmla="*/ 122934 h 789695"/>
                  <a:gd name="connsiteX4" fmla="*/ 65 w 996862"/>
                  <a:gd name="connsiteY4" fmla="*/ 701634 h 789695"/>
                  <a:gd name="connsiteX5" fmla="*/ 75652 w 996862"/>
                  <a:gd name="connsiteY5" fmla="*/ 787253 h 78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862" h="789695">
                    <a:moveTo>
                      <a:pt x="996862" y="74709"/>
                    </a:moveTo>
                    <a:cubicBezTo>
                      <a:pt x="841447" y="26484"/>
                      <a:pt x="686032" y="-21741"/>
                      <a:pt x="546695" y="10409"/>
                    </a:cubicBezTo>
                    <a:cubicBezTo>
                      <a:pt x="407358" y="42559"/>
                      <a:pt x="241226" y="248855"/>
                      <a:pt x="160839" y="267609"/>
                    </a:cubicBezTo>
                    <a:cubicBezTo>
                      <a:pt x="80452" y="286363"/>
                      <a:pt x="91171" y="50597"/>
                      <a:pt x="64375" y="122934"/>
                    </a:cubicBezTo>
                    <a:cubicBezTo>
                      <a:pt x="37579" y="195271"/>
                      <a:pt x="-1814" y="590914"/>
                      <a:pt x="65" y="701634"/>
                    </a:cubicBezTo>
                    <a:cubicBezTo>
                      <a:pt x="1944" y="812354"/>
                      <a:pt x="75652" y="787253"/>
                      <a:pt x="75652" y="787253"/>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5" name="フリーフォーム 94"/>
              <p:cNvSpPr/>
              <p:nvPr/>
            </p:nvSpPr>
            <p:spPr>
              <a:xfrm>
                <a:off x="974441" y="4102055"/>
                <a:ext cx="641985" cy="350291"/>
              </a:xfrm>
              <a:custGeom>
                <a:avLst/>
                <a:gdLst>
                  <a:gd name="connsiteX0" fmla="*/ 627017 w 627017"/>
                  <a:gd name="connsiteY0" fmla="*/ 0 h 353650"/>
                  <a:gd name="connsiteX1" fmla="*/ 176851 w 627017"/>
                  <a:gd name="connsiteY1" fmla="*/ 96450 h 353650"/>
                  <a:gd name="connsiteX2" fmla="*/ 0 w 627017"/>
                  <a:gd name="connsiteY2" fmla="*/ 353650 h 353650"/>
                </a:gdLst>
                <a:ahLst/>
                <a:cxnLst>
                  <a:cxn ang="0">
                    <a:pos x="connsiteX0" y="connsiteY0"/>
                  </a:cxn>
                  <a:cxn ang="0">
                    <a:pos x="connsiteX1" y="connsiteY1"/>
                  </a:cxn>
                  <a:cxn ang="0">
                    <a:pos x="connsiteX2" y="connsiteY2"/>
                  </a:cxn>
                </a:cxnLst>
                <a:rect l="l" t="t" r="r" b="b"/>
                <a:pathLst>
                  <a:path w="627017" h="353650">
                    <a:moveTo>
                      <a:pt x="627017" y="0"/>
                    </a:moveTo>
                    <a:cubicBezTo>
                      <a:pt x="454185" y="18754"/>
                      <a:pt x="281354" y="37508"/>
                      <a:pt x="176851" y="96450"/>
                    </a:cubicBezTo>
                    <a:cubicBezTo>
                      <a:pt x="72348" y="155392"/>
                      <a:pt x="0" y="353650"/>
                      <a:pt x="0" y="353650"/>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grpSp>
          <p:nvGrpSpPr>
            <p:cNvPr id="28709" name="図形グループ 42"/>
            <p:cNvGrpSpPr>
              <a:grpSpLocks/>
            </p:cNvGrpSpPr>
            <p:nvPr/>
          </p:nvGrpSpPr>
          <p:grpSpPr bwMode="auto">
            <a:xfrm>
              <a:off x="2713041" y="4526109"/>
              <a:ext cx="618545" cy="1212669"/>
              <a:chOff x="2713041" y="4526109"/>
              <a:chExt cx="618545" cy="1212669"/>
            </a:xfrm>
          </p:grpSpPr>
          <p:sp>
            <p:nvSpPr>
              <p:cNvPr id="92" name="フリーフォーム 91"/>
              <p:cNvSpPr/>
              <p:nvPr/>
            </p:nvSpPr>
            <p:spPr>
              <a:xfrm>
                <a:off x="2711635" y="4527272"/>
                <a:ext cx="619744" cy="1209897"/>
              </a:xfrm>
              <a:custGeom>
                <a:avLst/>
                <a:gdLst>
                  <a:gd name="connsiteX0" fmla="*/ 20111 w 618545"/>
                  <a:gd name="connsiteY0" fmla="*/ 1212669 h 1212669"/>
                  <a:gd name="connsiteX1" fmla="*/ 20111 w 618545"/>
                  <a:gd name="connsiteY1" fmla="*/ 569668 h 1212669"/>
                  <a:gd name="connsiteX2" fmla="*/ 229116 w 618545"/>
                  <a:gd name="connsiteY2" fmla="*/ 183868 h 1212669"/>
                  <a:gd name="connsiteX3" fmla="*/ 100497 w 618545"/>
                  <a:gd name="connsiteY3" fmla="*/ 39193 h 1212669"/>
                  <a:gd name="connsiteX4" fmla="*/ 582818 w 618545"/>
                  <a:gd name="connsiteY4" fmla="*/ 7043 h 1212669"/>
                  <a:gd name="connsiteX5" fmla="*/ 582818 w 618545"/>
                  <a:gd name="connsiteY5" fmla="*/ 151718 h 1212669"/>
                  <a:gd name="connsiteX6" fmla="*/ 582818 w 618545"/>
                  <a:gd name="connsiteY6" fmla="*/ 151718 h 121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545" h="1212669">
                    <a:moveTo>
                      <a:pt x="20111" y="1212669"/>
                    </a:moveTo>
                    <a:cubicBezTo>
                      <a:pt x="2694" y="976902"/>
                      <a:pt x="-14723" y="741135"/>
                      <a:pt x="20111" y="569668"/>
                    </a:cubicBezTo>
                    <a:cubicBezTo>
                      <a:pt x="54945" y="398201"/>
                      <a:pt x="215718" y="272280"/>
                      <a:pt x="229116" y="183868"/>
                    </a:cubicBezTo>
                    <a:cubicBezTo>
                      <a:pt x="242514" y="95456"/>
                      <a:pt x="41547" y="68664"/>
                      <a:pt x="100497" y="39193"/>
                    </a:cubicBezTo>
                    <a:cubicBezTo>
                      <a:pt x="159447" y="9722"/>
                      <a:pt x="502431" y="-11711"/>
                      <a:pt x="582818" y="7043"/>
                    </a:cubicBezTo>
                    <a:cubicBezTo>
                      <a:pt x="663205" y="25797"/>
                      <a:pt x="582818" y="151718"/>
                      <a:pt x="582818" y="151718"/>
                    </a:cubicBezTo>
                    <a:lnTo>
                      <a:pt x="582818" y="151718"/>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3" name="フリーフォーム 92"/>
              <p:cNvSpPr/>
              <p:nvPr/>
            </p:nvSpPr>
            <p:spPr>
              <a:xfrm>
                <a:off x="2729599" y="4966787"/>
                <a:ext cx="323345" cy="755566"/>
              </a:xfrm>
              <a:custGeom>
                <a:avLst/>
                <a:gdLst>
                  <a:gd name="connsiteX0" fmla="*/ 321547 w 321547"/>
                  <a:gd name="connsiteY0" fmla="*/ 0 h 755526"/>
                  <a:gd name="connsiteX1" fmla="*/ 128619 w 321547"/>
                  <a:gd name="connsiteY1" fmla="*/ 208975 h 755526"/>
                  <a:gd name="connsiteX2" fmla="*/ 0 w 321547"/>
                  <a:gd name="connsiteY2" fmla="*/ 755526 h 755526"/>
                </a:gdLst>
                <a:ahLst/>
                <a:cxnLst>
                  <a:cxn ang="0">
                    <a:pos x="connsiteX0" y="connsiteY0"/>
                  </a:cxn>
                  <a:cxn ang="0">
                    <a:pos x="connsiteX1" y="connsiteY1"/>
                  </a:cxn>
                  <a:cxn ang="0">
                    <a:pos x="connsiteX2" y="connsiteY2"/>
                  </a:cxn>
                </a:cxnLst>
                <a:rect l="l" t="t" r="r" b="b"/>
                <a:pathLst>
                  <a:path w="321547" h="755526">
                    <a:moveTo>
                      <a:pt x="321547" y="0"/>
                    </a:moveTo>
                    <a:cubicBezTo>
                      <a:pt x="251878" y="41527"/>
                      <a:pt x="182210" y="83054"/>
                      <a:pt x="128619" y="208975"/>
                    </a:cubicBezTo>
                    <a:cubicBezTo>
                      <a:pt x="75028" y="334896"/>
                      <a:pt x="0" y="755526"/>
                      <a:pt x="0" y="755526"/>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sp>
          <p:nvSpPr>
            <p:cNvPr id="84" name="フリーフォーム 83"/>
            <p:cNvSpPr/>
            <p:nvPr/>
          </p:nvSpPr>
          <p:spPr>
            <a:xfrm>
              <a:off x="3681673" y="4077884"/>
              <a:ext cx="1252962" cy="666675"/>
            </a:xfrm>
            <a:custGeom>
              <a:avLst/>
              <a:gdLst>
                <a:gd name="connsiteX0" fmla="*/ 707 w 1252895"/>
                <a:gd name="connsiteY0" fmla="*/ 68358 h 667027"/>
                <a:gd name="connsiteX1" fmla="*/ 483028 w 1252895"/>
                <a:gd name="connsiteY1" fmla="*/ 100508 h 667027"/>
                <a:gd name="connsiteX2" fmla="*/ 852807 w 1252895"/>
                <a:gd name="connsiteY2" fmla="*/ 389858 h 667027"/>
                <a:gd name="connsiteX3" fmla="*/ 724188 w 1252895"/>
                <a:gd name="connsiteY3" fmla="*/ 663133 h 667027"/>
                <a:gd name="connsiteX4" fmla="*/ 1238664 w 1252895"/>
                <a:gd name="connsiteY4" fmla="*/ 518458 h 667027"/>
                <a:gd name="connsiteX5" fmla="*/ 1093968 w 1252895"/>
                <a:gd name="connsiteY5" fmla="*/ 84433 h 667027"/>
                <a:gd name="connsiteX6" fmla="*/ 933194 w 1252895"/>
                <a:gd name="connsiteY6" fmla="*/ 196958 h 667027"/>
                <a:gd name="connsiteX7" fmla="*/ 595569 w 1252895"/>
                <a:gd name="connsiteY7" fmla="*/ 4058 h 667027"/>
                <a:gd name="connsiteX8" fmla="*/ 707 w 1252895"/>
                <a:gd name="connsiteY8" fmla="*/ 68358 h 66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2895" h="667027">
                  <a:moveTo>
                    <a:pt x="707" y="68358"/>
                  </a:moveTo>
                  <a:cubicBezTo>
                    <a:pt x="-18050" y="84433"/>
                    <a:pt x="341011" y="46925"/>
                    <a:pt x="483028" y="100508"/>
                  </a:cubicBezTo>
                  <a:cubicBezTo>
                    <a:pt x="625045" y="154091"/>
                    <a:pt x="812614" y="296087"/>
                    <a:pt x="852807" y="389858"/>
                  </a:cubicBezTo>
                  <a:cubicBezTo>
                    <a:pt x="893000" y="483629"/>
                    <a:pt x="659879" y="641700"/>
                    <a:pt x="724188" y="663133"/>
                  </a:cubicBezTo>
                  <a:cubicBezTo>
                    <a:pt x="788497" y="684566"/>
                    <a:pt x="1177034" y="614908"/>
                    <a:pt x="1238664" y="518458"/>
                  </a:cubicBezTo>
                  <a:cubicBezTo>
                    <a:pt x="1300294" y="422008"/>
                    <a:pt x="1144880" y="138016"/>
                    <a:pt x="1093968" y="84433"/>
                  </a:cubicBezTo>
                  <a:cubicBezTo>
                    <a:pt x="1043056" y="30850"/>
                    <a:pt x="1016260" y="210354"/>
                    <a:pt x="933194" y="196958"/>
                  </a:cubicBezTo>
                  <a:cubicBezTo>
                    <a:pt x="850128" y="183562"/>
                    <a:pt x="748304" y="25491"/>
                    <a:pt x="595569" y="4058"/>
                  </a:cubicBezTo>
                  <a:cubicBezTo>
                    <a:pt x="442834" y="-17375"/>
                    <a:pt x="19464" y="52283"/>
                    <a:pt x="707" y="68358"/>
                  </a:cubicBez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85" name="フリーフォーム 84"/>
            <p:cNvSpPr/>
            <p:nvPr/>
          </p:nvSpPr>
          <p:spPr>
            <a:xfrm>
              <a:off x="5266962" y="4053191"/>
              <a:ext cx="502982" cy="874089"/>
            </a:xfrm>
            <a:custGeom>
              <a:avLst/>
              <a:gdLst>
                <a:gd name="connsiteX0" fmla="*/ 506591 w 506591"/>
                <a:gd name="connsiteY0" fmla="*/ 0 h 877891"/>
                <a:gd name="connsiteX1" fmla="*/ 201121 w 506591"/>
                <a:gd name="connsiteY1" fmla="*/ 417950 h 877891"/>
                <a:gd name="connsiteX2" fmla="*/ 185044 w 506591"/>
                <a:gd name="connsiteY2" fmla="*/ 514400 h 877891"/>
                <a:gd name="connsiteX3" fmla="*/ 40348 w 506591"/>
                <a:gd name="connsiteY3" fmla="*/ 482250 h 877891"/>
                <a:gd name="connsiteX4" fmla="*/ 8193 w 506591"/>
                <a:gd name="connsiteY4" fmla="*/ 482250 h 877891"/>
                <a:gd name="connsiteX5" fmla="*/ 168967 w 506591"/>
                <a:gd name="connsiteY5" fmla="*/ 868050 h 877891"/>
                <a:gd name="connsiteX6" fmla="*/ 410127 w 506591"/>
                <a:gd name="connsiteY6" fmla="*/ 771600 h 87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591" h="877891">
                  <a:moveTo>
                    <a:pt x="506591" y="0"/>
                  </a:moveTo>
                  <a:cubicBezTo>
                    <a:pt x="380651" y="166108"/>
                    <a:pt x="254712" y="332217"/>
                    <a:pt x="201121" y="417950"/>
                  </a:cubicBezTo>
                  <a:cubicBezTo>
                    <a:pt x="147530" y="503683"/>
                    <a:pt x="211839" y="503683"/>
                    <a:pt x="185044" y="514400"/>
                  </a:cubicBezTo>
                  <a:cubicBezTo>
                    <a:pt x="158248" y="525117"/>
                    <a:pt x="69823" y="487608"/>
                    <a:pt x="40348" y="482250"/>
                  </a:cubicBezTo>
                  <a:cubicBezTo>
                    <a:pt x="10873" y="476892"/>
                    <a:pt x="-13244" y="417950"/>
                    <a:pt x="8193" y="482250"/>
                  </a:cubicBezTo>
                  <a:cubicBezTo>
                    <a:pt x="29629" y="546550"/>
                    <a:pt x="101978" y="819825"/>
                    <a:pt x="168967" y="868050"/>
                  </a:cubicBezTo>
                  <a:cubicBezTo>
                    <a:pt x="235956" y="916275"/>
                    <a:pt x="410127" y="771600"/>
                    <a:pt x="410127" y="771600"/>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6" name="フリーフォーム 85"/>
            <p:cNvSpPr/>
            <p:nvPr/>
          </p:nvSpPr>
          <p:spPr>
            <a:xfrm>
              <a:off x="5675636" y="4097638"/>
              <a:ext cx="112271" cy="498771"/>
            </a:xfrm>
            <a:custGeom>
              <a:avLst/>
              <a:gdLst>
                <a:gd name="connsiteX0" fmla="*/ 112542 w 112542"/>
                <a:gd name="connsiteY0" fmla="*/ 0 h 498325"/>
                <a:gd name="connsiteX1" fmla="*/ 0 w 112542"/>
                <a:gd name="connsiteY1" fmla="*/ 498325 h 498325"/>
              </a:gdLst>
              <a:ahLst/>
              <a:cxnLst>
                <a:cxn ang="0">
                  <a:pos x="connsiteX0" y="connsiteY0"/>
                </a:cxn>
                <a:cxn ang="0">
                  <a:pos x="connsiteX1" y="connsiteY1"/>
                </a:cxn>
              </a:cxnLst>
              <a:rect l="l" t="t" r="r" b="b"/>
              <a:pathLst>
                <a:path w="112542" h="498325">
                  <a:moveTo>
                    <a:pt x="112542" y="0"/>
                  </a:moveTo>
                  <a:lnTo>
                    <a:pt x="0" y="498325"/>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7" name="フリーフォーム 86"/>
            <p:cNvSpPr/>
            <p:nvPr/>
          </p:nvSpPr>
          <p:spPr>
            <a:xfrm>
              <a:off x="4966073" y="4981600"/>
              <a:ext cx="467055" cy="982732"/>
            </a:xfrm>
            <a:custGeom>
              <a:avLst/>
              <a:gdLst>
                <a:gd name="connsiteX0" fmla="*/ 371169 w 467634"/>
                <a:gd name="connsiteY0" fmla="*/ 0 h 980576"/>
                <a:gd name="connsiteX1" fmla="*/ 1390 w 467634"/>
                <a:gd name="connsiteY1" fmla="*/ 160750 h 980576"/>
                <a:gd name="connsiteX2" fmla="*/ 242550 w 467634"/>
                <a:gd name="connsiteY2" fmla="*/ 208975 h 980576"/>
                <a:gd name="connsiteX3" fmla="*/ 178241 w 467634"/>
                <a:gd name="connsiteY3" fmla="*/ 562626 h 980576"/>
                <a:gd name="connsiteX4" fmla="*/ 178241 w 467634"/>
                <a:gd name="connsiteY4" fmla="*/ 980576 h 980576"/>
                <a:gd name="connsiteX5" fmla="*/ 322937 w 467634"/>
                <a:gd name="connsiteY5" fmla="*/ 562626 h 980576"/>
                <a:gd name="connsiteX6" fmla="*/ 467634 w 467634"/>
                <a:gd name="connsiteY6" fmla="*/ 305425 h 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634" h="980576">
                  <a:moveTo>
                    <a:pt x="371169" y="0"/>
                  </a:moveTo>
                  <a:cubicBezTo>
                    <a:pt x="196997" y="62960"/>
                    <a:pt x="22826" y="125921"/>
                    <a:pt x="1390" y="160750"/>
                  </a:cubicBezTo>
                  <a:cubicBezTo>
                    <a:pt x="-20046" y="195579"/>
                    <a:pt x="213075" y="141996"/>
                    <a:pt x="242550" y="208975"/>
                  </a:cubicBezTo>
                  <a:cubicBezTo>
                    <a:pt x="272025" y="275954"/>
                    <a:pt x="188959" y="434026"/>
                    <a:pt x="178241" y="562626"/>
                  </a:cubicBezTo>
                  <a:cubicBezTo>
                    <a:pt x="167523" y="691226"/>
                    <a:pt x="154125" y="980576"/>
                    <a:pt x="178241" y="980576"/>
                  </a:cubicBezTo>
                  <a:cubicBezTo>
                    <a:pt x="202357" y="980576"/>
                    <a:pt x="274705" y="675151"/>
                    <a:pt x="322937" y="562626"/>
                  </a:cubicBezTo>
                  <a:cubicBezTo>
                    <a:pt x="371169" y="450101"/>
                    <a:pt x="467634" y="305425"/>
                    <a:pt x="467634" y="305425"/>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8" name="フリーフォーム 87"/>
            <p:cNvSpPr/>
            <p:nvPr/>
          </p:nvSpPr>
          <p:spPr>
            <a:xfrm>
              <a:off x="7763907" y="4028501"/>
              <a:ext cx="902674" cy="809889"/>
            </a:xfrm>
            <a:custGeom>
              <a:avLst/>
              <a:gdLst>
                <a:gd name="connsiteX0" fmla="*/ 0 w 901750"/>
                <a:gd name="connsiteY0" fmla="*/ 808523 h 808523"/>
                <a:gd name="connsiteX1" fmla="*/ 176851 w 901750"/>
                <a:gd name="connsiteY1" fmla="*/ 487023 h 808523"/>
                <a:gd name="connsiteX2" fmla="*/ 450166 w 901750"/>
                <a:gd name="connsiteY2" fmla="*/ 261973 h 808523"/>
                <a:gd name="connsiteX3" fmla="*/ 289393 w 901750"/>
                <a:gd name="connsiteY3" fmla="*/ 52998 h 808523"/>
                <a:gd name="connsiteX4" fmla="*/ 884255 w 901750"/>
                <a:gd name="connsiteY4" fmla="*/ 20848 h 808523"/>
                <a:gd name="connsiteX5" fmla="*/ 755636 w 901750"/>
                <a:gd name="connsiteY5" fmla="*/ 326273 h 80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1750" h="808523">
                  <a:moveTo>
                    <a:pt x="0" y="808523"/>
                  </a:moveTo>
                  <a:cubicBezTo>
                    <a:pt x="50911" y="693319"/>
                    <a:pt x="101823" y="578115"/>
                    <a:pt x="176851" y="487023"/>
                  </a:cubicBezTo>
                  <a:cubicBezTo>
                    <a:pt x="251879" y="395931"/>
                    <a:pt x="431409" y="334310"/>
                    <a:pt x="450166" y="261973"/>
                  </a:cubicBezTo>
                  <a:cubicBezTo>
                    <a:pt x="468923" y="189636"/>
                    <a:pt x="217045" y="93185"/>
                    <a:pt x="289393" y="52998"/>
                  </a:cubicBezTo>
                  <a:cubicBezTo>
                    <a:pt x="361741" y="12811"/>
                    <a:pt x="806548" y="-24698"/>
                    <a:pt x="884255" y="20848"/>
                  </a:cubicBezTo>
                  <a:cubicBezTo>
                    <a:pt x="961962" y="66394"/>
                    <a:pt x="755636" y="326273"/>
                    <a:pt x="755636" y="326273"/>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9" name="フリーフォーム 88"/>
            <p:cNvSpPr/>
            <p:nvPr/>
          </p:nvSpPr>
          <p:spPr>
            <a:xfrm>
              <a:off x="7763907" y="4438382"/>
              <a:ext cx="597292" cy="400008"/>
            </a:xfrm>
            <a:custGeom>
              <a:avLst/>
              <a:gdLst>
                <a:gd name="connsiteX0" fmla="*/ 0 w 594863"/>
                <a:gd name="connsiteY0" fmla="*/ 401889 h 401889"/>
                <a:gd name="connsiteX1" fmla="*/ 385857 w 594863"/>
                <a:gd name="connsiteY1" fmla="*/ 64314 h 401889"/>
                <a:gd name="connsiteX2" fmla="*/ 594863 w 594863"/>
                <a:gd name="connsiteY2" fmla="*/ 14 h 401889"/>
              </a:gdLst>
              <a:ahLst/>
              <a:cxnLst>
                <a:cxn ang="0">
                  <a:pos x="connsiteX0" y="connsiteY0"/>
                </a:cxn>
                <a:cxn ang="0">
                  <a:pos x="connsiteX1" y="connsiteY1"/>
                </a:cxn>
                <a:cxn ang="0">
                  <a:pos x="connsiteX2" y="connsiteY2"/>
                </a:cxn>
              </a:cxnLst>
              <a:rect l="l" t="t" r="r" b="b"/>
              <a:pathLst>
                <a:path w="594863" h="401889">
                  <a:moveTo>
                    <a:pt x="0" y="401889"/>
                  </a:moveTo>
                  <a:cubicBezTo>
                    <a:pt x="143356" y="266591"/>
                    <a:pt x="286713" y="131293"/>
                    <a:pt x="385857" y="64314"/>
                  </a:cubicBezTo>
                  <a:cubicBezTo>
                    <a:pt x="485001" y="-2665"/>
                    <a:pt x="594863" y="14"/>
                    <a:pt x="594863" y="14"/>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0" name="フリーフォーム 89"/>
            <p:cNvSpPr/>
            <p:nvPr/>
          </p:nvSpPr>
          <p:spPr>
            <a:xfrm>
              <a:off x="7184582" y="4902586"/>
              <a:ext cx="516453" cy="1155573"/>
            </a:xfrm>
            <a:custGeom>
              <a:avLst/>
              <a:gdLst>
                <a:gd name="connsiteX0" fmla="*/ 518535 w 518535"/>
                <a:gd name="connsiteY0" fmla="*/ 0 h 1157430"/>
                <a:gd name="connsiteX1" fmla="*/ 261297 w 518535"/>
                <a:gd name="connsiteY1" fmla="*/ 417950 h 1157430"/>
                <a:gd name="connsiteX2" fmla="*/ 196987 w 518535"/>
                <a:gd name="connsiteY2" fmla="*/ 578700 h 1157430"/>
                <a:gd name="connsiteX3" fmla="*/ 4059 w 518535"/>
                <a:gd name="connsiteY3" fmla="*/ 530475 h 1157430"/>
                <a:gd name="connsiteX4" fmla="*/ 68369 w 518535"/>
                <a:gd name="connsiteY4" fmla="*/ 964501 h 1157430"/>
                <a:gd name="connsiteX5" fmla="*/ 100523 w 518535"/>
                <a:gd name="connsiteY5" fmla="*/ 1157401 h 1157430"/>
                <a:gd name="connsiteX6" fmla="*/ 341684 w 518535"/>
                <a:gd name="connsiteY6" fmla="*/ 980576 h 115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35" h="1157430">
                  <a:moveTo>
                    <a:pt x="518535" y="0"/>
                  </a:moveTo>
                  <a:cubicBezTo>
                    <a:pt x="416711" y="160750"/>
                    <a:pt x="314888" y="321500"/>
                    <a:pt x="261297" y="417950"/>
                  </a:cubicBezTo>
                  <a:cubicBezTo>
                    <a:pt x="207706" y="514400"/>
                    <a:pt x="239860" y="559946"/>
                    <a:pt x="196987" y="578700"/>
                  </a:cubicBezTo>
                  <a:cubicBezTo>
                    <a:pt x="154114" y="597454"/>
                    <a:pt x="25495" y="466175"/>
                    <a:pt x="4059" y="530475"/>
                  </a:cubicBezTo>
                  <a:cubicBezTo>
                    <a:pt x="-17377" y="594775"/>
                    <a:pt x="52292" y="860013"/>
                    <a:pt x="68369" y="964501"/>
                  </a:cubicBezTo>
                  <a:cubicBezTo>
                    <a:pt x="84446" y="1068989"/>
                    <a:pt x="54970" y="1154722"/>
                    <a:pt x="100523" y="1157401"/>
                  </a:cubicBezTo>
                  <a:cubicBezTo>
                    <a:pt x="146075" y="1160080"/>
                    <a:pt x="341684" y="980576"/>
                    <a:pt x="341684" y="980576"/>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1" name="フリーフォーム 90"/>
            <p:cNvSpPr/>
            <p:nvPr/>
          </p:nvSpPr>
          <p:spPr>
            <a:xfrm>
              <a:off x="7570800" y="4951970"/>
              <a:ext cx="148199" cy="597541"/>
            </a:xfrm>
            <a:custGeom>
              <a:avLst/>
              <a:gdLst>
                <a:gd name="connsiteX0" fmla="*/ 145982 w 145982"/>
                <a:gd name="connsiteY0" fmla="*/ 0 h 600707"/>
                <a:gd name="connsiteX1" fmla="*/ 17363 w 145982"/>
                <a:gd name="connsiteY1" fmla="*/ 530475 h 600707"/>
                <a:gd name="connsiteX2" fmla="*/ 1286 w 145982"/>
                <a:gd name="connsiteY2" fmla="*/ 594776 h 600707"/>
              </a:gdLst>
              <a:ahLst/>
              <a:cxnLst>
                <a:cxn ang="0">
                  <a:pos x="connsiteX0" y="connsiteY0"/>
                </a:cxn>
                <a:cxn ang="0">
                  <a:pos x="connsiteX1" y="connsiteY1"/>
                </a:cxn>
                <a:cxn ang="0">
                  <a:pos x="connsiteX2" y="connsiteY2"/>
                </a:cxn>
              </a:cxnLst>
              <a:rect l="l" t="t" r="r" b="b"/>
              <a:pathLst>
                <a:path w="145982" h="600707">
                  <a:moveTo>
                    <a:pt x="145982" y="0"/>
                  </a:moveTo>
                  <a:lnTo>
                    <a:pt x="17363" y="530475"/>
                  </a:lnTo>
                  <a:cubicBezTo>
                    <a:pt x="-6753" y="629604"/>
                    <a:pt x="1286" y="594776"/>
                    <a:pt x="1286" y="594776"/>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sp>
        <p:nvSpPr>
          <p:cNvPr id="103" name="角丸四角形 66"/>
          <p:cNvSpPr>
            <a:spLocks noChangeArrowheads="1"/>
          </p:cNvSpPr>
          <p:nvPr/>
        </p:nvSpPr>
        <p:spPr bwMode="auto">
          <a:xfrm>
            <a:off x="554038" y="3300413"/>
            <a:ext cx="8050212" cy="1055687"/>
          </a:xfrm>
          <a:prstGeom prst="roundRect">
            <a:avLst>
              <a:gd name="adj" fmla="val 16667"/>
            </a:avLst>
          </a:prstGeom>
          <a:solidFill>
            <a:srgbClr val="800000"/>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lstStyle/>
          <a:p>
            <a:pPr algn="ctr">
              <a:defRPr/>
            </a:pPr>
            <a:r>
              <a:rPr lang="en-US" altLang="ja-JP" sz="2800" dirty="0" smtClean="0">
                <a:solidFill>
                  <a:schemeClr val="bg1"/>
                </a:solidFill>
                <a:latin typeface="+mn-lt"/>
              </a:rPr>
              <a:t>Recognize touch operations (touch, swipe, rotate, pinch) by analyzing touch panel logs</a:t>
            </a:r>
            <a:endParaRPr lang="ja-JP" altLang="en-US" sz="2800" dirty="0">
              <a:solidFill>
                <a:schemeClr val="bg1"/>
              </a:solidFill>
              <a:latin typeface="+mn-lt"/>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marL="457200" indent="-457200">
              <a:defRPr/>
            </a:pPr>
            <a:r>
              <a:rPr kumimoji="0" lang="en-US" altLang="ja-JP" dirty="0" smtClean="0"/>
              <a:t>Step2. Measure </a:t>
            </a:r>
            <a:r>
              <a:rPr kumimoji="0" lang="en-US" altLang="ja-JP" dirty="0"/>
              <a:t>communication traffic </a:t>
            </a:r>
            <a:r>
              <a:rPr kumimoji="0" lang="en-US" altLang="ja-JP" dirty="0" smtClean="0"/>
              <a:t>for each operation</a:t>
            </a:r>
            <a:endParaRPr kumimoji="0" lang="en-US" altLang="ja-JP" dirty="0"/>
          </a:p>
        </p:txBody>
      </p:sp>
      <p:sp>
        <p:nvSpPr>
          <p:cNvPr id="3" name="コンテンツ プレースホルダー 2"/>
          <p:cNvSpPr>
            <a:spLocks noGrp="1"/>
          </p:cNvSpPr>
          <p:nvPr>
            <p:ph idx="1"/>
          </p:nvPr>
        </p:nvSpPr>
        <p:spPr>
          <a:xfrm>
            <a:off x="685800" y="2636838"/>
            <a:ext cx="7772400" cy="3603625"/>
          </a:xfrm>
        </p:spPr>
        <p:txBody>
          <a:bodyPr/>
          <a:lstStyle/>
          <a:p>
            <a:pPr marL="0" indent="0">
              <a:buFontTx/>
              <a:buNone/>
              <a:defRPr/>
            </a:pPr>
            <a:r>
              <a:rPr kumimoji="0" lang="en-US" altLang="ja-JP" sz="2000" dirty="0" smtClean="0"/>
              <a:t>Approach </a:t>
            </a:r>
            <a:r>
              <a:rPr kumimoji="0" lang="ja-JP" altLang="en-US" sz="2000" dirty="0" smtClean="0"/>
              <a:t>１：</a:t>
            </a:r>
            <a:endParaRPr kumimoji="0" lang="en-US" altLang="ja-JP" sz="2000" dirty="0"/>
          </a:p>
          <a:p>
            <a:pPr>
              <a:defRPr/>
            </a:pPr>
            <a:r>
              <a:rPr kumimoji="0" lang="en-US" altLang="ja-JP" sz="2000" dirty="0" smtClean="0"/>
              <a:t>Obtain packets by smartphones</a:t>
            </a:r>
            <a:endParaRPr kumimoji="0" lang="en-US" altLang="ja-JP" sz="2000" dirty="0" smtClean="0">
              <a:sym typeface="Wingdings"/>
            </a:endParaRPr>
          </a:p>
          <a:p>
            <a:pPr lvl="1">
              <a:defRPr/>
            </a:pPr>
            <a:r>
              <a:rPr kumimoji="0" lang="en-US" altLang="ja-JP" sz="1800" dirty="0" smtClean="0">
                <a:sym typeface="Wingdings"/>
              </a:rPr>
              <a:t>ex</a:t>
            </a:r>
            <a:r>
              <a:rPr kumimoji="0" lang="ja-JP" altLang="en-US" sz="1800" dirty="0" smtClean="0">
                <a:sym typeface="Wingdings"/>
              </a:rPr>
              <a:t>）</a:t>
            </a:r>
            <a:r>
              <a:rPr kumimoji="0" lang="en-US" altLang="ja-JP" sz="1800" dirty="0" err="1" smtClean="0"/>
              <a:t>tPacketCapture</a:t>
            </a:r>
            <a:r>
              <a:rPr kumimoji="0" lang="en-US" altLang="ja-JP" sz="1800" baseline="30000" dirty="0" smtClean="0"/>
              <a:t>[4]</a:t>
            </a:r>
          </a:p>
          <a:p>
            <a:pPr marL="0" indent="0">
              <a:buFontTx/>
              <a:buNone/>
              <a:defRPr/>
            </a:pPr>
            <a:r>
              <a:rPr kumimoji="0" lang="en-US" altLang="ja-JP" sz="2000" dirty="0" smtClean="0"/>
              <a:t>Approach </a:t>
            </a:r>
            <a:r>
              <a:rPr kumimoji="0" lang="ja-JP" altLang="en-US" sz="2000" dirty="0" smtClean="0"/>
              <a:t>２：</a:t>
            </a:r>
            <a:endParaRPr kumimoji="0" lang="en-US" altLang="ja-JP" sz="2000" dirty="0" smtClean="0"/>
          </a:p>
          <a:p>
            <a:pPr>
              <a:defRPr/>
            </a:pPr>
            <a:r>
              <a:rPr kumimoji="0" lang="en-US" altLang="ja-JP" sz="2000" dirty="0"/>
              <a:t>Obtain packets by </a:t>
            </a:r>
            <a:r>
              <a:rPr kumimoji="0" lang="en-US" altLang="ja-JP" sz="2000" dirty="0" smtClean="0"/>
              <a:t>PC</a:t>
            </a:r>
          </a:p>
          <a:p>
            <a:pPr lvl="1">
              <a:defRPr/>
            </a:pPr>
            <a:r>
              <a:rPr kumimoji="0" lang="en-US" altLang="ja-JP" sz="1800" dirty="0" smtClean="0">
                <a:sym typeface="Wingdings"/>
              </a:rPr>
              <a:t>ex</a:t>
            </a:r>
            <a:r>
              <a:rPr kumimoji="0" lang="ja-JP" altLang="en-US" sz="1800" dirty="0" smtClean="0">
                <a:sym typeface="Wingdings"/>
              </a:rPr>
              <a:t>）</a:t>
            </a:r>
            <a:r>
              <a:rPr kumimoji="0" lang="en-US" altLang="ja-JP" sz="1800" dirty="0" err="1" smtClean="0"/>
              <a:t>Wireshark</a:t>
            </a:r>
            <a:r>
              <a:rPr kumimoji="0" lang="en-US" altLang="ja-JP" sz="1800" baseline="30000" dirty="0" smtClean="0"/>
              <a:t>[5]</a:t>
            </a:r>
            <a:endParaRPr kumimoji="0" lang="en-US" altLang="ja-JP" sz="1800" dirty="0" smtClean="0">
              <a:sym typeface="Wingdings"/>
            </a:endParaRPr>
          </a:p>
          <a:p>
            <a:pPr marL="0" indent="0">
              <a:buFontTx/>
              <a:buNone/>
              <a:defRPr/>
            </a:pPr>
            <a:r>
              <a:rPr kumimoji="0" lang="en-US" altLang="ja-JP" sz="2000" dirty="0" smtClean="0">
                <a:sym typeface="Wingdings"/>
              </a:rPr>
              <a:t>Associate</a:t>
            </a:r>
            <a:r>
              <a:rPr kumimoji="0" lang="en-US" altLang="ja-JP" sz="2000" dirty="0" smtClean="0"/>
              <a:t> each app. operation </a:t>
            </a:r>
          </a:p>
          <a:p>
            <a:pPr marL="0" indent="0">
              <a:buFontTx/>
              <a:buNone/>
              <a:defRPr/>
            </a:pPr>
            <a:r>
              <a:rPr kumimoji="0" lang="en-US" altLang="ja-JP" sz="2000" dirty="0" smtClean="0"/>
              <a:t>with the measured traffic</a:t>
            </a:r>
            <a:endParaRPr kumimoji="0" lang="en-US" altLang="ja-JP" sz="2000" dirty="0"/>
          </a:p>
          <a:p>
            <a:pPr lvl="1">
              <a:defRPr/>
            </a:pPr>
            <a:r>
              <a:rPr kumimoji="0" lang="en-US" altLang="ja-JP" sz="1800" dirty="0"/>
              <a:t>Construct statistical </a:t>
            </a:r>
            <a:r>
              <a:rPr kumimoji="0" lang="en-US" altLang="ja-JP" sz="1800" dirty="0" smtClean="0"/>
              <a:t>model</a:t>
            </a:r>
            <a:endParaRPr lang="ja-JP" altLang="en-US" sz="1800" dirty="0"/>
          </a:p>
        </p:txBody>
      </p:sp>
      <p:sp>
        <p:nvSpPr>
          <p:cNvPr id="4" name="日付プレースホルダー 3"/>
          <p:cNvSpPr>
            <a:spLocks noGrp="1"/>
          </p:cNvSpPr>
          <p:nvPr>
            <p:ph type="dt" sz="quarter"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04768783-CEAB-DC40-8410-4E184D4CFA8C}" type="slidenum">
              <a:rPr lang="en-US" altLang="ja-JP" smtClean="0"/>
              <a:pPr>
                <a:defRPr/>
              </a:pPr>
              <a:t>11</a:t>
            </a:fld>
            <a:endParaRPr lang="en-US" altLang="ja-JP"/>
          </a:p>
        </p:txBody>
      </p:sp>
      <p:sp>
        <p:nvSpPr>
          <p:cNvPr id="8" name="正方形/長方形 7"/>
          <p:cNvSpPr/>
          <p:nvPr/>
        </p:nvSpPr>
        <p:spPr bwMode="auto">
          <a:xfrm>
            <a:off x="368300" y="1852613"/>
            <a:ext cx="8553450" cy="784225"/>
          </a:xfrm>
          <a:prstGeom prst="rect">
            <a:avLst/>
          </a:prstGeom>
          <a:solidFill>
            <a:schemeClr val="accent6">
              <a:lumMod val="50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dirty="0" smtClean="0">
                <a:solidFill>
                  <a:schemeClr val="bg1"/>
                </a:solidFill>
                <a:latin typeface="+mn-lt"/>
                <a:cs typeface="+mn-cs"/>
              </a:rPr>
              <a:t>Goal: </a:t>
            </a:r>
            <a:r>
              <a:rPr lang="en-US" altLang="ja-JP" sz="2000" dirty="0">
                <a:solidFill>
                  <a:schemeClr val="bg1"/>
                </a:solidFill>
                <a:latin typeface="+mn-lt"/>
                <a:cs typeface="+mn-cs"/>
              </a:rPr>
              <a:t>acquisition of communication traffic for </a:t>
            </a:r>
            <a:r>
              <a:rPr lang="en-US" altLang="ja-JP" sz="2000" dirty="0" smtClean="0">
                <a:solidFill>
                  <a:schemeClr val="bg1"/>
                </a:solidFill>
                <a:latin typeface="+mn-lt"/>
                <a:cs typeface="+mn-cs"/>
              </a:rPr>
              <a:t>each app. operation</a:t>
            </a:r>
            <a:endParaRPr lang="ja-JP" altLang="en-US" sz="2000" dirty="0">
              <a:solidFill>
                <a:schemeClr val="bg1"/>
              </a:solidFill>
              <a:latin typeface="+mn-lt"/>
              <a:cs typeface="+mn-cs"/>
            </a:endParaRPr>
          </a:p>
        </p:txBody>
      </p:sp>
      <p:sp>
        <p:nvSpPr>
          <p:cNvPr id="9" name="正方形/長方形 8"/>
          <p:cNvSpPr/>
          <p:nvPr/>
        </p:nvSpPr>
        <p:spPr bwMode="auto">
          <a:xfrm>
            <a:off x="684213" y="5980113"/>
            <a:ext cx="8031162" cy="695325"/>
          </a:xfrm>
          <a:prstGeom prst="rect">
            <a:avLst/>
          </a:prstGeom>
          <a:noFill/>
          <a:ln w="12700" cap="flat" cmpd="sng" algn="ctr">
            <a:noFill/>
            <a:prstDash val="solid"/>
            <a:round/>
            <a:headEnd type="none" w="sm" len="sm"/>
            <a:tailEnd type="none" w="sm" len="sm"/>
          </a:ln>
          <a:effectLst/>
        </p:spPr>
        <p:txBody>
          <a:bodyPr/>
          <a:lstStyle/>
          <a:p>
            <a:pPr>
              <a:defRPr/>
            </a:pPr>
            <a:r>
              <a:rPr lang="en-US" altLang="ja-JP" sz="1400" dirty="0">
                <a:cs typeface="+mn-cs"/>
              </a:rPr>
              <a:t>4. Tao Software, </a:t>
            </a:r>
            <a:r>
              <a:rPr lang="en-US" altLang="ja-JP" sz="1400" dirty="0" err="1">
                <a:cs typeface="+mn-cs"/>
              </a:rPr>
              <a:t>tPacketCapture</a:t>
            </a:r>
            <a:r>
              <a:rPr lang="en-US" altLang="ja-JP" sz="1400" dirty="0">
                <a:cs typeface="+mn-cs"/>
              </a:rPr>
              <a:t>, http://</a:t>
            </a:r>
            <a:r>
              <a:rPr lang="en-US" altLang="ja-JP" sz="1400" dirty="0" err="1">
                <a:cs typeface="+mn-cs"/>
              </a:rPr>
              <a:t>www.taosoftware.co.jp</a:t>
            </a:r>
            <a:r>
              <a:rPr lang="en-US" altLang="ja-JP" sz="1400" dirty="0">
                <a:cs typeface="+mn-cs"/>
              </a:rPr>
              <a:t>/android/</a:t>
            </a:r>
            <a:r>
              <a:rPr lang="en-US" altLang="ja-JP" sz="1400" dirty="0" err="1">
                <a:cs typeface="+mn-cs"/>
              </a:rPr>
              <a:t>packetcapture</a:t>
            </a:r>
            <a:r>
              <a:rPr lang="en-US" altLang="ja-JP" sz="1400" dirty="0">
                <a:cs typeface="+mn-cs"/>
              </a:rPr>
              <a:t>/</a:t>
            </a:r>
          </a:p>
          <a:p>
            <a:pPr>
              <a:defRPr/>
            </a:pPr>
            <a:r>
              <a:rPr lang="en-US" altLang="ja-JP" sz="1400" dirty="0">
                <a:cs typeface="+mn-cs"/>
              </a:rPr>
              <a:t>5. WIRESHARK, https://</a:t>
            </a:r>
            <a:r>
              <a:rPr lang="en-US" altLang="ja-JP" sz="1400" dirty="0" err="1">
                <a:cs typeface="+mn-cs"/>
              </a:rPr>
              <a:t>www.wireshark.org</a:t>
            </a:r>
            <a:endParaRPr lang="en-US" altLang="ja-JP" sz="1400" dirty="0">
              <a:cs typeface="+mn-cs"/>
            </a:endParaRPr>
          </a:p>
        </p:txBody>
      </p:sp>
      <p:pic>
        <p:nvPicPr>
          <p:cNvPr id="29704" name="図 9"/>
          <p:cNvPicPr>
            <a:picLocks noChangeAspect="1"/>
          </p:cNvPicPr>
          <p:nvPr/>
        </p:nvPicPr>
        <p:blipFill>
          <a:blip r:embed="rId3">
            <a:extLst>
              <a:ext uri="{28A0092B-C50C-407E-A947-70E740481C1C}">
                <a14:useLocalDpi xmlns:a14="http://schemas.microsoft.com/office/drawing/2010/main" val="0"/>
              </a:ext>
            </a:extLst>
          </a:blip>
          <a:srcRect b="35069"/>
          <a:stretch>
            <a:fillRect/>
          </a:stretch>
        </p:blipFill>
        <p:spPr bwMode="auto">
          <a:xfrm>
            <a:off x="5588000" y="2684463"/>
            <a:ext cx="2944813"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076700"/>
            <a:ext cx="2952750"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正方形/長方形 12"/>
          <p:cNvSpPr/>
          <p:nvPr/>
        </p:nvSpPr>
        <p:spPr bwMode="auto">
          <a:xfrm>
            <a:off x="5272088" y="3813175"/>
            <a:ext cx="3570287" cy="417513"/>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pPr algn="ctr">
              <a:defRPr/>
            </a:pPr>
            <a:r>
              <a:rPr lang="en-US" altLang="ja-JP" sz="2000" dirty="0">
                <a:cs typeface="+mn-cs"/>
              </a:rPr>
              <a:t>Screen capture of </a:t>
            </a:r>
            <a:r>
              <a:rPr lang="en-US" altLang="ja-JP" sz="2000" dirty="0" err="1">
                <a:cs typeface="+mn-cs"/>
              </a:rPr>
              <a:t>tPacketCapture</a:t>
            </a:r>
            <a:endParaRPr lang="en-US" altLang="ja-JP" sz="2000" dirty="0">
              <a:cs typeface="+mn-cs"/>
            </a:endParaRPr>
          </a:p>
        </p:txBody>
      </p:sp>
      <p:sp>
        <p:nvSpPr>
          <p:cNvPr id="14" name="正方形/長方形 13"/>
          <p:cNvSpPr/>
          <p:nvPr/>
        </p:nvSpPr>
        <p:spPr bwMode="auto">
          <a:xfrm>
            <a:off x="5432425" y="5629275"/>
            <a:ext cx="3248025" cy="417513"/>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pPr algn="ctr">
              <a:defRPr/>
            </a:pPr>
            <a:r>
              <a:rPr lang="en-US" altLang="ja-JP" sz="2000" dirty="0"/>
              <a:t>Screen capture of </a:t>
            </a:r>
            <a:r>
              <a:rPr lang="en-US" altLang="ja-JP" sz="2000" dirty="0" err="1">
                <a:solidFill>
                  <a:srgbClr val="000000"/>
                </a:solidFill>
                <a:cs typeface="+mn-cs"/>
              </a:rPr>
              <a:t>Wireshark</a:t>
            </a:r>
            <a:endParaRPr lang="en-US" altLang="ja-JP" sz="2000" dirty="0">
              <a:solidFill>
                <a:srgbClr val="000000"/>
              </a:solidFill>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図 41"/>
          <p:cNvPicPr>
            <a:picLocks noChangeAspect="1"/>
          </p:cNvPicPr>
          <p:nvPr/>
        </p:nvPicPr>
        <p:blipFill>
          <a:blip r:embed="rId2"/>
          <a:stretch>
            <a:fillRect/>
          </a:stretch>
        </p:blipFill>
        <p:spPr>
          <a:xfrm>
            <a:off x="389132" y="4434375"/>
            <a:ext cx="3023782" cy="1882850"/>
          </a:xfrm>
          <a:prstGeom prst="rect">
            <a:avLst/>
          </a:prstGeom>
          <a:ln>
            <a:solidFill>
              <a:schemeClr val="tx1"/>
            </a:solidFill>
          </a:ln>
        </p:spPr>
      </p:pic>
      <p:sp>
        <p:nvSpPr>
          <p:cNvPr id="2" name="タイトル 1"/>
          <p:cNvSpPr>
            <a:spLocks noGrp="1"/>
          </p:cNvSpPr>
          <p:nvPr>
            <p:ph type="title"/>
          </p:nvPr>
        </p:nvSpPr>
        <p:spPr/>
        <p:txBody>
          <a:bodyPr/>
          <a:lstStyle/>
          <a:p>
            <a:pPr>
              <a:defRPr/>
            </a:pPr>
            <a:r>
              <a:rPr kumimoji="0" lang="en-US" altLang="ja-JP" dirty="0" smtClean="0"/>
              <a:t>Step3. Construct statistic traffic generation model</a:t>
            </a:r>
            <a:r>
              <a:rPr kumimoji="0" lang="en-US" altLang="ja-JP" dirty="0"/>
              <a:t> </a:t>
            </a:r>
            <a:r>
              <a:rPr kumimoji="0" lang="en-US" altLang="ja-JP" dirty="0" smtClean="0"/>
              <a:t>for each app. operation</a:t>
            </a:r>
            <a:endParaRPr lang="ja-JP" altLang="en-US" dirty="0"/>
          </a:p>
        </p:txBody>
      </p:sp>
      <p:sp>
        <p:nvSpPr>
          <p:cNvPr id="3" name="コンテンツ プレースホルダー 2"/>
          <p:cNvSpPr>
            <a:spLocks noGrp="1"/>
          </p:cNvSpPr>
          <p:nvPr>
            <p:ph idx="1"/>
          </p:nvPr>
        </p:nvSpPr>
        <p:spPr>
          <a:xfrm>
            <a:off x="685800" y="2346325"/>
            <a:ext cx="7772400" cy="3386138"/>
          </a:xfrm>
        </p:spPr>
        <p:txBody>
          <a:bodyPr/>
          <a:lstStyle/>
          <a:p>
            <a:pPr marL="0" indent="0">
              <a:buFontTx/>
              <a:buNone/>
              <a:defRPr/>
            </a:pPr>
            <a:r>
              <a:rPr kumimoji="0" lang="en-US" altLang="ja-JP" sz="2800" dirty="0"/>
              <a:t>Approach</a:t>
            </a:r>
            <a:r>
              <a:rPr kumimoji="0" lang="ja-JP" altLang="en-US" sz="2800" dirty="0" smtClean="0"/>
              <a:t>：</a:t>
            </a:r>
            <a:endParaRPr kumimoji="0" lang="en-US" altLang="ja-JP" sz="2800" dirty="0" smtClean="0"/>
          </a:p>
          <a:p>
            <a:pPr>
              <a:defRPr/>
            </a:pPr>
            <a:r>
              <a:rPr kumimoji="0" lang="en-US" altLang="ja-JP" sz="2000" dirty="0" smtClean="0"/>
              <a:t>Construct a histogram of generated traffic for each operation </a:t>
            </a:r>
            <a:r>
              <a:rPr kumimoji="0" lang="en-US" altLang="ja-JP" sz="2000" dirty="0" smtClean="0">
                <a:sym typeface="Wingdings"/>
              </a:rPr>
              <a:t> probabilistic distribution of traffic</a:t>
            </a:r>
            <a:endParaRPr kumimoji="0" lang="en-US" altLang="ja-JP" sz="2000" dirty="0" smtClean="0"/>
          </a:p>
          <a:p>
            <a:pPr>
              <a:defRPr/>
            </a:pPr>
            <a:r>
              <a:rPr kumimoji="0" lang="en-US" altLang="ja-JP" sz="2000" dirty="0" smtClean="0"/>
              <a:t>Construct a state transition model among 4 app. operations</a:t>
            </a:r>
          </a:p>
        </p:txBody>
      </p:sp>
      <p:sp>
        <p:nvSpPr>
          <p:cNvPr id="4" name="日付プレースホルダー 3"/>
          <p:cNvSpPr>
            <a:spLocks noGrp="1"/>
          </p:cNvSpPr>
          <p:nvPr>
            <p:ph type="dt" sz="quarter"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CB7FCD37-F8AA-AB4E-8CF8-176C46E6A0E6}" type="slidenum">
              <a:rPr lang="en-US" altLang="ja-JP" smtClean="0"/>
              <a:pPr>
                <a:defRPr/>
              </a:pPr>
              <a:t>12</a:t>
            </a:fld>
            <a:endParaRPr lang="en-US" altLang="ja-JP"/>
          </a:p>
        </p:txBody>
      </p:sp>
      <p:sp>
        <p:nvSpPr>
          <p:cNvPr id="7" name="正方形/長方形 6"/>
          <p:cNvSpPr/>
          <p:nvPr/>
        </p:nvSpPr>
        <p:spPr bwMode="auto">
          <a:xfrm>
            <a:off x="295275" y="1824038"/>
            <a:ext cx="8553450" cy="474662"/>
          </a:xfrm>
          <a:prstGeom prst="rect">
            <a:avLst/>
          </a:prstGeom>
          <a:solidFill>
            <a:schemeClr val="accent6">
              <a:lumMod val="50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dirty="0" smtClean="0">
                <a:solidFill>
                  <a:schemeClr val="bg1"/>
                </a:solidFill>
                <a:latin typeface="+mn-lt"/>
                <a:cs typeface="+mn-cs"/>
              </a:rPr>
              <a:t>Goal: </a:t>
            </a:r>
            <a:r>
              <a:rPr lang="en-US" altLang="ja-JP" sz="2000" dirty="0">
                <a:solidFill>
                  <a:schemeClr val="bg1"/>
                </a:solidFill>
                <a:latin typeface="+mn-lt"/>
                <a:cs typeface="+mn-cs"/>
              </a:rPr>
              <a:t>Integration of communication traffic which are generated on apps</a:t>
            </a:r>
            <a:endParaRPr lang="ja-JP" altLang="en-US" sz="2000" dirty="0">
              <a:solidFill>
                <a:schemeClr val="bg1"/>
              </a:solidFill>
              <a:latin typeface="+mn-lt"/>
              <a:cs typeface="+mn-cs"/>
            </a:endParaRPr>
          </a:p>
        </p:txBody>
      </p:sp>
      <p:pic>
        <p:nvPicPr>
          <p:cNvPr id="9" name="図 8"/>
          <p:cNvPicPr>
            <a:picLocks noChangeAspect="1"/>
          </p:cNvPicPr>
          <p:nvPr/>
        </p:nvPicPr>
        <p:blipFill>
          <a:blip r:embed="rId2"/>
          <a:stretch>
            <a:fillRect/>
          </a:stretch>
        </p:blipFill>
        <p:spPr>
          <a:xfrm>
            <a:off x="54147" y="4005322"/>
            <a:ext cx="3023782" cy="1882850"/>
          </a:xfrm>
          <a:prstGeom prst="rect">
            <a:avLst/>
          </a:prstGeom>
          <a:ln>
            <a:solidFill>
              <a:schemeClr val="tx1"/>
            </a:solidFill>
          </a:ln>
        </p:spPr>
      </p:pic>
      <p:grpSp>
        <p:nvGrpSpPr>
          <p:cNvPr id="38" name="図形グループ 37"/>
          <p:cNvGrpSpPr/>
          <p:nvPr/>
        </p:nvGrpSpPr>
        <p:grpSpPr>
          <a:xfrm>
            <a:off x="4216052" y="4171041"/>
            <a:ext cx="2368080" cy="1732814"/>
            <a:chOff x="3960813" y="4005064"/>
            <a:chExt cx="2821731" cy="2064768"/>
          </a:xfrm>
        </p:grpSpPr>
        <p:sp>
          <p:nvSpPr>
            <p:cNvPr id="15" name="角丸四角形 14"/>
            <p:cNvSpPr/>
            <p:nvPr/>
          </p:nvSpPr>
          <p:spPr bwMode="auto">
            <a:xfrm>
              <a:off x="4572000" y="4005064"/>
              <a:ext cx="914400" cy="504056"/>
            </a:xfrm>
            <a:prstGeom prst="round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altLang="ja-JP" sz="1050" b="0" i="0" u="none" strike="noStrike" cap="none" normalizeH="0" baseline="0" dirty="0" smtClean="0">
                  <a:ln>
                    <a:noFill/>
                  </a:ln>
                  <a:solidFill>
                    <a:schemeClr val="tx1"/>
                  </a:solidFill>
                  <a:effectLst/>
                  <a:latin typeface="Times New Roman" charset="0"/>
                  <a:ea typeface="ＭＳ Ｐゴシック" charset="0"/>
                </a:rPr>
                <a:t>View </a:t>
              </a:r>
              <a:r>
                <a:rPr kumimoji="0" lang="en-US" altLang="ja-JP" sz="1050" b="0" i="0" u="none" strike="noStrike" cap="none" normalizeH="0" baseline="0" smtClean="0">
                  <a:ln>
                    <a:noFill/>
                  </a:ln>
                  <a:solidFill>
                    <a:schemeClr val="tx1"/>
                  </a:solidFill>
                  <a:effectLst/>
                  <a:latin typeface="Times New Roman" charset="0"/>
                  <a:ea typeface="ＭＳ Ｐゴシック" charset="0"/>
                </a:rPr>
                <a:t>w/o</a:t>
              </a:r>
              <a:r>
                <a:rPr kumimoji="0" lang="en-US" altLang="ja-JP" sz="1050" b="0" i="0" u="none" strike="noStrike" cap="none" normalizeH="0" smtClean="0">
                  <a:ln>
                    <a:noFill/>
                  </a:ln>
                  <a:solidFill>
                    <a:schemeClr val="tx1"/>
                  </a:solidFill>
                  <a:effectLst/>
                  <a:latin typeface="Times New Roman" charset="0"/>
                  <a:ea typeface="ＭＳ Ｐゴシック" charset="0"/>
                </a:rPr>
                <a:t> scroll</a:t>
              </a:r>
              <a:endParaRPr kumimoji="0" lang="ja-JP" altLang="en-US" sz="1050" b="0" i="0" u="none" strike="noStrike" cap="none" normalizeH="0" baseline="0" dirty="0">
                <a:ln>
                  <a:noFill/>
                </a:ln>
                <a:solidFill>
                  <a:schemeClr val="tx1"/>
                </a:solidFill>
                <a:effectLst/>
                <a:latin typeface="Times New Roman" charset="0"/>
                <a:ea typeface="ＭＳ Ｐゴシック" charset="0"/>
              </a:endParaRPr>
            </a:p>
          </p:txBody>
        </p:sp>
        <p:sp>
          <p:nvSpPr>
            <p:cNvPr id="16" name="角丸四角形 15"/>
            <p:cNvSpPr/>
            <p:nvPr/>
          </p:nvSpPr>
          <p:spPr bwMode="auto">
            <a:xfrm>
              <a:off x="3960813" y="4982493"/>
              <a:ext cx="914400" cy="504056"/>
            </a:xfrm>
            <a:prstGeom prst="round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altLang="ja-JP" sz="1050" b="0" i="0" u="none" strike="noStrike" cap="none" normalizeH="0" baseline="0" dirty="0" smtClean="0">
                  <a:ln>
                    <a:noFill/>
                  </a:ln>
                  <a:solidFill>
                    <a:schemeClr val="tx1"/>
                  </a:solidFill>
                  <a:effectLst/>
                  <a:latin typeface="Times New Roman" charset="0"/>
                  <a:ea typeface="ＭＳ Ｐゴシック" charset="0"/>
                </a:rPr>
                <a:t>View w.</a:t>
              </a:r>
              <a:r>
                <a:rPr kumimoji="0" lang="en-US" altLang="ja-JP" sz="1050" b="0" i="0" u="none" strike="noStrike" cap="none" normalizeH="0" dirty="0" smtClean="0">
                  <a:ln>
                    <a:noFill/>
                  </a:ln>
                  <a:solidFill>
                    <a:schemeClr val="tx1"/>
                  </a:solidFill>
                  <a:effectLst/>
                  <a:latin typeface="Times New Roman" charset="0"/>
                  <a:ea typeface="ＭＳ Ｐゴシック" charset="0"/>
                </a:rPr>
                <a:t> scroll</a:t>
              </a:r>
              <a:endParaRPr kumimoji="0" lang="ja-JP" altLang="en-US" sz="1050" b="0" i="0" u="none" strike="noStrike" cap="none" normalizeH="0" baseline="0" dirty="0">
                <a:ln>
                  <a:noFill/>
                </a:ln>
                <a:solidFill>
                  <a:schemeClr val="tx1"/>
                </a:solidFill>
                <a:effectLst/>
                <a:latin typeface="Times New Roman" charset="0"/>
                <a:ea typeface="ＭＳ Ｐゴシック" charset="0"/>
              </a:endParaRPr>
            </a:p>
          </p:txBody>
        </p:sp>
        <p:sp>
          <p:nvSpPr>
            <p:cNvPr id="17" name="角丸四角形 16"/>
            <p:cNvSpPr/>
            <p:nvPr/>
          </p:nvSpPr>
          <p:spPr bwMode="auto">
            <a:xfrm>
              <a:off x="5868144" y="4653136"/>
              <a:ext cx="914400" cy="504056"/>
            </a:xfrm>
            <a:prstGeom prst="round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altLang="ja-JP" sz="1050" dirty="0" smtClean="0"/>
                <a:t>Comment</a:t>
              </a:r>
              <a:endParaRPr kumimoji="0" lang="ja-JP" altLang="en-US" sz="1050" b="0" i="0" u="none" strike="noStrike" cap="none" normalizeH="0" baseline="0" dirty="0">
                <a:ln>
                  <a:noFill/>
                </a:ln>
                <a:solidFill>
                  <a:schemeClr val="tx1"/>
                </a:solidFill>
                <a:effectLst/>
              </a:endParaRPr>
            </a:p>
          </p:txBody>
        </p:sp>
        <p:sp>
          <p:nvSpPr>
            <p:cNvPr id="18" name="角丸四角形 17"/>
            <p:cNvSpPr/>
            <p:nvPr/>
          </p:nvSpPr>
          <p:spPr bwMode="auto">
            <a:xfrm>
              <a:off x="5486400" y="5565776"/>
              <a:ext cx="914400" cy="504056"/>
            </a:xfrm>
            <a:prstGeom prst="round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altLang="ja-JP" sz="1050" dirty="0" smtClean="0"/>
                <a:t>Post</a:t>
              </a:r>
              <a:endParaRPr kumimoji="0" lang="ja-JP" altLang="en-US" sz="1050" b="0" i="0" u="none" strike="noStrike" cap="none" normalizeH="0" baseline="0" dirty="0">
                <a:ln>
                  <a:noFill/>
                </a:ln>
                <a:solidFill>
                  <a:schemeClr val="tx1"/>
                </a:solidFill>
                <a:effectLst/>
              </a:endParaRPr>
            </a:p>
          </p:txBody>
        </p:sp>
        <p:cxnSp>
          <p:nvCxnSpPr>
            <p:cNvPr id="20" name="直線矢印コネクタ 19"/>
            <p:cNvCxnSpPr/>
            <p:nvPr/>
          </p:nvCxnSpPr>
          <p:spPr bwMode="auto">
            <a:xfrm>
              <a:off x="5486400" y="4509120"/>
              <a:ext cx="381744" cy="144016"/>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直線矢印コネクタ 20"/>
            <p:cNvCxnSpPr/>
            <p:nvPr/>
          </p:nvCxnSpPr>
          <p:spPr bwMode="auto">
            <a:xfrm flipH="1">
              <a:off x="4282298" y="4517164"/>
              <a:ext cx="374572" cy="448276"/>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3" name="直線矢印コネクタ 22"/>
            <p:cNvCxnSpPr>
              <a:stCxn id="16" idx="0"/>
            </p:cNvCxnSpPr>
            <p:nvPr/>
          </p:nvCxnSpPr>
          <p:spPr bwMode="auto">
            <a:xfrm flipV="1">
              <a:off x="4418013" y="4509121"/>
              <a:ext cx="457200" cy="473372"/>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7" name="直線矢印コネクタ 26"/>
            <p:cNvCxnSpPr/>
            <p:nvPr/>
          </p:nvCxnSpPr>
          <p:spPr bwMode="auto">
            <a:xfrm flipH="1" flipV="1">
              <a:off x="5200684" y="4550978"/>
              <a:ext cx="476588" cy="1014798"/>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0" name="直線矢印コネクタ 29"/>
            <p:cNvCxnSpPr>
              <a:stCxn id="17" idx="0"/>
              <a:endCxn id="15" idx="3"/>
            </p:cNvCxnSpPr>
            <p:nvPr/>
          </p:nvCxnSpPr>
          <p:spPr bwMode="auto">
            <a:xfrm flipH="1" flipV="1">
              <a:off x="5486400" y="4257092"/>
              <a:ext cx="838944" cy="396044"/>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直線矢印コネクタ 32"/>
            <p:cNvCxnSpPr/>
            <p:nvPr/>
          </p:nvCxnSpPr>
          <p:spPr bwMode="auto">
            <a:xfrm>
              <a:off x="5332413" y="4509120"/>
              <a:ext cx="479458" cy="1056656"/>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37" name="テキスト ボックス 36"/>
          <p:cNvSpPr txBox="1"/>
          <p:nvPr/>
        </p:nvSpPr>
        <p:spPr>
          <a:xfrm>
            <a:off x="807733" y="4020267"/>
            <a:ext cx="1356333" cy="276999"/>
          </a:xfrm>
          <a:prstGeom prst="rect">
            <a:avLst/>
          </a:prstGeom>
          <a:solidFill>
            <a:schemeClr val="bg1"/>
          </a:solidFill>
        </p:spPr>
        <p:txBody>
          <a:bodyPr wrap="none" rtlCol="0">
            <a:spAutoFit/>
          </a:bodyPr>
          <a:lstStyle/>
          <a:p>
            <a:r>
              <a:rPr kumimoji="1" lang="en-US" altLang="ja-JP" smtClean="0"/>
              <a:t>Traffic distribution</a:t>
            </a:r>
            <a:endParaRPr kumimoji="1" lang="ja-JP" altLang="en-US" dirty="0"/>
          </a:p>
        </p:txBody>
      </p:sp>
      <p:sp>
        <p:nvSpPr>
          <p:cNvPr id="39" name="十字形 38"/>
          <p:cNvSpPr/>
          <p:nvPr/>
        </p:nvSpPr>
        <p:spPr bwMode="auto">
          <a:xfrm>
            <a:off x="3600899" y="4831032"/>
            <a:ext cx="494320" cy="512387"/>
          </a:xfrm>
          <a:prstGeom prst="plus">
            <a:avLst>
              <a:gd name="adj" fmla="val 42410"/>
            </a:avLst>
          </a:prstGeom>
          <a:solidFill>
            <a:schemeClr val="tx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40" name="右矢印 39"/>
          <p:cNvSpPr/>
          <p:nvPr/>
        </p:nvSpPr>
        <p:spPr bwMode="auto">
          <a:xfrm>
            <a:off x="6571672" y="5037448"/>
            <a:ext cx="397945" cy="305971"/>
          </a:xfrm>
          <a:prstGeom prst="rightArrow">
            <a:avLst/>
          </a:prstGeom>
          <a:solidFill>
            <a:schemeClr val="tx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41" name="円/楕円 40"/>
          <p:cNvSpPr/>
          <p:nvPr/>
        </p:nvSpPr>
        <p:spPr bwMode="auto">
          <a:xfrm>
            <a:off x="7236296" y="4653136"/>
            <a:ext cx="1512168" cy="945246"/>
          </a:xfrm>
          <a:prstGeom prst="ellipse">
            <a:avLst/>
          </a:prstGeom>
          <a:solidFill>
            <a:srgbClr val="FFC000"/>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altLang="ja-JP" dirty="0" smtClean="0"/>
              <a:t>Traffic generation model of each mobile user</a:t>
            </a:r>
            <a:endParaRPr kumimoji="0" lang="ja-JP" altLang="en-US" sz="1200" b="0" i="0" u="none" strike="noStrike" cap="none" normalizeH="0" baseline="0" dirty="0">
              <a:ln>
                <a:noFill/>
              </a:ln>
              <a:solidFill>
                <a:schemeClr val="tx1"/>
              </a:solidFill>
              <a:effectLst/>
              <a:latin typeface="Times New Roman"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quarter"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a:t>Slide </a:t>
            </a:r>
            <a:fld id="{0F5CCC1B-4092-D24F-84FA-066DB050579F}" type="slidenum">
              <a:rPr lang="en-US" altLang="ja-JP"/>
              <a:pPr>
                <a:defRPr/>
              </a:pPr>
              <a:t>13</a:t>
            </a:fld>
            <a:endParaRPr lang="en-US" altLang="ja-JP"/>
          </a:p>
        </p:txBody>
      </p:sp>
      <p:sp>
        <p:nvSpPr>
          <p:cNvPr id="4098" name="Rectangle 2"/>
          <p:cNvSpPr>
            <a:spLocks noGrp="1" noChangeArrowheads="1"/>
          </p:cNvSpPr>
          <p:nvPr>
            <p:ph type="title"/>
          </p:nvPr>
        </p:nvSpPr>
        <p:spPr/>
        <p:txBody>
          <a:bodyPr/>
          <a:lstStyle/>
          <a:p>
            <a:pPr>
              <a:defRPr/>
            </a:pPr>
            <a:r>
              <a:rPr kumimoji="0" lang="en-US" altLang="ja-JP" sz="3200" dirty="0">
                <a:cs typeface="+mj-cs"/>
              </a:rPr>
              <a:t>Result of pilot study with Facebook</a:t>
            </a:r>
            <a:endParaRPr kumimoji="0" lang="en-US" altLang="ja-JP" sz="3200" dirty="0" smtClean="0">
              <a:cs typeface="+mj-cs"/>
            </a:endParaRPr>
          </a:p>
        </p:txBody>
      </p:sp>
      <p:pic>
        <p:nvPicPr>
          <p:cNvPr id="32773" name="図 1" descr="alg1_speed_scatter_ch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1863" y="2420938"/>
            <a:ext cx="3692525"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図 2" descr="average_speed.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2530475"/>
            <a:ext cx="3895725"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正方形/長方形 7"/>
          <p:cNvSpPr>
            <a:spLocks noChangeArrowheads="1"/>
          </p:cNvSpPr>
          <p:nvPr/>
        </p:nvSpPr>
        <p:spPr bwMode="auto">
          <a:xfrm>
            <a:off x="1042988" y="3500438"/>
            <a:ext cx="7416800" cy="1311128"/>
          </a:xfrm>
          <a:prstGeom prst="rect">
            <a:avLst/>
          </a:prstGeom>
          <a:solidFill>
            <a:srgbClr val="16165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33450">
              <a:spcBef>
                <a:spcPct val="30000"/>
              </a:spcBef>
              <a:defRPr/>
            </a:pPr>
            <a:r>
              <a:rPr lang="en-US" altLang="ja-JP" sz="2400" dirty="0" smtClean="0">
                <a:solidFill>
                  <a:schemeClr val="bg1"/>
                </a:solidFill>
                <a:latin typeface="+mn-lt"/>
              </a:rPr>
              <a:t>Confirmed that classification of app. </a:t>
            </a:r>
            <a:r>
              <a:rPr lang="en-US" altLang="ja-JP" sz="2400" dirty="0">
                <a:solidFill>
                  <a:schemeClr val="bg1"/>
                </a:solidFill>
                <a:latin typeface="+mn-lt"/>
              </a:rPr>
              <a:t>o</a:t>
            </a:r>
            <a:r>
              <a:rPr lang="en-US" altLang="ja-JP" sz="2400" dirty="0" smtClean="0">
                <a:solidFill>
                  <a:schemeClr val="bg1"/>
                </a:solidFill>
                <a:latin typeface="+mn-lt"/>
              </a:rPr>
              <a:t>perations is possible</a:t>
            </a:r>
          </a:p>
          <a:p>
            <a:pPr algn="ctr" defTabSz="933450">
              <a:spcBef>
                <a:spcPct val="30000"/>
              </a:spcBef>
              <a:defRPr/>
            </a:pPr>
            <a:r>
              <a:rPr lang="en-US" altLang="ja-JP" sz="2400" dirty="0" smtClean="0">
                <a:solidFill>
                  <a:schemeClr val="bg1"/>
                </a:solidFill>
                <a:latin typeface="+mn-lt"/>
              </a:rPr>
              <a:t>Classification algorithm will be developed</a:t>
            </a:r>
            <a:endParaRPr lang="en-US" altLang="ja-JP" sz="2400" dirty="0">
              <a:solidFill>
                <a:schemeClr val="bg1"/>
              </a:solidFill>
              <a:latin typeface="+mn-lt"/>
            </a:endParaRPr>
          </a:p>
        </p:txBody>
      </p:sp>
      <p:sp>
        <p:nvSpPr>
          <p:cNvPr id="11" name="Rectangle 3"/>
          <p:cNvSpPr txBox="1">
            <a:spLocks noChangeArrowheads="1"/>
          </p:cNvSpPr>
          <p:nvPr/>
        </p:nvSpPr>
        <p:spPr bwMode="auto">
          <a:xfrm>
            <a:off x="296863" y="1773238"/>
            <a:ext cx="8550275"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2075" tIns="46038" rIns="92075" bIns="46038"/>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085850" indent="-228600" algn="l" rtl="0" eaLnBrk="0" fontAlgn="base" hangingPunct="0">
              <a:spcBef>
                <a:spcPct val="20000"/>
              </a:spcBef>
              <a:spcAft>
                <a:spcPct val="0"/>
              </a:spcAft>
              <a:buChar char="•"/>
              <a:defRPr sz="2400">
                <a:solidFill>
                  <a:schemeClr val="tx1"/>
                </a:solidFill>
                <a:latin typeface="+mn-lt"/>
                <a:ea typeface="+mn-ea"/>
              </a:defRPr>
            </a:lvl3pPr>
            <a:lvl4pPr marL="1428750" indent="-228600" algn="l" rtl="0" eaLnBrk="0" fontAlgn="base" hangingPunct="0">
              <a:spcBef>
                <a:spcPct val="20000"/>
              </a:spcBef>
              <a:spcAft>
                <a:spcPct val="0"/>
              </a:spcAft>
              <a:buChar char="–"/>
              <a:defRPr sz="2000">
                <a:solidFill>
                  <a:schemeClr val="tx1"/>
                </a:solidFill>
                <a:latin typeface="+mn-lt"/>
                <a:ea typeface="+mn-ea"/>
              </a:defRPr>
            </a:lvl4pPr>
            <a:lvl5pPr marL="1771650" indent="-228600" algn="l" rtl="0" eaLnBrk="0" fontAlgn="base" hangingPunct="0">
              <a:spcBef>
                <a:spcPct val="20000"/>
              </a:spcBef>
              <a:spcAft>
                <a:spcPct val="0"/>
              </a:spcAft>
              <a:buChar char="•"/>
              <a:defRPr sz="2000">
                <a:solidFill>
                  <a:schemeClr val="tx1"/>
                </a:solidFill>
                <a:latin typeface="+mn-lt"/>
                <a:ea typeface="+mn-ea"/>
              </a:defRPr>
            </a:lvl5pPr>
            <a:lvl6pPr marL="2228850" indent="-228600" algn="l" rtl="0" eaLnBrk="0" fontAlgn="base" hangingPunct="0">
              <a:spcBef>
                <a:spcPct val="20000"/>
              </a:spcBef>
              <a:spcAft>
                <a:spcPct val="0"/>
              </a:spcAft>
              <a:buChar char="•"/>
              <a:defRPr sz="2000">
                <a:solidFill>
                  <a:schemeClr val="tx1"/>
                </a:solidFill>
                <a:latin typeface="+mn-lt"/>
                <a:ea typeface="+mn-ea"/>
              </a:defRPr>
            </a:lvl6pPr>
            <a:lvl7pPr marL="2686050" indent="-228600" algn="l" rtl="0" eaLnBrk="0" fontAlgn="base" hangingPunct="0">
              <a:spcBef>
                <a:spcPct val="20000"/>
              </a:spcBef>
              <a:spcAft>
                <a:spcPct val="0"/>
              </a:spcAft>
              <a:buChar char="•"/>
              <a:defRPr sz="2000">
                <a:solidFill>
                  <a:schemeClr val="tx1"/>
                </a:solidFill>
                <a:latin typeface="+mn-lt"/>
                <a:ea typeface="+mn-ea"/>
              </a:defRPr>
            </a:lvl7pPr>
            <a:lvl8pPr marL="3143250" indent="-228600" algn="l" rtl="0" eaLnBrk="0" fontAlgn="base" hangingPunct="0">
              <a:spcBef>
                <a:spcPct val="20000"/>
              </a:spcBef>
              <a:spcAft>
                <a:spcPct val="0"/>
              </a:spcAft>
              <a:buChar char="•"/>
              <a:defRPr sz="2000">
                <a:solidFill>
                  <a:schemeClr val="tx1"/>
                </a:solidFill>
                <a:latin typeface="+mn-lt"/>
                <a:ea typeface="+mn-ea"/>
              </a:defRPr>
            </a:lvl8pPr>
            <a:lvl9pPr marL="3600450" indent="-228600" algn="l" rtl="0" eaLnBrk="0" fontAlgn="base" hangingPunct="0">
              <a:spcBef>
                <a:spcPct val="20000"/>
              </a:spcBef>
              <a:spcAft>
                <a:spcPct val="0"/>
              </a:spcAft>
              <a:buChar char="•"/>
              <a:defRPr sz="2000">
                <a:solidFill>
                  <a:schemeClr val="tx1"/>
                </a:solidFill>
                <a:latin typeface="+mn-lt"/>
                <a:ea typeface="+mn-ea"/>
              </a:defRPr>
            </a:lvl9pPr>
          </a:lstStyle>
          <a:p>
            <a:pPr>
              <a:defRPr/>
            </a:pPr>
            <a:r>
              <a:rPr lang="en-US" altLang="ja-JP" sz="2800" dirty="0" smtClean="0"/>
              <a:t>Difference among different app. operations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quarter"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a:t>Slide </a:t>
            </a:r>
            <a:fld id="{7D22028B-1566-8542-8931-53608E049743}" type="slidenum">
              <a:rPr lang="en-US" altLang="ja-JP"/>
              <a:pPr>
                <a:defRPr/>
              </a:pPr>
              <a:t>14</a:t>
            </a:fld>
            <a:endParaRPr lang="en-US" altLang="ja-JP"/>
          </a:p>
        </p:txBody>
      </p:sp>
      <p:sp>
        <p:nvSpPr>
          <p:cNvPr id="4098" name="Rectangle 2"/>
          <p:cNvSpPr>
            <a:spLocks noGrp="1" noChangeArrowheads="1"/>
          </p:cNvSpPr>
          <p:nvPr>
            <p:ph type="title"/>
          </p:nvPr>
        </p:nvSpPr>
        <p:spPr/>
        <p:txBody>
          <a:bodyPr/>
          <a:lstStyle/>
          <a:p>
            <a:pPr>
              <a:defRPr/>
            </a:pPr>
            <a:r>
              <a:rPr kumimoji="0" lang="en-US" altLang="ja-JP" sz="3200" dirty="0" smtClean="0">
                <a:cs typeface="+mj-cs"/>
              </a:rPr>
              <a:t>Summary and discussion</a:t>
            </a:r>
            <a:endParaRPr kumimoji="0" lang="ja-JP" altLang="en-US" sz="3200" dirty="0" smtClean="0">
              <a:cs typeface="+mj-cs"/>
            </a:endParaRPr>
          </a:p>
        </p:txBody>
      </p:sp>
      <p:sp>
        <p:nvSpPr>
          <p:cNvPr id="4099" name="Rectangle 3"/>
          <p:cNvSpPr>
            <a:spLocks noGrp="1" noChangeArrowheads="1"/>
          </p:cNvSpPr>
          <p:nvPr>
            <p:ph type="body" idx="1"/>
          </p:nvPr>
        </p:nvSpPr>
        <p:spPr/>
        <p:txBody>
          <a:bodyPr/>
          <a:lstStyle/>
          <a:p>
            <a:pPr>
              <a:defRPr/>
            </a:pPr>
            <a:r>
              <a:rPr kumimoji="0" lang="en-US" altLang="ja-JP" sz="2000" dirty="0" smtClean="0">
                <a:cs typeface="+mn-cs"/>
              </a:rPr>
              <a:t>Proposed a method for constructing a new wireless traffic generation model, reflecting mobile users’ operations in specific applications (SNS applications such as Facebook)</a:t>
            </a:r>
          </a:p>
          <a:p>
            <a:pPr marL="0" indent="0">
              <a:buFontTx/>
              <a:buNone/>
              <a:defRPr/>
            </a:pPr>
            <a:endParaRPr kumimoji="0" lang="en-US" altLang="ja-JP" sz="2000" dirty="0" smtClean="0">
              <a:cs typeface="+mn-cs"/>
            </a:endParaRPr>
          </a:p>
          <a:p>
            <a:pPr marL="0" indent="0">
              <a:buFontTx/>
              <a:buNone/>
              <a:defRPr/>
            </a:pPr>
            <a:r>
              <a:rPr kumimoji="0" lang="en-US" altLang="ja-JP" sz="2000" dirty="0" smtClean="0">
                <a:cs typeface="+mn-cs"/>
              </a:rPr>
              <a:t>Future work</a:t>
            </a:r>
          </a:p>
          <a:p>
            <a:pPr>
              <a:defRPr/>
            </a:pPr>
            <a:r>
              <a:rPr kumimoji="0" lang="en-US" altLang="ja-JP" sz="2000" dirty="0" smtClean="0">
                <a:cs typeface="+mn-cs"/>
              </a:rPr>
              <a:t>Actually develop classification algorithm of </a:t>
            </a:r>
            <a:r>
              <a:rPr kumimoji="0" lang="en-US" altLang="ja-JP" sz="2000" dirty="0">
                <a:cs typeface="+mn-cs"/>
              </a:rPr>
              <a:t>users' </a:t>
            </a:r>
            <a:r>
              <a:rPr kumimoji="0" lang="en-US" altLang="ja-JP" sz="2000" dirty="0" smtClean="0">
                <a:cs typeface="+mn-cs"/>
              </a:rPr>
              <a:t>app. Operations through analysis of touch panel logs and measurement of traffic </a:t>
            </a:r>
            <a:r>
              <a:rPr kumimoji="0" lang="en-US" altLang="ja-JP" sz="2000" dirty="0">
                <a:cs typeface="+mn-cs"/>
              </a:rPr>
              <a:t>g</a:t>
            </a:r>
            <a:r>
              <a:rPr kumimoji="0" lang="en-US" altLang="ja-JP" sz="2000" dirty="0" smtClean="0">
                <a:cs typeface="+mn-cs"/>
              </a:rPr>
              <a:t>enerated by each operation </a:t>
            </a:r>
            <a:endParaRPr kumimoji="0" lang="en-US" altLang="ja-JP" sz="2000" dirty="0">
              <a:cs typeface="+mn-cs"/>
            </a:endParaRPr>
          </a:p>
          <a:p>
            <a:pPr lvl="1">
              <a:defRPr/>
            </a:pPr>
            <a:r>
              <a:rPr kumimoji="0" lang="en-US" altLang="ja-JP" sz="1800" dirty="0">
                <a:cs typeface="+mn-cs"/>
              </a:rPr>
              <a:t>target </a:t>
            </a:r>
            <a:r>
              <a:rPr kumimoji="0" lang="en-US" altLang="ja-JP" sz="1800" dirty="0" smtClean="0">
                <a:cs typeface="+mn-cs"/>
              </a:rPr>
              <a:t>apps: Instagram</a:t>
            </a:r>
            <a:r>
              <a:rPr kumimoji="0" lang="en-US" altLang="ja-JP" sz="1800" dirty="0">
                <a:cs typeface="+mn-cs"/>
              </a:rPr>
              <a:t>, Facebook, </a:t>
            </a:r>
            <a:r>
              <a:rPr kumimoji="0" lang="en-US" altLang="ja-JP" sz="1800" dirty="0" smtClean="0">
                <a:cs typeface="+mn-cs"/>
              </a:rPr>
              <a:t>LINE</a:t>
            </a:r>
            <a:endParaRPr kumimoji="0" lang="en-US" altLang="ja-JP" sz="1800" dirty="0">
              <a:cs typeface="+mn-cs"/>
            </a:endParaRPr>
          </a:p>
          <a:p>
            <a:pPr>
              <a:defRPr/>
            </a:pPr>
            <a:r>
              <a:rPr lang="en-US" altLang="ja-JP" sz="2000" dirty="0" smtClean="0"/>
              <a:t>Construct </a:t>
            </a:r>
            <a:r>
              <a:rPr lang="en-US" altLang="ja-JP" sz="2000" dirty="0"/>
              <a:t>the model, and incorporate it </a:t>
            </a:r>
            <a:r>
              <a:rPr lang="en-US" altLang="ja-JP" sz="2000" dirty="0" smtClean="0"/>
              <a:t>into </a:t>
            </a:r>
            <a:r>
              <a:rPr lang="en-US" altLang="ja-JP" sz="2000" smtClean="0"/>
              <a:t>network simulators</a:t>
            </a:r>
            <a:endParaRPr lang="en-US" altLang="ja-JP" sz="2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日付プレースホルダー 3"/>
          <p:cNvSpPr>
            <a:spLocks noGrp="1"/>
          </p:cNvSpPr>
          <p:nvPr>
            <p:ph type="dt" sz="quarter"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a:t>Slide </a:t>
            </a:r>
            <a:fld id="{824DCAF5-E131-DF49-957E-3254EA2D538A}" type="slidenum">
              <a:rPr lang="en-US" altLang="ja-JP"/>
              <a:pPr>
                <a:defRPr/>
              </a:pPr>
              <a:t>15</a:t>
            </a:fld>
            <a:endParaRPr lang="en-US" altLang="ja-JP"/>
          </a:p>
        </p:txBody>
      </p:sp>
      <p:sp>
        <p:nvSpPr>
          <p:cNvPr id="4098" name="Rectangle 2"/>
          <p:cNvSpPr>
            <a:spLocks noGrp="1" noChangeArrowheads="1"/>
          </p:cNvSpPr>
          <p:nvPr>
            <p:ph type="title"/>
          </p:nvPr>
        </p:nvSpPr>
        <p:spPr/>
        <p:txBody>
          <a:bodyPr/>
          <a:lstStyle/>
          <a:p>
            <a:pPr>
              <a:defRPr/>
            </a:pPr>
            <a:r>
              <a:rPr kumimoji="0" lang="en-US" altLang="ja-JP" sz="3200" dirty="0" smtClean="0">
                <a:cs typeface="+mj-cs"/>
              </a:rPr>
              <a:t>How to know wireless traffic depending on new applications</a:t>
            </a:r>
            <a:endParaRPr kumimoji="0" lang="ja-JP" altLang="en-US" sz="3200" dirty="0" smtClean="0">
              <a:cs typeface="+mj-cs"/>
            </a:endParaRPr>
          </a:p>
        </p:txBody>
      </p:sp>
      <p:sp>
        <p:nvSpPr>
          <p:cNvPr id="4099" name="Rectangle 3"/>
          <p:cNvSpPr>
            <a:spLocks noGrp="1" noChangeArrowheads="1"/>
          </p:cNvSpPr>
          <p:nvPr>
            <p:ph type="body" idx="1"/>
          </p:nvPr>
        </p:nvSpPr>
        <p:spPr/>
        <p:txBody>
          <a:bodyPr/>
          <a:lstStyle/>
          <a:p>
            <a:pPr>
              <a:defRPr/>
            </a:pPr>
            <a:r>
              <a:rPr kumimoji="0" lang="ja-JP" altLang="en-US" sz="2800" dirty="0" smtClean="0">
                <a:cs typeface="+mn-cs"/>
              </a:rPr>
              <a:t>どのアプリケーションを使っているかを判定</a:t>
            </a:r>
            <a:endParaRPr kumimoji="0" lang="en-US" altLang="ja-JP" sz="2800" dirty="0" smtClean="0">
              <a:cs typeface="+mn-cs"/>
            </a:endParaRPr>
          </a:p>
          <a:p>
            <a:pPr>
              <a:defRPr/>
            </a:pPr>
            <a:r>
              <a:rPr kumimoji="0" lang="ja-JP" altLang="en-US" sz="2800" dirty="0" smtClean="0">
                <a:cs typeface="+mn-cs"/>
              </a:rPr>
              <a:t>どの挙動（タッチ操作）がアプリ内で起こっているかを判定</a:t>
            </a:r>
            <a:endParaRPr kumimoji="0" lang="en-US" altLang="ja-JP" sz="2800" dirty="0" smtClean="0">
              <a:cs typeface="+mn-cs"/>
            </a:endParaRPr>
          </a:p>
          <a:p>
            <a:pPr>
              <a:defRPr/>
            </a:pPr>
            <a:r>
              <a:rPr kumimoji="0" lang="ja-JP" altLang="en-US" sz="2800" dirty="0" smtClean="0">
                <a:cs typeface="+mn-cs"/>
              </a:rPr>
              <a:t>その上で通信トラフィックを計測</a:t>
            </a:r>
            <a:endParaRPr kumimoji="0" lang="en-US" altLang="ja-JP" sz="2800" dirty="0" smtClean="0">
              <a:cs typeface="+mn-cs"/>
            </a:endParaRPr>
          </a:p>
          <a:p>
            <a:pPr>
              <a:defRPr/>
            </a:pPr>
            <a:endParaRPr kumimoji="0" lang="ja-JP" altLang="en-US" sz="2800" dirty="0" smtClean="0">
              <a:cs typeface="+mn-cs"/>
            </a:endParaRPr>
          </a:p>
        </p:txBody>
      </p:sp>
    </p:spTree>
  </p:cSld>
  <p:clrMapOvr>
    <a:masterClrMapping/>
  </p:clrMapOvr>
  <p:transition xmlns:p14="http://schemas.microsoft.com/office/powerpoint/2010/main" spd="slow"/>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日付プレースホルダー 3"/>
          <p:cNvSpPr>
            <a:spLocks noGrp="1"/>
          </p:cNvSpPr>
          <p:nvPr>
            <p:ph type="dt" sz="quarter"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a:t>Slide </a:t>
            </a:r>
            <a:fld id="{1462418C-790D-D646-B9CE-B93F051272A7}" type="slidenum">
              <a:rPr lang="en-US" altLang="ja-JP"/>
              <a:pPr>
                <a:defRPr/>
              </a:pPr>
              <a:t>16</a:t>
            </a:fld>
            <a:endParaRPr lang="en-US" altLang="ja-JP"/>
          </a:p>
        </p:txBody>
      </p:sp>
      <p:sp>
        <p:nvSpPr>
          <p:cNvPr id="4098" name="Rectangle 2"/>
          <p:cNvSpPr>
            <a:spLocks noGrp="1" noChangeArrowheads="1"/>
          </p:cNvSpPr>
          <p:nvPr>
            <p:ph type="title"/>
          </p:nvPr>
        </p:nvSpPr>
        <p:spPr/>
        <p:txBody>
          <a:bodyPr/>
          <a:lstStyle/>
          <a:p>
            <a:pPr>
              <a:defRPr/>
            </a:pPr>
            <a:r>
              <a:rPr kumimoji="0" lang="en-US" altLang="ja-JP" sz="3200" dirty="0" smtClean="0">
                <a:cs typeface="+mj-cs"/>
              </a:rPr>
              <a:t>SNS</a:t>
            </a:r>
            <a:r>
              <a:rPr kumimoji="0" lang="ja-JP" altLang="en-US" sz="3200" dirty="0" smtClean="0">
                <a:cs typeface="+mj-cs"/>
              </a:rPr>
              <a:t>アプリケーションを対象に</a:t>
            </a:r>
            <a:r>
              <a:rPr kumimoji="0" lang="en-US" altLang="ja-JP" sz="3200" dirty="0" smtClean="0">
                <a:cs typeface="+mj-cs"/>
              </a:rPr>
              <a:t/>
            </a:r>
            <a:br>
              <a:rPr kumimoji="0" lang="en-US" altLang="ja-JP" sz="3200" dirty="0" smtClean="0">
                <a:cs typeface="+mj-cs"/>
              </a:rPr>
            </a:br>
            <a:r>
              <a:rPr kumimoji="0" lang="ja-JP" altLang="en-US" sz="3200" dirty="0" smtClean="0">
                <a:cs typeface="+mj-cs"/>
              </a:rPr>
              <a:t>通信トラフィックとタッチ操作のデータの計測</a:t>
            </a:r>
          </a:p>
        </p:txBody>
      </p:sp>
      <p:sp>
        <p:nvSpPr>
          <p:cNvPr id="4099" name="Rectangle 3"/>
          <p:cNvSpPr>
            <a:spLocks noGrp="1" noChangeArrowheads="1"/>
          </p:cNvSpPr>
          <p:nvPr>
            <p:ph type="body" idx="1"/>
          </p:nvPr>
        </p:nvSpPr>
        <p:spPr/>
        <p:txBody>
          <a:bodyPr/>
          <a:lstStyle/>
          <a:p>
            <a:pPr>
              <a:defRPr/>
            </a:pPr>
            <a:r>
              <a:rPr kumimoji="0" lang="ja-JP" altLang="en-US" sz="2800" dirty="0" smtClean="0">
                <a:cs typeface="+mn-cs"/>
              </a:rPr>
              <a:t>ユーザが頻繁に利用するアプリケーション</a:t>
            </a:r>
            <a:endParaRPr kumimoji="0" lang="en-US" altLang="ja-JP" sz="2800" dirty="0" smtClean="0">
              <a:cs typeface="+mn-cs"/>
            </a:endParaRPr>
          </a:p>
          <a:p>
            <a:pPr lvl="1">
              <a:defRPr/>
            </a:pPr>
            <a:r>
              <a:rPr kumimoji="0" lang="en-US" altLang="ja-JP" sz="2400" dirty="0" err="1" smtClean="0"/>
              <a:t>Instagram</a:t>
            </a:r>
            <a:r>
              <a:rPr kumimoji="0" lang="en-US" altLang="ja-JP" sz="2400" dirty="0" smtClean="0"/>
              <a:t>, Facebook, LINE</a:t>
            </a:r>
            <a:endParaRPr kumimoji="0" lang="en-US" altLang="ja-JP" dirty="0" smtClean="0"/>
          </a:p>
          <a:p>
            <a:pPr>
              <a:defRPr/>
            </a:pPr>
            <a:r>
              <a:rPr kumimoji="0" lang="ja-JP" altLang="en-US" sz="2800" dirty="0" smtClean="0">
                <a:cs typeface="+mn-cs"/>
              </a:rPr>
              <a:t>計測方法</a:t>
            </a:r>
            <a:endParaRPr kumimoji="0" lang="en-US" altLang="ja-JP" sz="2800" dirty="0" smtClean="0">
              <a:cs typeface="+mn-cs"/>
            </a:endParaRPr>
          </a:p>
          <a:p>
            <a:pPr lvl="1">
              <a:defRPr/>
            </a:pPr>
            <a:r>
              <a:rPr kumimoji="0" lang="ja-JP" altLang="en-US" sz="2400" dirty="0" smtClean="0"/>
              <a:t>通信トラフィック</a:t>
            </a:r>
            <a:endParaRPr kumimoji="0" lang="en-US" altLang="ja-JP" sz="2400" dirty="0" smtClean="0"/>
          </a:p>
          <a:p>
            <a:pPr lvl="1">
              <a:defRPr/>
            </a:pPr>
            <a:r>
              <a:rPr kumimoji="0" lang="ja-JP" altLang="en-US" sz="2400" dirty="0" smtClean="0"/>
              <a:t>タッチ操作の挙動</a:t>
            </a:r>
            <a:endParaRPr kumimoji="0" lang="en-US" altLang="ja-JP" sz="2400" dirty="0" smtClean="0"/>
          </a:p>
          <a:p>
            <a:pPr>
              <a:defRPr/>
            </a:pPr>
            <a:r>
              <a:rPr kumimoji="0" lang="ja-JP" altLang="en-US" sz="2800" dirty="0" smtClean="0">
                <a:cs typeface="+mn-cs"/>
              </a:rPr>
              <a:t>計測結果</a:t>
            </a:r>
            <a:endParaRPr kumimoji="0" lang="en-US" altLang="ja-JP" sz="2800" dirty="0" smtClean="0">
              <a:cs typeface="+mn-cs"/>
            </a:endParaRPr>
          </a:p>
          <a:p>
            <a:pPr lvl="1">
              <a:defRPr/>
            </a:pPr>
            <a:r>
              <a:rPr kumimoji="0" lang="ja-JP" altLang="en-US" sz="2400" dirty="0" smtClean="0"/>
              <a:t>挙動に対するトラフィック</a:t>
            </a:r>
            <a:endParaRPr kumimoji="0" lang="en-US" altLang="ja-JP" sz="2400" dirty="0" smtClean="0"/>
          </a:p>
          <a:p>
            <a:pPr lvl="2">
              <a:defRPr/>
            </a:pPr>
            <a:r>
              <a:rPr kumimoji="0" lang="ja-JP" altLang="en-US" dirty="0" smtClean="0"/>
              <a:t>写真を投稿する・見る</a:t>
            </a:r>
            <a:endParaRPr kumimoji="0" lang="en-US" altLang="ja-JP" dirty="0" smtClean="0"/>
          </a:p>
          <a:p>
            <a:pPr lvl="2">
              <a:defRPr/>
            </a:pPr>
            <a:r>
              <a:rPr kumimoji="0" lang="ja-JP" altLang="en-US" dirty="0" smtClean="0"/>
              <a:t>文章を投稿する・見る</a:t>
            </a:r>
            <a:endParaRPr kumimoji="0" lang="en-US" altLang="ja-JP" dirty="0" smtClean="0"/>
          </a:p>
        </p:txBody>
      </p:sp>
    </p:spTree>
  </p:cSld>
  <p:clrMapOvr>
    <a:masterClrMapping/>
  </p:clrMapOvr>
  <p:transition xmlns:p14="http://schemas.microsoft.com/office/powerpoint/2010/main" spd="slow"/>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日付プレースホルダー 3"/>
          <p:cNvSpPr>
            <a:spLocks noGrp="1"/>
          </p:cNvSpPr>
          <p:nvPr>
            <p:ph type="dt" sz="quarter"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a:t>Slide </a:t>
            </a:r>
            <a:fld id="{DFFCAF0D-8F1B-B14A-A297-22770C767DA9}" type="slidenum">
              <a:rPr lang="en-US" altLang="ja-JP"/>
              <a:pPr>
                <a:defRPr/>
              </a:pPr>
              <a:t>17</a:t>
            </a:fld>
            <a:endParaRPr lang="en-US" altLang="ja-JP"/>
          </a:p>
        </p:txBody>
      </p:sp>
      <p:sp>
        <p:nvSpPr>
          <p:cNvPr id="4098" name="Rectangle 2"/>
          <p:cNvSpPr>
            <a:spLocks noGrp="1" noChangeArrowheads="1"/>
          </p:cNvSpPr>
          <p:nvPr>
            <p:ph type="title"/>
          </p:nvPr>
        </p:nvSpPr>
        <p:spPr/>
        <p:txBody>
          <a:bodyPr/>
          <a:lstStyle/>
          <a:p>
            <a:pPr>
              <a:defRPr/>
            </a:pPr>
            <a:r>
              <a:rPr kumimoji="0" lang="ja-JP" altLang="en-US" sz="3200" dirty="0" smtClean="0">
                <a:cs typeface="+mj-cs"/>
              </a:rPr>
              <a:t>どのように挙動を認識するか</a:t>
            </a:r>
          </a:p>
        </p:txBody>
      </p:sp>
      <p:sp>
        <p:nvSpPr>
          <p:cNvPr id="4099" name="Rectangle 3"/>
          <p:cNvSpPr>
            <a:spLocks noGrp="1" noChangeArrowheads="1"/>
          </p:cNvSpPr>
          <p:nvPr>
            <p:ph type="body" idx="1"/>
          </p:nvPr>
        </p:nvSpPr>
        <p:spPr/>
        <p:txBody>
          <a:bodyPr/>
          <a:lstStyle/>
          <a:p>
            <a:pPr>
              <a:defRPr/>
            </a:pPr>
            <a:r>
              <a:rPr kumimoji="0" lang="ja-JP" altLang="en-US" sz="2800" dirty="0" smtClean="0">
                <a:cs typeface="+mn-cs"/>
              </a:rPr>
              <a:t>通常タッチ操作の取得にはアプリケーション毎に改造が必須</a:t>
            </a:r>
            <a:endParaRPr kumimoji="0" lang="en-US" altLang="ja-JP" sz="2800" dirty="0" smtClean="0">
              <a:cs typeface="+mn-cs"/>
            </a:endParaRPr>
          </a:p>
          <a:p>
            <a:pPr lvl="1">
              <a:defRPr/>
            </a:pPr>
            <a:r>
              <a:rPr kumimoji="0" lang="ja-JP" altLang="en-US" sz="2400" dirty="0" smtClean="0"/>
              <a:t>アプリを横断したタッチ操作の取得が不可能</a:t>
            </a:r>
            <a:endParaRPr kumimoji="0" lang="en-US" altLang="ja-JP" dirty="0" smtClean="0"/>
          </a:p>
          <a:p>
            <a:pPr lvl="1">
              <a:defRPr/>
            </a:pPr>
            <a:r>
              <a:rPr kumimoji="0" lang="en-US" altLang="ja-JP" sz="2400" dirty="0" smtClean="0"/>
              <a:t>Android</a:t>
            </a:r>
            <a:r>
              <a:rPr kumimoji="0" lang="ja-JP" altLang="en-US" sz="2400" dirty="0" smtClean="0"/>
              <a:t>において</a:t>
            </a:r>
            <a:r>
              <a:rPr kumimoji="0" lang="en-US" altLang="ja-JP" sz="2400" dirty="0" smtClean="0"/>
              <a:t>event</a:t>
            </a:r>
            <a:r>
              <a:rPr kumimoji="0" lang="ja-JP" altLang="en-US" sz="2400" dirty="0" smtClean="0"/>
              <a:t>デバイスファイルログを監視</a:t>
            </a:r>
            <a:endParaRPr kumimoji="0" lang="en-US" altLang="ja-JP" dirty="0" smtClean="0"/>
          </a:p>
          <a:p>
            <a:pPr>
              <a:defRPr/>
            </a:pPr>
            <a:r>
              <a:rPr kumimoji="0" lang="ja-JP" altLang="en-US" sz="2800" dirty="0" smtClean="0">
                <a:cs typeface="+mn-cs"/>
              </a:rPr>
              <a:t>ログ内容は一見しても人間には理解し難い</a:t>
            </a:r>
            <a:endParaRPr kumimoji="0" lang="en-US" altLang="ja-JP" sz="2800" dirty="0" smtClean="0">
              <a:cs typeface="+mn-cs"/>
            </a:endParaRPr>
          </a:p>
          <a:p>
            <a:pPr lvl="1">
              <a:defRPr/>
            </a:pPr>
            <a:r>
              <a:rPr kumimoji="0" lang="ja-JP" altLang="en-US" sz="2400" dirty="0" smtClean="0"/>
              <a:t>ファイルの内容を解析し、どの挙動が起きたか人間に理解できるように出力するシステムを開発</a:t>
            </a:r>
            <a:endParaRPr kumimoji="0" lang="en-US" altLang="ja-JP" sz="2400" dirty="0" smtClean="0"/>
          </a:p>
          <a:p>
            <a:pPr>
              <a:defRPr/>
            </a:pPr>
            <a:endParaRPr kumimoji="0" lang="en-US" altLang="ja-JP" sz="2800" dirty="0" smtClean="0">
              <a:cs typeface="+mn-cs"/>
            </a:endParaRPr>
          </a:p>
          <a:p>
            <a:pPr marL="0" indent="0" algn="ctr">
              <a:buFontTx/>
              <a:buNone/>
              <a:defRPr/>
            </a:pPr>
            <a:r>
              <a:rPr kumimoji="0" lang="ja-JP" altLang="en-US" sz="2800" dirty="0" smtClean="0">
                <a:cs typeface="+mn-cs"/>
              </a:rPr>
              <a:t>開発システムを用いてアプリを越え挙動を認識</a:t>
            </a:r>
          </a:p>
        </p:txBody>
      </p:sp>
    </p:spTree>
  </p:cSld>
  <p:clrMapOvr>
    <a:masterClrMapping/>
  </p:clrMapOvr>
  <p:transition xmlns:p14="http://schemas.microsoft.com/office/powerpoint/2010/main" spd="slow"/>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日付プレースホルダー 3"/>
          <p:cNvSpPr>
            <a:spLocks noGrp="1"/>
          </p:cNvSpPr>
          <p:nvPr>
            <p:ph type="dt" sz="quarter"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a:t>Slide </a:t>
            </a:r>
            <a:fld id="{67883874-1858-F845-A2D4-F1DB876E5778}" type="slidenum">
              <a:rPr lang="en-US" altLang="ja-JP"/>
              <a:pPr>
                <a:defRPr/>
              </a:pPr>
              <a:t>18</a:t>
            </a:fld>
            <a:endParaRPr lang="en-US" altLang="ja-JP"/>
          </a:p>
        </p:txBody>
      </p:sp>
      <p:sp>
        <p:nvSpPr>
          <p:cNvPr id="4098" name="Rectangle 2"/>
          <p:cNvSpPr>
            <a:spLocks noGrp="1" noChangeArrowheads="1"/>
          </p:cNvSpPr>
          <p:nvPr>
            <p:ph type="title"/>
          </p:nvPr>
        </p:nvSpPr>
        <p:spPr/>
        <p:txBody>
          <a:bodyPr/>
          <a:lstStyle/>
          <a:p>
            <a:pPr>
              <a:defRPr/>
            </a:pPr>
            <a:r>
              <a:rPr kumimoji="0" lang="ja-JP" altLang="en-US" sz="3200" dirty="0" smtClean="0">
                <a:cs typeface="+mj-cs"/>
              </a:rPr>
              <a:t>統計モデルの構築方法（</a:t>
            </a:r>
            <a:r>
              <a:rPr kumimoji="0" lang="en-US" altLang="ja-JP" sz="3200" dirty="0" smtClean="0">
                <a:cs typeface="+mj-cs"/>
              </a:rPr>
              <a:t>1/2</a:t>
            </a:r>
            <a:r>
              <a:rPr kumimoji="0" lang="ja-JP" altLang="en-US" sz="3200" dirty="0" smtClean="0">
                <a:cs typeface="+mj-cs"/>
              </a:rPr>
              <a:t>）</a:t>
            </a:r>
          </a:p>
        </p:txBody>
      </p:sp>
      <p:sp>
        <p:nvSpPr>
          <p:cNvPr id="4099" name="Rectangle 3"/>
          <p:cNvSpPr>
            <a:spLocks noGrp="1" noChangeArrowheads="1"/>
          </p:cNvSpPr>
          <p:nvPr>
            <p:ph type="body" idx="1"/>
          </p:nvPr>
        </p:nvSpPr>
        <p:spPr>
          <a:xfrm>
            <a:off x="685800" y="1844675"/>
            <a:ext cx="7772400" cy="4471988"/>
          </a:xfrm>
        </p:spPr>
        <p:txBody>
          <a:bodyPr/>
          <a:lstStyle/>
          <a:p>
            <a:pPr>
              <a:defRPr/>
            </a:pPr>
            <a:r>
              <a:rPr kumimoji="0" lang="ja-JP" altLang="en-US" sz="2400" dirty="0" smtClean="0">
                <a:cs typeface="+mn-cs"/>
              </a:rPr>
              <a:t>タッチ操作の取得</a:t>
            </a:r>
            <a:endParaRPr kumimoji="0" lang="en-US" altLang="ja-JP" sz="2400" dirty="0" smtClean="0">
              <a:cs typeface="+mn-cs"/>
            </a:endParaRPr>
          </a:p>
          <a:p>
            <a:pPr lvl="1">
              <a:defRPr/>
            </a:pPr>
            <a:r>
              <a:rPr kumimoji="0" lang="ja-JP" altLang="en-US" sz="2000" dirty="0" smtClean="0"/>
              <a:t>開発システムを用いて取得</a:t>
            </a:r>
            <a:endParaRPr kumimoji="0" lang="en-US" altLang="ja-JP" sz="2000" dirty="0" smtClean="0"/>
          </a:p>
          <a:p>
            <a:pPr lvl="1">
              <a:defRPr/>
            </a:pPr>
            <a:r>
              <a:rPr kumimoji="0" lang="ja-JP" altLang="en-US" sz="2000" dirty="0" smtClean="0"/>
              <a:t>取得対象：タッチ操作の種類、スワイプ速度、頻度、挙動が現れる時間間隔</a:t>
            </a:r>
            <a:endParaRPr kumimoji="0" lang="en-US" altLang="ja-JP" sz="2000" dirty="0" smtClean="0"/>
          </a:p>
          <a:p>
            <a:pPr lvl="1">
              <a:defRPr/>
            </a:pPr>
            <a:r>
              <a:rPr kumimoji="0" lang="ja-JP" altLang="en-US" sz="2000" dirty="0" smtClean="0"/>
              <a:t>カメラで操作状況を撮影</a:t>
            </a:r>
            <a:endParaRPr kumimoji="0" lang="en-US" altLang="ja-JP" sz="2000" dirty="0" smtClean="0"/>
          </a:p>
          <a:p>
            <a:pPr>
              <a:defRPr/>
            </a:pPr>
            <a:r>
              <a:rPr kumimoji="0" lang="ja-JP" altLang="en-US" sz="2400" dirty="0" smtClean="0">
                <a:cs typeface="+mn-cs"/>
              </a:rPr>
              <a:t>取得したタッチ操作の特徴からどのような挙動が起きているか判定</a:t>
            </a:r>
            <a:endParaRPr kumimoji="0" lang="en-US" altLang="ja-JP" sz="2400" dirty="0" smtClean="0">
              <a:cs typeface="+mn-cs"/>
            </a:endParaRPr>
          </a:p>
          <a:p>
            <a:pPr lvl="1">
              <a:defRPr/>
            </a:pPr>
            <a:r>
              <a:rPr kumimoji="0" lang="ja-JP" altLang="en-US" sz="2000" dirty="0" smtClean="0"/>
              <a:t>コンテンツを見る、写真や文章を投稿する、</a:t>
            </a:r>
            <a:r>
              <a:rPr kumimoji="0" lang="en-US" altLang="ja-JP" sz="2000" dirty="0" smtClean="0"/>
              <a:t>etc.</a:t>
            </a:r>
          </a:p>
          <a:p>
            <a:pPr>
              <a:defRPr/>
            </a:pPr>
            <a:r>
              <a:rPr kumimoji="0" lang="ja-JP" altLang="en-US" sz="2400" dirty="0" smtClean="0">
                <a:cs typeface="+mn-cs"/>
              </a:rPr>
              <a:t>同時に通信トラフィックを取得</a:t>
            </a:r>
            <a:endParaRPr kumimoji="0" lang="en-US" altLang="ja-JP" sz="2400" dirty="0" smtClean="0">
              <a:cs typeface="+mn-cs"/>
            </a:endParaRPr>
          </a:p>
          <a:p>
            <a:pPr>
              <a:defRPr/>
            </a:pPr>
            <a:r>
              <a:rPr kumimoji="0" lang="ja-JP" altLang="en-US" sz="2400" dirty="0" smtClean="0">
                <a:cs typeface="+mn-cs"/>
              </a:rPr>
              <a:t>挙動と通信トラフィックを対応づける</a:t>
            </a:r>
            <a:endParaRPr kumimoji="0" lang="en-US" altLang="ja-JP" sz="2400" dirty="0" smtClean="0">
              <a:cs typeface="+mn-cs"/>
            </a:endParaRPr>
          </a:p>
          <a:p>
            <a:pPr lvl="1">
              <a:defRPr/>
            </a:pPr>
            <a:r>
              <a:rPr kumimoji="0" lang="ja-JP" altLang="en-US" sz="2000" dirty="0" smtClean="0"/>
              <a:t>機械学習により統計モデルを構築</a:t>
            </a:r>
            <a:endParaRPr kumimoji="0" lang="en-US" altLang="ja-JP" sz="2000" dirty="0" smtClean="0"/>
          </a:p>
        </p:txBody>
      </p:sp>
    </p:spTree>
  </p:cSld>
  <p:clrMapOvr>
    <a:masterClrMapping/>
  </p:clrMapOvr>
  <p:transition xmlns:p14="http://schemas.microsoft.com/office/powerpoint/2010/main" spd="slow"/>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日付プレースホルダー 3"/>
          <p:cNvSpPr>
            <a:spLocks noGrp="1"/>
          </p:cNvSpPr>
          <p:nvPr>
            <p:ph type="dt" sz="quarter"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a:t>Slide </a:t>
            </a:r>
            <a:fld id="{5D7B8C54-5EFC-B244-8849-B61B9D03D84F}" type="slidenum">
              <a:rPr lang="en-US" altLang="ja-JP"/>
              <a:pPr>
                <a:defRPr/>
              </a:pPr>
              <a:t>19</a:t>
            </a:fld>
            <a:endParaRPr lang="en-US" altLang="ja-JP"/>
          </a:p>
        </p:txBody>
      </p:sp>
      <p:sp>
        <p:nvSpPr>
          <p:cNvPr id="4098" name="Rectangle 2"/>
          <p:cNvSpPr>
            <a:spLocks noGrp="1" noChangeArrowheads="1"/>
          </p:cNvSpPr>
          <p:nvPr>
            <p:ph type="title"/>
          </p:nvPr>
        </p:nvSpPr>
        <p:spPr/>
        <p:txBody>
          <a:bodyPr/>
          <a:lstStyle/>
          <a:p>
            <a:pPr>
              <a:defRPr/>
            </a:pPr>
            <a:r>
              <a:rPr kumimoji="0" lang="ja-JP" altLang="en-US" sz="3200" dirty="0" smtClean="0">
                <a:cs typeface="+mj-cs"/>
              </a:rPr>
              <a:t>統計モデルの構築方法（</a:t>
            </a:r>
            <a:r>
              <a:rPr kumimoji="0" lang="en-US" altLang="ja-JP" sz="3200" dirty="0" smtClean="0">
                <a:cs typeface="+mj-cs"/>
              </a:rPr>
              <a:t>2/2</a:t>
            </a:r>
            <a:r>
              <a:rPr kumimoji="0" lang="ja-JP" altLang="en-US" sz="3200" dirty="0" smtClean="0">
                <a:cs typeface="+mj-cs"/>
              </a:rPr>
              <a:t>）</a:t>
            </a:r>
          </a:p>
        </p:txBody>
      </p:sp>
      <p:sp>
        <p:nvSpPr>
          <p:cNvPr id="4099" name="Rectangle 3"/>
          <p:cNvSpPr>
            <a:spLocks noGrp="1" noChangeArrowheads="1"/>
          </p:cNvSpPr>
          <p:nvPr>
            <p:ph type="body" idx="1"/>
          </p:nvPr>
        </p:nvSpPr>
        <p:spPr>
          <a:xfrm>
            <a:off x="685800" y="1844675"/>
            <a:ext cx="7772400" cy="4471988"/>
          </a:xfrm>
        </p:spPr>
        <p:txBody>
          <a:bodyPr/>
          <a:lstStyle/>
          <a:p>
            <a:pPr>
              <a:defRPr/>
            </a:pPr>
            <a:r>
              <a:rPr kumimoji="0" lang="ja-JP" altLang="en-US" sz="2800" dirty="0" smtClean="0">
                <a:cs typeface="+mn-cs"/>
              </a:rPr>
              <a:t>ユーザを挙動パターンで分類</a:t>
            </a:r>
            <a:endParaRPr kumimoji="0" lang="en-US" altLang="ja-JP" sz="2800" dirty="0" smtClean="0">
              <a:cs typeface="+mn-cs"/>
            </a:endParaRPr>
          </a:p>
          <a:p>
            <a:pPr lvl="1">
              <a:defRPr/>
            </a:pPr>
            <a:r>
              <a:rPr kumimoji="0" lang="ja-JP" altLang="en-US" sz="2400" dirty="0" smtClean="0"/>
              <a:t>最初に投稿を見る</a:t>
            </a:r>
            <a:endParaRPr kumimoji="0" lang="en-US" altLang="ja-JP" sz="2400" dirty="0" smtClean="0"/>
          </a:p>
          <a:p>
            <a:pPr lvl="2">
              <a:defRPr/>
            </a:pPr>
            <a:r>
              <a:rPr kumimoji="0" lang="ja-JP" altLang="en-US" sz="2000" dirty="0" smtClean="0"/>
              <a:t>じっくり見る</a:t>
            </a:r>
            <a:r>
              <a:rPr kumimoji="0" lang="en-US" altLang="ja-JP" sz="2000" dirty="0" smtClean="0"/>
              <a:t> or </a:t>
            </a:r>
            <a:r>
              <a:rPr kumimoji="0" lang="ja-JP" altLang="en-US" sz="2000" dirty="0" smtClean="0"/>
              <a:t>ゆっくり見る</a:t>
            </a:r>
            <a:endParaRPr kumimoji="0" lang="en-US" altLang="ja-JP" sz="2000" dirty="0" smtClean="0"/>
          </a:p>
          <a:p>
            <a:pPr lvl="1">
              <a:defRPr/>
            </a:pPr>
            <a:r>
              <a:rPr kumimoji="0" lang="en-US" altLang="en-US" sz="2400" dirty="0" smtClean="0"/>
              <a:t>最初にコメントを返す</a:t>
            </a:r>
          </a:p>
          <a:p>
            <a:pPr lvl="1">
              <a:defRPr/>
            </a:pPr>
            <a:r>
              <a:rPr kumimoji="0" lang="ja-JP" altLang="en-US" sz="2400" dirty="0" smtClean="0"/>
              <a:t>写真を読み飛ばす</a:t>
            </a:r>
            <a:r>
              <a:rPr kumimoji="0" lang="en-US" altLang="ja-JP" sz="2400" dirty="0" smtClean="0"/>
              <a:t> or </a:t>
            </a:r>
            <a:r>
              <a:rPr kumimoji="0" lang="ja-JP" altLang="en-US" sz="2400" dirty="0" smtClean="0"/>
              <a:t>写真は必ず見る</a:t>
            </a:r>
            <a:endParaRPr kumimoji="0" lang="en-US" altLang="ja-JP" sz="2400" dirty="0" smtClean="0"/>
          </a:p>
          <a:p>
            <a:pPr lvl="1">
              <a:defRPr/>
            </a:pPr>
            <a:r>
              <a:rPr kumimoji="0" lang="en-US" altLang="ja-JP" sz="2400" dirty="0" smtClean="0"/>
              <a:t>etc…</a:t>
            </a:r>
          </a:p>
          <a:p>
            <a:pPr>
              <a:defRPr/>
            </a:pPr>
            <a:r>
              <a:rPr kumimoji="0" lang="ja-JP" altLang="en-US" sz="2800" dirty="0" smtClean="0">
                <a:cs typeface="+mn-cs"/>
              </a:rPr>
              <a:t>複数ユーザの挙動パターンからモデルを作成</a:t>
            </a:r>
            <a:endParaRPr kumimoji="0" lang="ja-JP" altLang="en-US" sz="2800" dirty="0">
              <a:cs typeface="+mn-cs"/>
            </a:endParaRPr>
          </a:p>
        </p:txBody>
      </p:sp>
    </p:spTree>
  </p:cSld>
  <p:clrMapOvr>
    <a:masterClrMapping/>
  </p:clrMapOvr>
  <p:transition xmlns:p14="http://schemas.microsoft.com/office/powerpoint/2010/mai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quarter" idx="10"/>
          </p:nvPr>
        </p:nvSpPr>
        <p:spPr/>
        <p:txBody>
          <a:bodyPr/>
          <a:lstStyle/>
          <a:p>
            <a:pPr>
              <a:defRPr/>
            </a:pPr>
            <a:r>
              <a:rPr lang="en-US" altLang="ja-JP" dirty="0" smtClean="0"/>
              <a:t>May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a:t> </a:t>
            </a:r>
            <a:r>
              <a:rPr lang="en-US" altLang="ja-JP" dirty="0" smtClean="0"/>
              <a:t>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a:t>Slide </a:t>
            </a:r>
            <a:fld id="{1880DBC3-FB1C-2942-83BF-CF8DDDB84227}" type="slidenum">
              <a:rPr lang="en-US" altLang="ja-JP"/>
              <a:pPr>
                <a:defRPr/>
              </a:pPr>
              <a:t>2</a:t>
            </a:fld>
            <a:endParaRPr lang="en-US" altLang="ja-JP"/>
          </a:p>
        </p:txBody>
      </p:sp>
      <p:sp>
        <p:nvSpPr>
          <p:cNvPr id="26626" name="Rectangle 2"/>
          <p:cNvSpPr>
            <a:spLocks noGrp="1" noChangeArrowheads="1"/>
          </p:cNvSpPr>
          <p:nvPr>
            <p:ph type="ctrTitle"/>
          </p:nvPr>
        </p:nvSpPr>
        <p:spPr>
          <a:xfrm>
            <a:off x="685800" y="1341438"/>
            <a:ext cx="7772400" cy="2087562"/>
          </a:xfrm>
        </p:spPr>
        <p:txBody>
          <a:bodyPr/>
          <a:lstStyle/>
          <a:p>
            <a:pPr>
              <a:defRPr/>
            </a:pPr>
            <a:r>
              <a:rPr lang="en-US" altLang="ja-JP" sz="3200" dirty="0" smtClean="0">
                <a:cs typeface="+mj-cs"/>
              </a:rPr>
              <a:t>A method for generating realistic wireless traffic through analysis of smartphone operation logs</a:t>
            </a:r>
            <a:endParaRPr lang="ja-JP" altLang="en-US" sz="3200" dirty="0">
              <a:cs typeface="+mj-cs"/>
            </a:endParaRPr>
          </a:p>
        </p:txBody>
      </p:sp>
      <p:sp>
        <p:nvSpPr>
          <p:cNvPr id="17413" name="Rectangle 12"/>
          <p:cNvSpPr>
            <a:spLocks noChangeArrowheads="1"/>
          </p:cNvSpPr>
          <p:nvPr/>
        </p:nvSpPr>
        <p:spPr bwMode="auto">
          <a:xfrm>
            <a:off x="563563" y="3429000"/>
            <a:ext cx="1447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pPr>
            <a:r>
              <a:rPr lang="en-US" altLang="ja-JP" sz="2000" b="1"/>
              <a:t>Authors:</a:t>
            </a:r>
            <a:endParaRPr lang="en-US" altLang="ja-JP" sz="2000"/>
          </a:p>
        </p:txBody>
      </p:sp>
      <p:graphicFrame>
        <p:nvGraphicFramePr>
          <p:cNvPr id="3" name="表 2"/>
          <p:cNvGraphicFramePr>
            <a:graphicFrameLocks noGrp="1"/>
          </p:cNvGraphicFramePr>
          <p:nvPr>
            <p:extLst>
              <p:ext uri="{D42A27DB-BD31-4B8C-83A1-F6EECF244321}">
                <p14:modId xmlns:p14="http://schemas.microsoft.com/office/powerpoint/2010/main" val="3203278077"/>
              </p:ext>
            </p:extLst>
          </p:nvPr>
        </p:nvGraphicFramePr>
        <p:xfrm>
          <a:off x="539750" y="4005263"/>
          <a:ext cx="8064500" cy="2108200"/>
        </p:xfrm>
        <a:graphic>
          <a:graphicData uri="http://schemas.openxmlformats.org/drawingml/2006/table">
            <a:tbl>
              <a:tblPr firstRow="1" bandRow="1">
                <a:tableStyleId>{5940675A-B579-460E-94D1-54222C63F5DA}</a:tableStyleId>
              </a:tblPr>
              <a:tblGrid>
                <a:gridCol w="1612900"/>
                <a:gridCol w="1612900"/>
                <a:gridCol w="1612900"/>
                <a:gridCol w="1612900"/>
                <a:gridCol w="1612900"/>
              </a:tblGrid>
              <a:tr h="370840">
                <a:tc>
                  <a:txBody>
                    <a:bodyPr/>
                    <a:lstStyle/>
                    <a:p>
                      <a:pPr algn="ctr"/>
                      <a:r>
                        <a:rPr kumimoji="1" lang="en-US" altLang="ja-JP" sz="1800" dirty="0" smtClean="0"/>
                        <a:t>Name</a:t>
                      </a:r>
                      <a:endParaRPr kumimoji="1" lang="ja-JP" altLang="en-US" sz="1800" dirty="0">
                        <a:solidFill>
                          <a:srgbClr val="000000"/>
                        </a:solidFill>
                        <a:latin typeface="+mj-lt"/>
                      </a:endParaRPr>
                    </a:p>
                  </a:txBody>
                  <a:tcPr marL="91436" marR="91436"/>
                </a:tc>
                <a:tc>
                  <a:txBody>
                    <a:bodyPr/>
                    <a:lstStyle/>
                    <a:p>
                      <a:pPr algn="ctr"/>
                      <a:r>
                        <a:rPr kumimoji="1" lang="en-US" altLang="ja-JP" sz="1800" dirty="0" smtClean="0"/>
                        <a:t>Company</a:t>
                      </a:r>
                      <a:endParaRPr kumimoji="1" lang="ja-JP" altLang="en-US" sz="1800" dirty="0">
                        <a:solidFill>
                          <a:srgbClr val="000000"/>
                        </a:solidFill>
                        <a:latin typeface="+mj-lt"/>
                      </a:endParaRPr>
                    </a:p>
                  </a:txBody>
                  <a:tcPr marL="91436" marR="91436"/>
                </a:tc>
                <a:tc>
                  <a:txBody>
                    <a:bodyPr/>
                    <a:lstStyle/>
                    <a:p>
                      <a:pPr algn="ctr"/>
                      <a:r>
                        <a:rPr kumimoji="1" lang="en-US" altLang="ja-JP" sz="1800" dirty="0" err="1" smtClean="0"/>
                        <a:t>Adress</a:t>
                      </a:r>
                      <a:endParaRPr kumimoji="1" lang="ja-JP" altLang="en-US" sz="1800" dirty="0">
                        <a:solidFill>
                          <a:srgbClr val="000000"/>
                        </a:solidFill>
                        <a:latin typeface="+mj-lt"/>
                      </a:endParaRPr>
                    </a:p>
                  </a:txBody>
                  <a:tcPr marL="91436" marR="91436"/>
                </a:tc>
                <a:tc>
                  <a:txBody>
                    <a:bodyPr/>
                    <a:lstStyle/>
                    <a:p>
                      <a:pPr algn="ctr"/>
                      <a:r>
                        <a:rPr kumimoji="1" lang="en-US" altLang="ja-JP" sz="1800" dirty="0" smtClean="0"/>
                        <a:t>Phone</a:t>
                      </a:r>
                      <a:endParaRPr kumimoji="1" lang="ja-JP" altLang="en-US" sz="1800" dirty="0">
                        <a:solidFill>
                          <a:srgbClr val="000000"/>
                        </a:solidFill>
                        <a:latin typeface="+mj-lt"/>
                      </a:endParaRPr>
                    </a:p>
                  </a:txBody>
                  <a:tcPr marL="91436" marR="91436"/>
                </a:tc>
                <a:tc>
                  <a:txBody>
                    <a:bodyPr/>
                    <a:lstStyle/>
                    <a:p>
                      <a:pPr algn="ctr"/>
                      <a:r>
                        <a:rPr kumimoji="1" lang="en-US" altLang="ja-JP" sz="1800" dirty="0" smtClean="0"/>
                        <a:t>email</a:t>
                      </a:r>
                      <a:endParaRPr kumimoji="1" lang="ja-JP" altLang="en-US" sz="1800" dirty="0">
                        <a:solidFill>
                          <a:srgbClr val="000000"/>
                        </a:solidFill>
                        <a:latin typeface="+mj-lt"/>
                      </a:endParaRPr>
                    </a:p>
                  </a:txBody>
                  <a:tcPr marL="91436" marR="91436"/>
                </a:tc>
              </a:tr>
              <a:tr h="1737360">
                <a:tc>
                  <a:txBody>
                    <a:bodyPr/>
                    <a:lstStyle/>
                    <a:p>
                      <a:pPr algn="ctr"/>
                      <a:r>
                        <a:rPr lang="en-US" altLang="ja-JP" sz="1200" dirty="0" smtClean="0"/>
                        <a:t>Yuko Hirabe, </a:t>
                      </a:r>
                    </a:p>
                    <a:p>
                      <a:pPr algn="ctr"/>
                      <a:r>
                        <a:rPr lang="en-US" altLang="ja-JP" sz="1200" dirty="0" smtClean="0"/>
                        <a:t>Yutaka Arakawa, Keiichi Yasumoto</a:t>
                      </a:r>
                      <a:endParaRPr lang="en-US" altLang="ja-JP" sz="1200" dirty="0" smtClean="0">
                        <a:solidFill>
                          <a:srgbClr val="000000"/>
                        </a:solidFill>
                        <a:latin typeface="+mj-lt"/>
                      </a:endParaRPr>
                    </a:p>
                  </a:txBody>
                  <a:tcPr marL="91436" marR="91436"/>
                </a:tc>
                <a:tc>
                  <a:txBody>
                    <a:bodyPr/>
                    <a:lstStyle/>
                    <a:p>
                      <a:pPr algn="ctr"/>
                      <a:r>
                        <a:rPr lang="en-US" altLang="ja-JP" sz="1200" dirty="0" smtClean="0"/>
                        <a:t>Nara Institute of Science and </a:t>
                      </a:r>
                      <a:r>
                        <a:rPr lang="en-US" altLang="ja-JP" sz="1200" dirty="0" smtClean="0"/>
                        <a:t>Technology</a:t>
                      </a:r>
                      <a:br>
                        <a:rPr lang="en-US" altLang="ja-JP" sz="1200" dirty="0" smtClean="0"/>
                      </a:br>
                      <a:r>
                        <a:rPr lang="en-US" altLang="ja-JP" sz="1200" dirty="0" smtClean="0"/>
                        <a:t>(NAIST)</a:t>
                      </a:r>
                      <a:endParaRPr kumimoji="1" lang="ja-JP" altLang="en-US" sz="1200" dirty="0">
                        <a:solidFill>
                          <a:srgbClr val="000000"/>
                        </a:solidFill>
                        <a:latin typeface="+mj-lt"/>
                      </a:endParaRPr>
                    </a:p>
                  </a:txBody>
                  <a:tcPr marL="91436" marR="91436"/>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sz="1200" dirty="0" err="1" smtClean="0"/>
                        <a:t>Takayama-cho</a:t>
                      </a:r>
                      <a:r>
                        <a:rPr lang="en-US" altLang="ja-JP" sz="1200" dirty="0" smtClean="0"/>
                        <a:t> 8916-5, </a:t>
                      </a:r>
                      <a:r>
                        <a:rPr lang="en-US" altLang="ja-JP" sz="1200" dirty="0" err="1" smtClean="0"/>
                        <a:t>Ikoma</a:t>
                      </a:r>
                      <a:r>
                        <a:rPr lang="en-US" altLang="ja-JP" sz="1200" dirty="0" smtClean="0"/>
                        <a:t>, Nara 630–0192, Japan</a:t>
                      </a:r>
                    </a:p>
                    <a:p>
                      <a:pPr algn="ctr"/>
                      <a:endParaRPr kumimoji="1" lang="ja-JP" altLang="en-US" sz="1200" dirty="0">
                        <a:solidFill>
                          <a:srgbClr val="000000"/>
                        </a:solidFill>
                        <a:latin typeface="+mj-lt"/>
                      </a:endParaRPr>
                    </a:p>
                  </a:txBody>
                  <a:tcPr marL="91436" marR="91436"/>
                </a:tc>
                <a:tc>
                  <a:txBody>
                    <a:bodyPr/>
                    <a:lstStyle/>
                    <a:p>
                      <a:pPr algn="ctr"/>
                      <a:r>
                        <a:rPr lang="en-US" altLang="ja-JP" sz="1200" dirty="0" smtClean="0"/>
                        <a:t>+81-743-72-5392</a:t>
                      </a:r>
                      <a:endParaRPr kumimoji="1" lang="ja-JP" altLang="en-US" sz="1200" dirty="0">
                        <a:solidFill>
                          <a:srgbClr val="000000"/>
                        </a:solidFill>
                        <a:latin typeface="+mj-lt"/>
                      </a:endParaRPr>
                    </a:p>
                  </a:txBody>
                  <a:tcPr marL="91436" marR="91436"/>
                </a:tc>
                <a:tc>
                  <a:txBody>
                    <a:bodyPr/>
                    <a:lstStyle/>
                    <a:p>
                      <a:pPr algn="ctr"/>
                      <a:r>
                        <a:rPr lang="en-US" altLang="ja-JP" sz="1200" dirty="0" smtClean="0"/>
                        <a:t>hirabe.yuko.ho2@is.naist.jp</a:t>
                      </a:r>
                    </a:p>
                    <a:p>
                      <a:pPr algn="ctr"/>
                      <a:r>
                        <a:rPr lang="en-US" altLang="ja-JP" sz="1200" dirty="0" err="1" smtClean="0"/>
                        <a:t>ara@is.naist.jp</a:t>
                      </a:r>
                      <a:endParaRPr lang="en-US" altLang="ja-JP" sz="1200" dirty="0" smtClean="0"/>
                    </a:p>
                    <a:p>
                      <a:pPr algn="ctr"/>
                      <a:r>
                        <a:rPr lang="en-US" altLang="ja-JP" sz="1200" dirty="0" err="1" smtClean="0"/>
                        <a:t>yasumoto@is.naist.jp</a:t>
                      </a:r>
                      <a:endParaRPr kumimoji="1" lang="ja-JP" altLang="en-US" sz="1200" dirty="0">
                        <a:solidFill>
                          <a:srgbClr val="000000"/>
                        </a:solidFill>
                        <a:latin typeface="+mj-lt"/>
                      </a:endParaRPr>
                    </a:p>
                  </a:txBody>
                  <a:tcPr marL="91436" marR="91436"/>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日付プレースホルダー 1"/>
          <p:cNvSpPr>
            <a:spLocks noGrp="1"/>
          </p:cNvSpPr>
          <p:nvPr>
            <p:ph type="dt" sz="quarter" idx="10"/>
          </p:nvPr>
        </p:nvSpPr>
        <p:spPr/>
        <p:txBody>
          <a:bodyPr/>
          <a:lstStyle/>
          <a:p>
            <a:pPr>
              <a:defRPr/>
            </a:pPr>
            <a:r>
              <a:rPr lang="en-US" altLang="ja-JP" dirty="0"/>
              <a:t>May 2016</a:t>
            </a:r>
          </a:p>
        </p:txBody>
      </p:sp>
      <p:sp>
        <p:nvSpPr>
          <p:cNvPr id="5" name="フッター プレースホルダー 2"/>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3"/>
          <p:cNvSpPr>
            <a:spLocks noGrp="1"/>
          </p:cNvSpPr>
          <p:nvPr>
            <p:ph type="sldNum" sz="quarter" idx="12"/>
          </p:nvPr>
        </p:nvSpPr>
        <p:spPr/>
        <p:txBody>
          <a:bodyPr/>
          <a:lstStyle/>
          <a:p>
            <a:pPr>
              <a:defRPr/>
            </a:pPr>
            <a:r>
              <a:rPr lang="en-US" altLang="ja-JP"/>
              <a:t>Slide </a:t>
            </a:r>
            <a:fld id="{3C2AEACD-BC1C-3844-A1AC-FEDC74869BAB}" type="slidenum">
              <a:rPr lang="en-US" altLang="ja-JP"/>
              <a:pPr>
                <a:defRPr/>
              </a:pPr>
              <a:t>20</a:t>
            </a:fld>
            <a:endParaRPr lang="en-US" altLang="ja-JP"/>
          </a:p>
        </p:txBody>
      </p:sp>
      <p:sp>
        <p:nvSpPr>
          <p:cNvPr id="27650" name="Rectangle 2"/>
          <p:cNvSpPr>
            <a:spLocks noChangeArrowheads="1"/>
          </p:cNvSpPr>
          <p:nvPr/>
        </p:nvSpPr>
        <p:spPr bwMode="auto">
          <a:xfrm>
            <a:off x="228600" y="5867400"/>
            <a:ext cx="8582025" cy="533400"/>
          </a:xfrm>
          <a:prstGeom prst="rect">
            <a:avLst/>
          </a:prstGeom>
          <a:solidFill>
            <a:schemeClr val="bg1"/>
          </a:solidFill>
          <a:ln w="12700">
            <a:solidFill>
              <a:schemeClr val="accent2"/>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altLang="ja-JP" sz="1400">
                <a:solidFill>
                  <a:schemeClr val="accent2"/>
                </a:solidFill>
                <a:cs typeface="+mn-cs"/>
              </a:rPr>
              <a:t>NOTE: Update all </a:t>
            </a:r>
            <a:r>
              <a:rPr lang="en-US" altLang="ja-JP" sz="1400">
                <a:solidFill>
                  <a:srgbClr val="FF0000"/>
                </a:solidFill>
                <a:cs typeface="+mn-cs"/>
              </a:rPr>
              <a:t>red</a:t>
            </a:r>
            <a:r>
              <a:rPr lang="en-US" altLang="ja-JP" sz="1400">
                <a:solidFill>
                  <a:schemeClr val="accent2"/>
                </a:solidFill>
                <a:cs typeface="+mn-cs"/>
              </a:rPr>
              <a:t> fields replacing with your information; they are required. This is a manual update in appropriate</a:t>
            </a:r>
          </a:p>
          <a:p>
            <a:pPr algn="ctr">
              <a:defRPr/>
            </a:pPr>
            <a:r>
              <a:rPr lang="en-US" altLang="ja-JP" sz="1400">
                <a:solidFill>
                  <a:schemeClr val="accent2"/>
                </a:solidFill>
                <a:cs typeface="+mn-cs"/>
              </a:rPr>
              <a:t>fields.  All Blue fields are informational and are to be deleted. </a:t>
            </a:r>
            <a:r>
              <a:rPr lang="en-US" altLang="ja-JP" sz="1400">
                <a:solidFill>
                  <a:schemeClr val="tx2"/>
                </a:solidFill>
                <a:cs typeface="+mn-cs"/>
              </a:rPr>
              <a:t>Black</a:t>
            </a:r>
            <a:r>
              <a:rPr lang="en-US" altLang="ja-JP" sz="1400">
                <a:solidFill>
                  <a:schemeClr val="accent2"/>
                </a:solidFill>
                <a:cs typeface="+mn-cs"/>
              </a:rPr>
              <a:t> stays. After updating delete this box/paragraph.</a:t>
            </a:r>
          </a:p>
        </p:txBody>
      </p:sp>
      <p:sp>
        <p:nvSpPr>
          <p:cNvPr id="27651" name="Rectangle 3"/>
          <p:cNvSpPr>
            <a:spLocks noChangeArrowheads="1"/>
          </p:cNvSpPr>
          <p:nvPr/>
        </p:nvSpPr>
        <p:spPr bwMode="auto">
          <a:xfrm>
            <a:off x="152400" y="609600"/>
            <a:ext cx="8991600" cy="524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ja-JP" sz="1800" b="1" u="sng" dirty="0">
                <a:solidFill>
                  <a:schemeClr val="tx2"/>
                </a:solidFill>
                <a:effectLst>
                  <a:outerShdw blurRad="38100" dist="38100" dir="2700000" algn="tl">
                    <a:srgbClr val="DDDDDD"/>
                  </a:outerShdw>
                </a:effectLst>
                <a:cs typeface="+mn-cs"/>
              </a:rPr>
              <a:t>Project: IEEE P802.15 Working Group for Wireless Personal Area Networks (WPANs)</a:t>
            </a:r>
            <a:endParaRPr lang="en-US" altLang="ja-JP" sz="1600" b="1" dirty="0">
              <a:solidFill>
                <a:schemeClr val="tx2"/>
              </a:solidFill>
              <a:cs typeface="+mn-cs"/>
            </a:endParaRPr>
          </a:p>
          <a:p>
            <a:pPr>
              <a:defRPr/>
            </a:pPr>
            <a:endParaRPr lang="en-US" altLang="ja-JP" sz="1600" dirty="0">
              <a:solidFill>
                <a:schemeClr val="tx2"/>
              </a:solidFill>
              <a:cs typeface="+mn-cs"/>
            </a:endParaRPr>
          </a:p>
          <a:p>
            <a:pPr>
              <a:defRPr/>
            </a:pPr>
            <a:r>
              <a:rPr lang="en-US" altLang="ja-JP" sz="1600" b="1" dirty="0">
                <a:solidFill>
                  <a:schemeClr val="tx2"/>
                </a:solidFill>
                <a:cs typeface="+mn-cs"/>
              </a:rPr>
              <a:t>Submission Title:</a:t>
            </a:r>
            <a:r>
              <a:rPr lang="en-US" altLang="ja-JP" sz="1600" dirty="0">
                <a:solidFill>
                  <a:schemeClr val="tx2"/>
                </a:solidFill>
                <a:cs typeface="+mn-cs"/>
              </a:rPr>
              <a:t> [</a:t>
            </a:r>
            <a:r>
              <a:rPr lang="en-US" altLang="ja-JP" sz="1600" dirty="0">
                <a:solidFill>
                  <a:srgbClr val="FF0000"/>
                </a:solidFill>
                <a:cs typeface="+mn-cs"/>
              </a:rPr>
              <a:t>Add name of submission</a:t>
            </a:r>
            <a:r>
              <a:rPr lang="en-US" altLang="ja-JP" sz="1600" dirty="0">
                <a:solidFill>
                  <a:schemeClr val="tx2"/>
                </a:solidFill>
                <a:cs typeface="+mn-cs"/>
              </a:rPr>
              <a:t>]	</a:t>
            </a:r>
          </a:p>
          <a:p>
            <a:pPr>
              <a:defRPr/>
            </a:pPr>
            <a:r>
              <a:rPr lang="en-US" altLang="ja-JP" sz="1600" b="1" dirty="0">
                <a:solidFill>
                  <a:schemeClr val="tx2"/>
                </a:solidFill>
                <a:cs typeface="+mn-cs"/>
              </a:rPr>
              <a:t>Date Submitted: </a:t>
            </a:r>
            <a:r>
              <a:rPr lang="en-US" altLang="ja-JP" sz="1600" dirty="0">
                <a:solidFill>
                  <a:schemeClr val="tx2"/>
                </a:solidFill>
                <a:cs typeface="+mn-cs"/>
              </a:rPr>
              <a:t>[</a:t>
            </a:r>
            <a:r>
              <a:rPr lang="en-US" altLang="ja-JP" sz="1600" dirty="0">
                <a:solidFill>
                  <a:srgbClr val="FF0000"/>
                </a:solidFill>
                <a:cs typeface="+mn-cs"/>
              </a:rPr>
              <a:t>The date the document is contributed, in the format </a:t>
            </a:r>
            <a:r>
              <a:rPr lang="ja-JP" altLang="en-US" sz="1600" dirty="0">
                <a:solidFill>
                  <a:srgbClr val="FF0000"/>
                </a:solidFill>
                <a:latin typeface="Arial"/>
                <a:cs typeface="+mn-cs"/>
              </a:rPr>
              <a:t>“</a:t>
            </a:r>
            <a:r>
              <a:rPr lang="en-US" altLang="ja-JP" sz="1600" dirty="0">
                <a:solidFill>
                  <a:srgbClr val="FF0000"/>
                </a:solidFill>
                <a:cs typeface="+mn-cs"/>
              </a:rPr>
              <a:t>21 May, 1999</a:t>
            </a:r>
            <a:r>
              <a:rPr lang="ja-JP" altLang="en-US" sz="1600" dirty="0">
                <a:solidFill>
                  <a:srgbClr val="FF0000"/>
                </a:solidFill>
                <a:latin typeface="Arial"/>
                <a:cs typeface="+mn-cs"/>
              </a:rPr>
              <a:t>”</a:t>
            </a:r>
            <a:r>
              <a:rPr lang="en-US" altLang="ja-JP" sz="1600" dirty="0">
                <a:solidFill>
                  <a:schemeClr val="tx2"/>
                </a:solidFill>
                <a:cs typeface="+mn-cs"/>
              </a:rPr>
              <a:t>]	</a:t>
            </a:r>
          </a:p>
          <a:p>
            <a:pPr>
              <a:defRPr/>
            </a:pPr>
            <a:r>
              <a:rPr lang="en-US" altLang="ja-JP" sz="1600" b="1" dirty="0">
                <a:solidFill>
                  <a:schemeClr val="tx2"/>
                </a:solidFill>
                <a:cs typeface="+mn-cs"/>
              </a:rPr>
              <a:t>Source:</a:t>
            </a:r>
            <a:r>
              <a:rPr lang="en-US" altLang="ja-JP" sz="1600" dirty="0">
                <a:solidFill>
                  <a:schemeClr val="tx2"/>
                </a:solidFill>
                <a:cs typeface="+mn-cs"/>
              </a:rPr>
              <a:t> [</a:t>
            </a:r>
            <a:r>
              <a:rPr lang="en-US" altLang="ja-JP" sz="1600" dirty="0">
                <a:solidFill>
                  <a:srgbClr val="FF0000"/>
                </a:solidFill>
                <a:cs typeface="+mn-cs"/>
              </a:rPr>
              <a:t>Add name of submission Author</a:t>
            </a:r>
            <a:r>
              <a:rPr lang="en-US" altLang="ja-JP" sz="1600" dirty="0">
                <a:solidFill>
                  <a:schemeClr val="tx2"/>
                </a:solidFill>
                <a:cs typeface="+mn-cs"/>
              </a:rPr>
              <a:t>] Company [</a:t>
            </a:r>
            <a:r>
              <a:rPr lang="en-US" altLang="ja-JP" sz="1600" dirty="0">
                <a:solidFill>
                  <a:srgbClr val="FF0000"/>
                </a:solidFill>
                <a:cs typeface="+mn-cs"/>
              </a:rPr>
              <a:t>Add name of Affiliation</a:t>
            </a:r>
            <a:r>
              <a:rPr lang="en-US" altLang="ja-JP" sz="1600" dirty="0">
                <a:solidFill>
                  <a:schemeClr val="tx2"/>
                </a:solidFill>
                <a:cs typeface="+mn-cs"/>
              </a:rPr>
              <a:t>]</a:t>
            </a:r>
          </a:p>
          <a:p>
            <a:pPr>
              <a:defRPr/>
            </a:pPr>
            <a:r>
              <a:rPr lang="en-US" altLang="ja-JP" sz="1600" dirty="0">
                <a:solidFill>
                  <a:schemeClr val="tx2"/>
                </a:solidFill>
                <a:cs typeface="+mn-cs"/>
              </a:rPr>
              <a:t>Address [</a:t>
            </a:r>
            <a:r>
              <a:rPr lang="en-US" altLang="ja-JP" sz="1600" dirty="0">
                <a:solidFill>
                  <a:srgbClr val="FF0000"/>
                </a:solidFill>
                <a:cs typeface="+mn-cs"/>
              </a:rPr>
              <a:t>Add address Street, City, PC, Province/State, Country</a:t>
            </a:r>
            <a:r>
              <a:rPr lang="en-US" altLang="ja-JP" sz="1600" dirty="0">
                <a:solidFill>
                  <a:schemeClr val="tx2"/>
                </a:solidFill>
                <a:cs typeface="+mn-cs"/>
              </a:rPr>
              <a:t>]</a:t>
            </a:r>
          </a:p>
          <a:p>
            <a:pPr>
              <a:defRPr/>
            </a:pPr>
            <a:r>
              <a:rPr lang="en-US" altLang="ja-JP" sz="1600" dirty="0">
                <a:solidFill>
                  <a:schemeClr val="tx2"/>
                </a:solidFill>
                <a:cs typeface="+mn-cs"/>
              </a:rPr>
              <a:t>Voice:[</a:t>
            </a:r>
            <a:r>
              <a:rPr lang="en-US" altLang="ja-JP" sz="1600" dirty="0">
                <a:solidFill>
                  <a:srgbClr val="FF0000"/>
                </a:solidFill>
                <a:cs typeface="+mn-cs"/>
              </a:rPr>
              <a:t>Add telephone number</a:t>
            </a:r>
            <a:r>
              <a:rPr lang="en-US" altLang="ja-JP" sz="1600" dirty="0">
                <a:solidFill>
                  <a:schemeClr val="tx2"/>
                </a:solidFill>
                <a:cs typeface="+mn-cs"/>
              </a:rPr>
              <a:t>], FAX: [</a:t>
            </a:r>
            <a:r>
              <a:rPr lang="en-US" altLang="ja-JP" sz="1600" dirty="0">
                <a:solidFill>
                  <a:srgbClr val="FF0000"/>
                </a:solidFill>
                <a:cs typeface="+mn-cs"/>
              </a:rPr>
              <a:t>Add FAX number</a:t>
            </a:r>
            <a:r>
              <a:rPr lang="en-US" altLang="ja-JP" sz="1600" dirty="0">
                <a:solidFill>
                  <a:schemeClr val="tx2"/>
                </a:solidFill>
                <a:cs typeface="+mn-cs"/>
              </a:rPr>
              <a:t>], E-Mail:[</a:t>
            </a:r>
            <a:r>
              <a:rPr lang="en-US" altLang="ja-JP" sz="1600" dirty="0">
                <a:solidFill>
                  <a:srgbClr val="FF0000"/>
                </a:solidFill>
                <a:cs typeface="+mn-cs"/>
              </a:rPr>
              <a:t>Add e-mail address</a:t>
            </a:r>
            <a:r>
              <a:rPr lang="en-US" altLang="ja-JP" sz="1600" dirty="0">
                <a:solidFill>
                  <a:schemeClr val="tx2"/>
                </a:solidFill>
                <a:cs typeface="+mn-cs"/>
              </a:rPr>
              <a:t>]	</a:t>
            </a:r>
          </a:p>
          <a:p>
            <a:pPr>
              <a:spcBef>
                <a:spcPts val="600"/>
              </a:spcBef>
              <a:spcAft>
                <a:spcPts val="600"/>
              </a:spcAft>
              <a:defRPr/>
            </a:pPr>
            <a:r>
              <a:rPr lang="en-US" altLang="ja-JP" sz="1600" b="1" dirty="0">
                <a:solidFill>
                  <a:schemeClr val="tx2"/>
                </a:solidFill>
                <a:cs typeface="+mn-cs"/>
              </a:rPr>
              <a:t>Re:</a:t>
            </a:r>
            <a:r>
              <a:rPr lang="en-US" altLang="ja-JP" sz="1600" dirty="0">
                <a:solidFill>
                  <a:schemeClr val="tx2"/>
                </a:solidFill>
                <a:cs typeface="+mn-cs"/>
              </a:rPr>
              <a:t> [</a:t>
            </a:r>
            <a:r>
              <a:rPr lang="en-US" altLang="ja-JP" sz="1600" dirty="0">
                <a:solidFill>
                  <a:srgbClr val="FF0000"/>
                </a:solidFill>
                <a:cs typeface="+mn-cs"/>
              </a:rPr>
              <a:t>If this is a proposed revision, cite the original document.</a:t>
            </a:r>
            <a:r>
              <a:rPr lang="en-US" altLang="ja-JP" sz="1600" dirty="0">
                <a:solidFill>
                  <a:schemeClr val="tx2"/>
                </a:solidFill>
                <a:cs typeface="+mn-cs"/>
              </a:rPr>
              <a:t>]</a:t>
            </a:r>
          </a:p>
          <a:p>
            <a:pPr>
              <a:spcBef>
                <a:spcPts val="100"/>
              </a:spcBef>
              <a:spcAft>
                <a:spcPts val="100"/>
              </a:spcAft>
              <a:defRPr/>
            </a:pPr>
            <a:r>
              <a:rPr lang="en-US" altLang="ja-JP" dirty="0">
                <a:solidFill>
                  <a:schemeClr val="accent2"/>
                </a:solidFill>
                <a:cs typeface="+mn-cs"/>
              </a:rPr>
              <a:t>[If this is a response to a Call for Contributions, cite the name and date of the Call for Contributions to which this document responds, as well as the relevant item number in the Call for Contributions.]</a:t>
            </a:r>
          </a:p>
          <a:p>
            <a:pPr>
              <a:defRPr/>
            </a:pPr>
            <a:r>
              <a:rPr lang="en-US" altLang="ja-JP" dirty="0">
                <a:solidFill>
                  <a:schemeClr val="accent2"/>
                </a:solidFill>
                <a:cs typeface="+mn-cs"/>
              </a:rPr>
              <a:t>[Note: Contributions that are not responsive to this section of the template, and contributions which do</a:t>
            </a:r>
          </a:p>
          <a:p>
            <a:pPr>
              <a:defRPr/>
            </a:pPr>
            <a:r>
              <a:rPr lang="en-US" altLang="ja-JP" dirty="0">
                <a:solidFill>
                  <a:schemeClr val="accent2"/>
                </a:solidFill>
                <a:cs typeface="+mn-cs"/>
              </a:rPr>
              <a:t>not address the topic under which they are submitted, may be refused or consigned to the </a:t>
            </a:r>
            <a:r>
              <a:rPr lang="ja-JP" altLang="en-US" dirty="0">
                <a:solidFill>
                  <a:schemeClr val="accent2"/>
                </a:solidFill>
                <a:latin typeface="Arial"/>
                <a:cs typeface="+mn-cs"/>
              </a:rPr>
              <a:t>“</a:t>
            </a:r>
            <a:r>
              <a:rPr lang="en-US" altLang="ja-JP" dirty="0">
                <a:solidFill>
                  <a:schemeClr val="accent2"/>
                </a:solidFill>
                <a:cs typeface="+mn-cs"/>
              </a:rPr>
              <a:t>General Contributions</a:t>
            </a:r>
            <a:r>
              <a:rPr lang="ja-JP" altLang="en-US" dirty="0">
                <a:solidFill>
                  <a:schemeClr val="accent2"/>
                </a:solidFill>
                <a:latin typeface="Arial"/>
                <a:cs typeface="+mn-cs"/>
              </a:rPr>
              <a:t>”</a:t>
            </a:r>
            <a:r>
              <a:rPr lang="en-US" altLang="ja-JP" dirty="0">
                <a:solidFill>
                  <a:schemeClr val="accent2"/>
                </a:solidFill>
                <a:cs typeface="+mn-cs"/>
              </a:rPr>
              <a:t> area.]	</a:t>
            </a:r>
            <a:endParaRPr lang="en-US" altLang="ja-JP" dirty="0">
              <a:solidFill>
                <a:schemeClr val="tx2"/>
              </a:solidFill>
              <a:cs typeface="+mn-cs"/>
            </a:endParaRPr>
          </a:p>
          <a:p>
            <a:pPr>
              <a:spcBef>
                <a:spcPts val="600"/>
              </a:spcBef>
              <a:spcAft>
                <a:spcPts val="600"/>
              </a:spcAft>
              <a:defRPr/>
            </a:pPr>
            <a:r>
              <a:rPr lang="en-US" altLang="ja-JP" sz="1600" b="1" dirty="0">
                <a:solidFill>
                  <a:schemeClr val="tx2"/>
                </a:solidFill>
                <a:cs typeface="+mn-cs"/>
              </a:rPr>
              <a:t>Abstract:</a:t>
            </a:r>
            <a:r>
              <a:rPr lang="en-US" altLang="ja-JP" sz="1600" dirty="0">
                <a:solidFill>
                  <a:schemeClr val="tx2"/>
                </a:solidFill>
                <a:cs typeface="+mn-cs"/>
              </a:rPr>
              <a:t>	[</a:t>
            </a:r>
            <a:r>
              <a:rPr lang="en-US" altLang="ja-JP" sz="1600" dirty="0">
                <a:solidFill>
                  <a:srgbClr val="FF0000"/>
                </a:solidFill>
                <a:cs typeface="+mn-cs"/>
              </a:rPr>
              <a:t>Description of document contents.</a:t>
            </a:r>
            <a:r>
              <a:rPr lang="en-US" altLang="ja-JP" sz="1600" dirty="0">
                <a:solidFill>
                  <a:schemeClr val="tx2"/>
                </a:solidFill>
                <a:cs typeface="+mn-cs"/>
              </a:rPr>
              <a:t>]</a:t>
            </a:r>
          </a:p>
          <a:p>
            <a:pPr>
              <a:spcBef>
                <a:spcPts val="600"/>
              </a:spcBef>
              <a:spcAft>
                <a:spcPts val="600"/>
              </a:spcAft>
              <a:defRPr/>
            </a:pPr>
            <a:r>
              <a:rPr lang="en-US" altLang="ja-JP" sz="1600" b="1" dirty="0">
                <a:solidFill>
                  <a:schemeClr val="tx2"/>
                </a:solidFill>
                <a:cs typeface="+mn-cs"/>
              </a:rPr>
              <a:t>Purpose:</a:t>
            </a:r>
            <a:r>
              <a:rPr lang="en-US" altLang="ja-JP" sz="1600" dirty="0">
                <a:solidFill>
                  <a:schemeClr val="tx2"/>
                </a:solidFill>
                <a:cs typeface="+mn-cs"/>
              </a:rPr>
              <a:t>	[</a:t>
            </a:r>
            <a:r>
              <a:rPr lang="en-US" altLang="ja-JP" sz="1600" dirty="0">
                <a:solidFill>
                  <a:srgbClr val="FF0000"/>
                </a:solidFill>
                <a:cs typeface="+mn-cs"/>
              </a:rPr>
              <a:t>Description of what the author wants P802.15 to do with the information in the document</a:t>
            </a:r>
            <a:r>
              <a:rPr lang="en-US" altLang="ja-JP" sz="1600" dirty="0">
                <a:solidFill>
                  <a:schemeClr val="tx2"/>
                </a:solidFill>
                <a:cs typeface="+mn-cs"/>
              </a:rPr>
              <a:t>.]</a:t>
            </a:r>
          </a:p>
          <a:p>
            <a:pPr>
              <a:defRPr/>
            </a:pPr>
            <a:r>
              <a:rPr lang="en-US" altLang="ja-JP" sz="1600" b="1" dirty="0">
                <a:solidFill>
                  <a:schemeClr val="tx2"/>
                </a:solidFill>
                <a:cs typeface="+mn-cs"/>
              </a:rPr>
              <a:t>Notice:</a:t>
            </a:r>
            <a:r>
              <a:rPr lang="en-US" altLang="ja-JP" sz="1600" dirty="0">
                <a:solidFill>
                  <a:schemeClr val="tx2"/>
                </a:solidFill>
                <a:cs typeface="+mn-cs"/>
              </a:rPr>
              <a:t>	This document has been prepared to assist the IEEE P802.15.  It is offered as a basis for discussion and is not binding on the contributing individual(s) or organization(s). The material in this document is subject to change in form and content after further study. The contributor(s) reserve(s) the right to add, amend or withdraw material contained herein.</a:t>
            </a:r>
          </a:p>
          <a:p>
            <a:pPr>
              <a:defRPr/>
            </a:pPr>
            <a:r>
              <a:rPr lang="en-US" altLang="ja-JP" sz="1600" b="1" dirty="0">
                <a:solidFill>
                  <a:schemeClr val="tx2"/>
                </a:solidFill>
                <a:cs typeface="+mn-cs"/>
              </a:rPr>
              <a:t>Release:</a:t>
            </a:r>
            <a:r>
              <a:rPr lang="en-US" altLang="ja-JP" sz="1600" dirty="0">
                <a:solidFill>
                  <a:schemeClr val="tx2"/>
                </a:solidFill>
                <a:cs typeface="+mn-cs"/>
              </a:rPr>
              <a:t>	The contributor acknowledges and accepts that this contribution becomes the property of IEEE and may be made publicly available by P802.15.	</a:t>
            </a:r>
          </a:p>
        </p:txBody>
      </p:sp>
    </p:spTree>
  </p:cSld>
  <p:clrMapOvr>
    <a:masterClrMapping/>
  </p:clrMapOvr>
  <p:transition xmlns:p14="http://schemas.microsoft.com/office/powerpoint/2010/mai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図 1"/>
          <p:cNvPicPr>
            <a:picLocks noChangeAspect="1"/>
          </p:cNvPicPr>
          <p:nvPr/>
        </p:nvPicPr>
        <p:blipFill>
          <a:blip r:embed="rId3">
            <a:extLst>
              <a:ext uri="{28A0092B-C50C-407E-A947-70E740481C1C}">
                <a14:useLocalDpi xmlns:a14="http://schemas.microsoft.com/office/drawing/2010/main" val="0"/>
              </a:ext>
            </a:extLst>
          </a:blip>
          <a:srcRect l="10374" t="9850" r="11761"/>
          <a:stretch>
            <a:fillRect/>
          </a:stretch>
        </p:blipFill>
        <p:spPr bwMode="auto">
          <a:xfrm>
            <a:off x="5822950" y="1839913"/>
            <a:ext cx="3321050" cy="28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図 1"/>
          <p:cNvSpPr>
            <a:spLocks noChangeAspect="1"/>
          </p:cNvSpPr>
          <p:nvPr/>
        </p:nvSpPr>
        <p:spPr bwMode="auto">
          <a:xfrm>
            <a:off x="5724525" y="1844675"/>
            <a:ext cx="3409950"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8435" name="図 1"/>
          <p:cNvSpPr>
            <a:spLocks noChangeAspect="1"/>
          </p:cNvSpPr>
          <p:nvPr/>
        </p:nvSpPr>
        <p:spPr bwMode="auto">
          <a:xfrm>
            <a:off x="5219700" y="2060575"/>
            <a:ext cx="4265613"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4" name="日付プレースホルダー 3"/>
          <p:cNvSpPr>
            <a:spLocks noGrp="1"/>
          </p:cNvSpPr>
          <p:nvPr>
            <p:ph type="dt" sz="quarter" idx="10"/>
          </p:nvPr>
        </p:nvSpPr>
        <p:spPr/>
        <p:txBody>
          <a:bodyPr/>
          <a:lstStyle/>
          <a:p>
            <a:pPr>
              <a:defRPr/>
            </a:pPr>
            <a:r>
              <a:rPr lang="en-US" altLang="ja-JP" dirty="0" smtClean="0"/>
              <a:t>May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a:t> </a:t>
            </a:r>
            <a:r>
              <a:rPr lang="en-US" altLang="ja-JP" dirty="0" smtClean="0"/>
              <a:t>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a:t>Slide </a:t>
            </a:r>
            <a:fld id="{F7131D9B-7D3D-6B40-8F1D-3D34FBD28F72}" type="slidenum">
              <a:rPr lang="en-US" altLang="ja-JP"/>
              <a:pPr>
                <a:defRPr/>
              </a:pPr>
              <a:t>3</a:t>
            </a:fld>
            <a:endParaRPr lang="en-US" altLang="ja-JP"/>
          </a:p>
        </p:txBody>
      </p:sp>
      <p:sp>
        <p:nvSpPr>
          <p:cNvPr id="4098" name="Rectangle 2"/>
          <p:cNvSpPr>
            <a:spLocks noGrp="1" noChangeArrowheads="1"/>
          </p:cNvSpPr>
          <p:nvPr>
            <p:ph type="title"/>
          </p:nvPr>
        </p:nvSpPr>
        <p:spPr/>
        <p:txBody>
          <a:bodyPr/>
          <a:lstStyle/>
          <a:p>
            <a:pPr>
              <a:defRPr/>
            </a:pPr>
            <a:r>
              <a:rPr kumimoji="0" lang="en-US" altLang="ja-JP" sz="3200" dirty="0" smtClean="0">
                <a:cs typeface="+mj-cs"/>
              </a:rPr>
              <a:t>Background</a:t>
            </a:r>
            <a:endParaRPr kumimoji="0" lang="ja-JP" altLang="en-US" sz="3200" dirty="0" smtClean="0">
              <a:cs typeface="+mj-cs"/>
            </a:endParaRPr>
          </a:p>
        </p:txBody>
      </p:sp>
      <p:sp>
        <p:nvSpPr>
          <p:cNvPr id="4099" name="Rectangle 3"/>
          <p:cNvSpPr>
            <a:spLocks noGrp="1" noChangeArrowheads="1"/>
          </p:cNvSpPr>
          <p:nvPr>
            <p:ph type="body" idx="1"/>
          </p:nvPr>
        </p:nvSpPr>
        <p:spPr>
          <a:xfrm>
            <a:off x="685800" y="1633538"/>
            <a:ext cx="7772400" cy="4603750"/>
          </a:xfrm>
        </p:spPr>
        <p:txBody>
          <a:bodyPr/>
          <a:lstStyle/>
          <a:p>
            <a:pPr>
              <a:defRPr/>
            </a:pPr>
            <a:r>
              <a:rPr kumimoji="0" lang="en-US" altLang="ja-JP" sz="2400" dirty="0" smtClean="0"/>
              <a:t>Performance evaluation of </a:t>
            </a:r>
          </a:p>
          <a:p>
            <a:pPr marL="0" indent="0">
              <a:buNone/>
              <a:defRPr/>
            </a:pPr>
            <a:r>
              <a:rPr kumimoji="0" lang="en-US" altLang="ja-JP" sz="2400" dirty="0" smtClean="0"/>
              <a:t>    wireless communication system</a:t>
            </a:r>
            <a:endParaRPr kumimoji="0" lang="en-US" altLang="ja-JP" sz="2400" dirty="0"/>
          </a:p>
          <a:p>
            <a:pPr lvl="1">
              <a:defRPr/>
            </a:pPr>
            <a:r>
              <a:rPr kumimoji="0" lang="en-US" altLang="ja-JP" sz="2000" dirty="0" smtClean="0">
                <a:cs typeface="+mn-cs"/>
              </a:rPr>
              <a:t>Wireless traffic generation by</a:t>
            </a:r>
            <a:endParaRPr kumimoji="0" lang="en-US" altLang="ja-JP" sz="2000" dirty="0">
              <a:cs typeface="+mn-cs"/>
            </a:endParaRPr>
          </a:p>
          <a:p>
            <a:pPr marL="457200" lvl="1" indent="0">
              <a:buNone/>
              <a:defRPr/>
            </a:pPr>
            <a:r>
              <a:rPr kumimoji="0" lang="en-US" altLang="ja-JP" sz="2000" dirty="0" smtClean="0">
                <a:cs typeface="+mn-cs"/>
              </a:rPr>
              <a:t>random/probabilistic traffic model </a:t>
            </a:r>
            <a:r>
              <a:rPr kumimoji="0" lang="en-US" altLang="ja-JP" sz="2000" baseline="30000" dirty="0" smtClean="0">
                <a:cs typeface="+mn-cs"/>
              </a:rPr>
              <a:t>[1]</a:t>
            </a:r>
            <a:endParaRPr kumimoji="0" lang="en-US" altLang="ja-JP" sz="2000" dirty="0" smtClean="0">
              <a:cs typeface="+mn-cs"/>
            </a:endParaRPr>
          </a:p>
          <a:p>
            <a:pPr>
              <a:defRPr/>
            </a:pPr>
            <a:r>
              <a:rPr kumimoji="0" lang="en-US" altLang="ja-JP" sz="2400" dirty="0" smtClean="0">
                <a:cs typeface="+mn-cs"/>
              </a:rPr>
              <a:t>Change of mobile users’ behavior</a:t>
            </a:r>
          </a:p>
          <a:p>
            <a:pPr lvl="1">
              <a:defRPr/>
            </a:pPr>
            <a:r>
              <a:rPr kumimoji="0" lang="en-US" altLang="ja-JP" sz="2000" dirty="0" smtClean="0">
                <a:cs typeface="+mn-cs"/>
              </a:rPr>
              <a:t>SNS apps such as Facebook, </a:t>
            </a:r>
            <a:endParaRPr kumimoji="0" lang="en-US" altLang="ja-JP" sz="2000" dirty="0">
              <a:cs typeface="+mn-cs"/>
            </a:endParaRPr>
          </a:p>
          <a:p>
            <a:pPr marL="457200" lvl="1" indent="0">
              <a:buNone/>
              <a:defRPr/>
            </a:pPr>
            <a:r>
              <a:rPr kumimoji="0" lang="en-US" altLang="ja-JP" sz="2000" dirty="0" smtClean="0">
                <a:cs typeface="+mn-cs"/>
              </a:rPr>
              <a:t>Instagram, </a:t>
            </a:r>
            <a:r>
              <a:rPr kumimoji="0" lang="en-US" altLang="ja-JP" sz="2000" dirty="0" err="1" smtClean="0">
                <a:cs typeface="+mn-cs"/>
              </a:rPr>
              <a:t>whatsapp</a:t>
            </a:r>
            <a:r>
              <a:rPr kumimoji="0" lang="en-US" altLang="ja-JP" sz="2000" dirty="0" smtClean="0">
                <a:cs typeface="+mn-cs"/>
              </a:rPr>
              <a:t>, etc. are popular</a:t>
            </a:r>
          </a:p>
          <a:p>
            <a:pPr lvl="1">
              <a:defRPr/>
            </a:pPr>
            <a:r>
              <a:rPr kumimoji="0" lang="en-US" altLang="ja-JP" sz="2000" dirty="0" smtClean="0">
                <a:cs typeface="+mn-cs"/>
              </a:rPr>
              <a:t>Multimedia data (movies) are used</a:t>
            </a:r>
          </a:p>
          <a:p>
            <a:pPr marL="857250" lvl="2" indent="0">
              <a:buNone/>
              <a:defRPr/>
            </a:pPr>
            <a:r>
              <a:rPr kumimoji="0" lang="en-US" altLang="ja-JP" sz="1600" dirty="0">
                <a:sym typeface="Wingdings"/>
              </a:rPr>
              <a:t></a:t>
            </a:r>
            <a:r>
              <a:rPr kumimoji="0" lang="en-US" altLang="ja-JP" sz="1600" dirty="0"/>
              <a:t> </a:t>
            </a:r>
            <a:r>
              <a:rPr kumimoji="0" lang="en-US" altLang="ja-JP" sz="1600" dirty="0" smtClean="0"/>
              <a:t>cause </a:t>
            </a:r>
            <a:r>
              <a:rPr kumimoji="0" lang="en-US" altLang="ja-JP" sz="1600" dirty="0"/>
              <a:t>huge </a:t>
            </a:r>
            <a:r>
              <a:rPr kumimoji="0" lang="en-US" altLang="ja-JP" sz="1600" dirty="0" smtClean="0"/>
              <a:t>traffic</a:t>
            </a:r>
            <a:r>
              <a:rPr kumimoji="0" lang="en-US" altLang="ja-JP" sz="1600" baseline="30000" dirty="0" smtClean="0">
                <a:sym typeface="Wingdings"/>
              </a:rPr>
              <a:t>[2]</a:t>
            </a:r>
            <a:endParaRPr kumimoji="0" lang="en-US" altLang="ja-JP" sz="1600" dirty="0" smtClean="0">
              <a:cs typeface="+mn-cs"/>
            </a:endParaRPr>
          </a:p>
          <a:p>
            <a:pPr lvl="1">
              <a:defRPr/>
            </a:pPr>
            <a:r>
              <a:rPr kumimoji="0" lang="en-US" altLang="ja-JP" sz="2000" dirty="0" smtClean="0">
                <a:cs typeface="+mn-cs"/>
              </a:rPr>
              <a:t>Not </a:t>
            </a:r>
            <a:r>
              <a:rPr kumimoji="0" lang="en-US" altLang="ja-JP" sz="2000" dirty="0">
                <a:cs typeface="+mn-cs"/>
              </a:rPr>
              <a:t>only download </a:t>
            </a:r>
            <a:r>
              <a:rPr kumimoji="0" lang="en-US" altLang="ja-JP" sz="2000" dirty="0" smtClean="0">
                <a:cs typeface="+mn-cs"/>
              </a:rPr>
              <a:t>but also upload</a:t>
            </a:r>
          </a:p>
          <a:p>
            <a:pPr marL="0" indent="0">
              <a:buNone/>
              <a:defRPr/>
            </a:pPr>
            <a:r>
              <a:rPr kumimoji="0" lang="en-US" altLang="ja-JP" sz="2400" dirty="0" smtClean="0">
                <a:sym typeface="Wingdings"/>
              </a:rPr>
              <a:t> New </a:t>
            </a:r>
            <a:r>
              <a:rPr kumimoji="0" lang="en-US" altLang="ja-JP" sz="2400" dirty="0" smtClean="0"/>
              <a:t>traffic generation model is needed</a:t>
            </a:r>
            <a:endParaRPr kumimoji="0" lang="en-US" altLang="ja-JP" sz="2400" dirty="0" smtClean="0">
              <a:solidFill>
                <a:srgbClr val="FF0000"/>
              </a:solidFill>
              <a:cs typeface="+mn-cs"/>
            </a:endParaRPr>
          </a:p>
        </p:txBody>
      </p:sp>
      <p:sp>
        <p:nvSpPr>
          <p:cNvPr id="11" name="正方形/長方形 10"/>
          <p:cNvSpPr/>
          <p:nvPr/>
        </p:nvSpPr>
        <p:spPr bwMode="auto">
          <a:xfrm>
            <a:off x="717302" y="5877272"/>
            <a:ext cx="8031162" cy="695325"/>
          </a:xfrm>
          <a:prstGeom prst="rect">
            <a:avLst/>
          </a:prstGeom>
          <a:noFill/>
          <a:ln w="12700" cap="flat" cmpd="sng" algn="ctr">
            <a:noFill/>
            <a:prstDash val="solid"/>
            <a:round/>
            <a:headEnd type="none" w="sm" len="sm"/>
            <a:tailEnd type="none" w="sm" len="sm"/>
          </a:ln>
          <a:effectLst/>
        </p:spPr>
        <p:txBody>
          <a:bodyPr/>
          <a:lstStyle/>
          <a:p>
            <a:pPr>
              <a:defRPr/>
            </a:pPr>
            <a:r>
              <a:rPr lang="en-US" altLang="ja-JP" dirty="0">
                <a:latin typeface="+mn-lt"/>
                <a:cs typeface="+mn-cs"/>
              </a:rPr>
              <a:t>1. </a:t>
            </a:r>
            <a:r>
              <a:rPr lang="en-US" altLang="ja-JP" dirty="0" smtClean="0">
                <a:latin typeface="+mn-lt"/>
                <a:cs typeface="+mn-cs"/>
              </a:rPr>
              <a:t>H. </a:t>
            </a:r>
            <a:r>
              <a:rPr lang="en-US" altLang="ja-JP" dirty="0" err="1" smtClean="0">
                <a:latin typeface="+mn-lt"/>
                <a:cs typeface="+mn-cs"/>
              </a:rPr>
              <a:t>Zhai</a:t>
            </a:r>
            <a:r>
              <a:rPr lang="en-US" altLang="ja-JP" dirty="0" smtClean="0">
                <a:latin typeface="+mn-lt"/>
                <a:cs typeface="+mn-cs"/>
              </a:rPr>
              <a:t> et al., Performance </a:t>
            </a:r>
            <a:r>
              <a:rPr lang="en-US" altLang="ja-JP" dirty="0">
                <a:latin typeface="+mn-lt"/>
                <a:cs typeface="+mn-cs"/>
              </a:rPr>
              <a:t>analysis of IEEE 802.11 MAC protocols in wireless </a:t>
            </a:r>
            <a:r>
              <a:rPr lang="en-US" altLang="ja-JP" dirty="0" smtClean="0">
                <a:latin typeface="+mn-lt"/>
                <a:cs typeface="+mn-cs"/>
              </a:rPr>
              <a:t>LANs, Wireless Communications and Mobile Computing 4.8, 2004.</a:t>
            </a:r>
            <a:endParaRPr lang="en-US" altLang="ja-JP" dirty="0">
              <a:latin typeface="+mn-lt"/>
              <a:cs typeface="+mn-cs"/>
            </a:endParaRPr>
          </a:p>
          <a:p>
            <a:pPr>
              <a:defRPr/>
            </a:pPr>
            <a:r>
              <a:rPr lang="en-US" altLang="ja-JP" dirty="0">
                <a:latin typeface="+mn-lt"/>
                <a:cs typeface="+mn-cs"/>
              </a:rPr>
              <a:t>2. Chart by BI Intelligence, used in Business Insider event, IGNITION </a:t>
            </a:r>
          </a:p>
        </p:txBody>
      </p:sp>
      <p:sp>
        <p:nvSpPr>
          <p:cNvPr id="18442" name="角丸四角形吹き出し 7"/>
          <p:cNvSpPr>
            <a:spLocks noChangeArrowheads="1"/>
          </p:cNvSpPr>
          <p:nvPr/>
        </p:nvSpPr>
        <p:spPr bwMode="auto">
          <a:xfrm>
            <a:off x="5867400" y="4529138"/>
            <a:ext cx="3176588" cy="608012"/>
          </a:xfrm>
          <a:prstGeom prst="wedgeRoundRectCallout">
            <a:avLst>
              <a:gd name="adj1" fmla="val 13148"/>
              <a:gd name="adj2" fmla="val -310282"/>
              <a:gd name="adj3" fmla="val 16667"/>
            </a:avLst>
          </a:prstGeom>
          <a:solidFill>
            <a:schemeClr val="bg1"/>
          </a:solidFill>
          <a:ln w="12700">
            <a:solidFill>
              <a:schemeClr val="tx1"/>
            </a:solidFill>
            <a:round/>
            <a:headEnd type="none" w="sm" len="sm"/>
            <a:tailEnd type="none" w="sm" len="sm"/>
          </a:ln>
        </p:spPr>
        <p:txBody>
          <a:bodyPr/>
          <a:lstStyle/>
          <a:p>
            <a:endParaRPr lang="ja-JP" altLang="en-US" sz="1800"/>
          </a:p>
        </p:txBody>
      </p:sp>
      <p:sp>
        <p:nvSpPr>
          <p:cNvPr id="2" name="正方形/長方形 13"/>
          <p:cNvSpPr>
            <a:spLocks noChangeArrowheads="1"/>
          </p:cNvSpPr>
          <p:nvPr/>
        </p:nvSpPr>
        <p:spPr bwMode="auto">
          <a:xfrm>
            <a:off x="5867400" y="4545013"/>
            <a:ext cx="320675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pPr>
              <a:defRPr/>
            </a:pPr>
            <a:r>
              <a:rPr lang="en-US" altLang="ja-JP" sz="1600" dirty="0">
                <a:latin typeface="+mn-lt"/>
                <a:ea typeface="+mj-ea"/>
              </a:rPr>
              <a:t>Facebook occupies 20 percent of </a:t>
            </a:r>
            <a:br>
              <a:rPr lang="en-US" altLang="ja-JP" sz="1600" dirty="0">
                <a:latin typeface="+mn-lt"/>
                <a:ea typeface="+mj-ea"/>
              </a:rPr>
            </a:br>
            <a:r>
              <a:rPr lang="en-US" altLang="ja-JP" sz="1600" dirty="0">
                <a:latin typeface="+mn-lt"/>
                <a:ea typeface="+mj-ea"/>
              </a:rPr>
              <a:t>all communication traffic</a:t>
            </a:r>
            <a:endParaRPr lang="ja-JP" altLang="en-US" sz="1600" dirty="0">
              <a:latin typeface="+mn-lt"/>
              <a:ea typeface="+mj-ea"/>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図 6" descr="IMG_789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05613" y="2997200"/>
            <a:ext cx="1798637"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コンテンツ プレースホルダー 2"/>
          <p:cNvSpPr>
            <a:spLocks noGrp="1"/>
          </p:cNvSpPr>
          <p:nvPr>
            <p:ph idx="1"/>
          </p:nvPr>
        </p:nvSpPr>
        <p:spPr>
          <a:xfrm>
            <a:off x="685800" y="1700213"/>
            <a:ext cx="7989888" cy="4329112"/>
          </a:xfrm>
        </p:spPr>
        <p:txBody>
          <a:bodyPr/>
          <a:lstStyle/>
          <a:p>
            <a:pPr>
              <a:defRPr/>
            </a:pPr>
            <a:r>
              <a:rPr lang="en-US" altLang="ja-JP" sz="2400" dirty="0" smtClean="0"/>
              <a:t>Different operations in app. produces different traffic</a:t>
            </a:r>
          </a:p>
        </p:txBody>
      </p:sp>
      <p:sp>
        <p:nvSpPr>
          <p:cNvPr id="5" name="フッター プレースホルダー 4"/>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smtClean="0"/>
              <a:t> 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71FDBE9E-C1A9-6348-9D3B-6270F1C16B10}" type="slidenum">
              <a:rPr lang="en-US" altLang="ja-JP" smtClean="0"/>
              <a:pPr>
                <a:defRPr/>
              </a:pPr>
              <a:t>4</a:t>
            </a:fld>
            <a:endParaRPr lang="en-US" altLang="ja-JP"/>
          </a:p>
        </p:txBody>
      </p:sp>
      <p:pic>
        <p:nvPicPr>
          <p:cNvPr id="20485" name="図 6" descr="IMG_7889.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3068638"/>
            <a:ext cx="18002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bwMode="auto">
          <a:xfrm>
            <a:off x="1063625" y="2276475"/>
            <a:ext cx="2725738" cy="738188"/>
          </a:xfrm>
          <a:prstGeom prst="rect">
            <a:avLst/>
          </a:prstGeom>
          <a:solidFill>
            <a:schemeClr val="accent6">
              <a:lumMod val="50000"/>
            </a:schemeClr>
          </a:solidFill>
          <a:ln w="12700" cap="flat" cmpd="sng" algn="ctr">
            <a:noFill/>
            <a:prstDash val="solid"/>
            <a:round/>
            <a:headEnd type="none" w="sm" len="sm"/>
            <a:tailEnd type="none" w="sm" len="sm"/>
          </a:ln>
          <a:effectLst/>
        </p:spPr>
        <p:txBody>
          <a:bodyPr/>
          <a:lstStyle/>
          <a:p>
            <a:pPr algn="ctr">
              <a:defRPr/>
            </a:pPr>
            <a:r>
              <a:rPr lang="en-US" altLang="ja-JP" sz="2000" dirty="0" smtClean="0">
                <a:solidFill>
                  <a:schemeClr val="bg1"/>
                </a:solidFill>
                <a:latin typeface="+mn-lt"/>
                <a:cs typeface="+mn-cs"/>
              </a:rPr>
              <a:t>View posts by others</a:t>
            </a:r>
            <a:r>
              <a:rPr lang="en-US" altLang="ja-JP" sz="2000" dirty="0">
                <a:solidFill>
                  <a:schemeClr val="bg1"/>
                </a:solidFill>
                <a:latin typeface="+mn-lt"/>
                <a:cs typeface="+mn-cs"/>
              </a:rPr>
              <a:t/>
            </a:r>
            <a:br>
              <a:rPr lang="en-US" altLang="ja-JP" sz="2000" dirty="0">
                <a:solidFill>
                  <a:schemeClr val="bg1"/>
                </a:solidFill>
                <a:latin typeface="+mn-lt"/>
                <a:cs typeface="+mn-cs"/>
              </a:rPr>
            </a:br>
            <a:r>
              <a:rPr lang="en-US" altLang="ja-JP" sz="2000" dirty="0">
                <a:solidFill>
                  <a:schemeClr val="bg1"/>
                </a:solidFill>
                <a:latin typeface="+mn-lt"/>
                <a:cs typeface="+mn-cs"/>
              </a:rPr>
              <a:t>(Download)</a:t>
            </a:r>
          </a:p>
        </p:txBody>
      </p:sp>
      <p:cxnSp>
        <p:nvCxnSpPr>
          <p:cNvPr id="12" name="直線コネクタ 11"/>
          <p:cNvCxnSpPr/>
          <p:nvPr/>
        </p:nvCxnSpPr>
        <p:spPr bwMode="auto">
          <a:xfrm>
            <a:off x="4716463" y="2335213"/>
            <a:ext cx="0" cy="4117975"/>
          </a:xfrm>
          <a:prstGeom prst="line">
            <a:avLst/>
          </a:prstGeom>
          <a:solidFill>
            <a:schemeClr val="accent1"/>
          </a:solidFill>
          <a:ln w="12700" cap="flat" cmpd="sng" algn="ctr">
            <a:solidFill>
              <a:schemeClr val="tx1"/>
            </a:solidFill>
            <a:prstDash val="sysDash"/>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0488" name="図 12" descr="IMG_7892.PNG"/>
          <p:cNvSpPr>
            <a:spLocks noChangeAspect="1"/>
          </p:cNvSpPr>
          <p:nvPr/>
        </p:nvSpPr>
        <p:spPr bwMode="auto">
          <a:xfrm>
            <a:off x="6948488" y="2997200"/>
            <a:ext cx="1798637"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20489" name="角丸四角形吹き出し 14"/>
          <p:cNvSpPr>
            <a:spLocks noChangeArrowheads="1"/>
          </p:cNvSpPr>
          <p:nvPr/>
        </p:nvSpPr>
        <p:spPr bwMode="auto">
          <a:xfrm>
            <a:off x="36513" y="3716338"/>
            <a:ext cx="1655762" cy="865187"/>
          </a:xfrm>
          <a:prstGeom prst="wedgeRoundRectCallout">
            <a:avLst>
              <a:gd name="adj1" fmla="val 54745"/>
              <a:gd name="adj2" fmla="val 93588"/>
              <a:gd name="adj3" fmla="val 16667"/>
            </a:avLst>
          </a:prstGeom>
          <a:solidFill>
            <a:schemeClr val="bg1"/>
          </a:solidFill>
          <a:ln w="12700">
            <a:solidFill>
              <a:schemeClr val="tx1"/>
            </a:solidFill>
            <a:round/>
            <a:headEnd type="none" w="sm" len="sm"/>
            <a:tailEnd type="none" w="sm" len="sm"/>
          </a:ln>
        </p:spPr>
        <p:txBody>
          <a:bodyPr anchor="ctr"/>
          <a:lstStyle/>
          <a:p>
            <a:pPr>
              <a:defRPr/>
            </a:pPr>
            <a:r>
              <a:rPr lang="en-US" altLang="ja-JP" sz="1800" dirty="0">
                <a:latin typeface="+mn-lt"/>
              </a:rPr>
              <a:t>Text, picture, movie</a:t>
            </a:r>
          </a:p>
        </p:txBody>
      </p:sp>
      <p:sp>
        <p:nvSpPr>
          <p:cNvPr id="16" name="正方形/長方形 15"/>
          <p:cNvSpPr/>
          <p:nvPr/>
        </p:nvSpPr>
        <p:spPr bwMode="auto">
          <a:xfrm>
            <a:off x="15875" y="3444875"/>
            <a:ext cx="1243013" cy="415925"/>
          </a:xfrm>
          <a:prstGeom prst="rect">
            <a:avLst/>
          </a:prstGeom>
          <a:solidFill>
            <a:srgbClr val="FFFFFF"/>
          </a:solidFill>
          <a:ln w="12700" cap="flat" cmpd="sng" algn="ctr">
            <a:noFill/>
            <a:prstDash val="solid"/>
            <a:round/>
            <a:headEnd type="none" w="sm" len="sm"/>
            <a:tailEnd type="none" w="sm" len="sm"/>
          </a:ln>
          <a:effectLst/>
        </p:spPr>
        <p:txBody>
          <a:bodyPr/>
          <a:lstStyle/>
          <a:p>
            <a:pPr algn="ctr">
              <a:defRPr/>
            </a:pPr>
            <a:r>
              <a:rPr lang="en-US" altLang="ja-JP" sz="2000" u="sng" dirty="0">
                <a:latin typeface="+mn-lt"/>
                <a:cs typeface="+mn-cs"/>
              </a:rPr>
              <a:t>Contents</a:t>
            </a:r>
          </a:p>
        </p:txBody>
      </p:sp>
      <p:sp>
        <p:nvSpPr>
          <p:cNvPr id="17" name="フリーフォーム 16"/>
          <p:cNvSpPr/>
          <p:nvPr/>
        </p:nvSpPr>
        <p:spPr>
          <a:xfrm>
            <a:off x="2700338" y="4513263"/>
            <a:ext cx="1150937" cy="1652587"/>
          </a:xfrm>
          <a:custGeom>
            <a:avLst/>
            <a:gdLst>
              <a:gd name="connsiteX0" fmla="*/ 1518675 w 2884434"/>
              <a:gd name="connsiteY0" fmla="*/ 3786943 h 3812734"/>
              <a:gd name="connsiteX1" fmla="*/ 1446793 w 2884434"/>
              <a:gd name="connsiteY1" fmla="*/ 3499446 h 3812734"/>
              <a:gd name="connsiteX2" fmla="*/ 799854 w 2884434"/>
              <a:gd name="connsiteY2" fmla="*/ 3020284 h 3812734"/>
              <a:gd name="connsiteX3" fmla="*/ 512325 w 2884434"/>
              <a:gd name="connsiteY3" fmla="*/ 2684871 h 3812734"/>
              <a:gd name="connsiteX4" fmla="*/ 81033 w 2884434"/>
              <a:gd name="connsiteY4" fmla="*/ 1726548 h 3812734"/>
              <a:gd name="connsiteX5" fmla="*/ 9151 w 2884434"/>
              <a:gd name="connsiteY5" fmla="*/ 1510926 h 3812734"/>
              <a:gd name="connsiteX6" fmla="*/ 200836 w 2884434"/>
              <a:gd name="connsiteY6" fmla="*/ 1486967 h 3812734"/>
              <a:gd name="connsiteX7" fmla="*/ 464404 w 2884434"/>
              <a:gd name="connsiteY7" fmla="*/ 1630716 h 3812734"/>
              <a:gd name="connsiteX8" fmla="*/ 847775 w 2884434"/>
              <a:gd name="connsiteY8" fmla="*/ 2325500 h 3812734"/>
              <a:gd name="connsiteX9" fmla="*/ 751932 w 2884434"/>
              <a:gd name="connsiteY9" fmla="*/ 1846339 h 3812734"/>
              <a:gd name="connsiteX10" fmla="*/ 584208 w 2884434"/>
              <a:gd name="connsiteY10" fmla="*/ 1319261 h 3812734"/>
              <a:gd name="connsiteX11" fmla="*/ 368561 w 2884434"/>
              <a:gd name="connsiteY11" fmla="*/ 648435 h 3812734"/>
              <a:gd name="connsiteX12" fmla="*/ 296679 w 2884434"/>
              <a:gd name="connsiteY12" fmla="*/ 121357 h 3812734"/>
              <a:gd name="connsiteX13" fmla="*/ 392522 w 2884434"/>
              <a:gd name="connsiteY13" fmla="*/ 1567 h 3812734"/>
              <a:gd name="connsiteX14" fmla="*/ 656090 w 2884434"/>
              <a:gd name="connsiteY14" fmla="*/ 169273 h 3812734"/>
              <a:gd name="connsiteX15" fmla="*/ 871736 w 2884434"/>
              <a:gd name="connsiteY15" fmla="*/ 911974 h 3812734"/>
              <a:gd name="connsiteX16" fmla="*/ 1159264 w 2884434"/>
              <a:gd name="connsiteY16" fmla="*/ 1654674 h 3812734"/>
              <a:gd name="connsiteX17" fmla="*/ 1087382 w 2884434"/>
              <a:gd name="connsiteY17" fmla="*/ 1175512 h 3812734"/>
              <a:gd name="connsiteX18" fmla="*/ 1303028 w 2884434"/>
              <a:gd name="connsiteY18" fmla="*/ 1031764 h 3812734"/>
              <a:gd name="connsiteX19" fmla="*/ 1494714 w 2884434"/>
              <a:gd name="connsiteY19" fmla="*/ 1151554 h 3812734"/>
              <a:gd name="connsiteX20" fmla="*/ 1638478 w 2884434"/>
              <a:gd name="connsiteY20" fmla="*/ 1558842 h 3812734"/>
              <a:gd name="connsiteX21" fmla="*/ 1542635 w 2884434"/>
              <a:gd name="connsiteY21" fmla="*/ 1223429 h 3812734"/>
              <a:gd name="connsiteX22" fmla="*/ 1662439 w 2884434"/>
              <a:gd name="connsiteY22" fmla="*/ 983848 h 3812734"/>
              <a:gd name="connsiteX23" fmla="*/ 1949967 w 2884434"/>
              <a:gd name="connsiteY23" fmla="*/ 1127596 h 3812734"/>
              <a:gd name="connsiteX24" fmla="*/ 2069771 w 2884434"/>
              <a:gd name="connsiteY24" fmla="*/ 1391135 h 3812734"/>
              <a:gd name="connsiteX25" fmla="*/ 2069771 w 2884434"/>
              <a:gd name="connsiteY25" fmla="*/ 1151554 h 3812734"/>
              <a:gd name="connsiteX26" fmla="*/ 2357299 w 2884434"/>
              <a:gd name="connsiteY26" fmla="*/ 1223429 h 3812734"/>
              <a:gd name="connsiteX27" fmla="*/ 2525024 w 2884434"/>
              <a:gd name="connsiteY27" fmla="*/ 1463009 h 3812734"/>
              <a:gd name="connsiteX28" fmla="*/ 2644827 w 2884434"/>
              <a:gd name="connsiteY28" fmla="*/ 2014045 h 3812734"/>
              <a:gd name="connsiteX29" fmla="*/ 2740670 w 2884434"/>
              <a:gd name="connsiteY29" fmla="*/ 2972368 h 3812734"/>
              <a:gd name="connsiteX30" fmla="*/ 2692749 w 2884434"/>
              <a:gd name="connsiteY30" fmla="*/ 3259865 h 3812734"/>
              <a:gd name="connsiteX31" fmla="*/ 2836513 w 2884434"/>
              <a:gd name="connsiteY31" fmla="*/ 3739027 h 3812734"/>
              <a:gd name="connsiteX32" fmla="*/ 2884434 w 2884434"/>
              <a:gd name="connsiteY32" fmla="*/ 3810901 h 3812734"/>
              <a:gd name="connsiteX33" fmla="*/ 2884434 w 2884434"/>
              <a:gd name="connsiteY33" fmla="*/ 3810901 h 381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84434" h="3812734">
                <a:moveTo>
                  <a:pt x="1518675" y="3786943"/>
                </a:moveTo>
                <a:cubicBezTo>
                  <a:pt x="1542635" y="3707082"/>
                  <a:pt x="1566596" y="3627222"/>
                  <a:pt x="1446793" y="3499446"/>
                </a:cubicBezTo>
                <a:cubicBezTo>
                  <a:pt x="1326990" y="3371670"/>
                  <a:pt x="955599" y="3156046"/>
                  <a:pt x="799854" y="3020284"/>
                </a:cubicBezTo>
                <a:cubicBezTo>
                  <a:pt x="644109" y="2884521"/>
                  <a:pt x="632129" y="2900494"/>
                  <a:pt x="512325" y="2684871"/>
                </a:cubicBezTo>
                <a:cubicBezTo>
                  <a:pt x="392521" y="2469248"/>
                  <a:pt x="164895" y="1922206"/>
                  <a:pt x="81033" y="1726548"/>
                </a:cubicBezTo>
                <a:cubicBezTo>
                  <a:pt x="-2829" y="1530890"/>
                  <a:pt x="-10816" y="1550856"/>
                  <a:pt x="9151" y="1510926"/>
                </a:cubicBezTo>
                <a:cubicBezTo>
                  <a:pt x="29118" y="1470996"/>
                  <a:pt x="124960" y="1467002"/>
                  <a:pt x="200836" y="1486967"/>
                </a:cubicBezTo>
                <a:cubicBezTo>
                  <a:pt x="276711" y="1506932"/>
                  <a:pt x="356581" y="1490961"/>
                  <a:pt x="464404" y="1630716"/>
                </a:cubicBezTo>
                <a:cubicBezTo>
                  <a:pt x="572227" y="1770471"/>
                  <a:pt x="799854" y="2289563"/>
                  <a:pt x="847775" y="2325500"/>
                </a:cubicBezTo>
                <a:cubicBezTo>
                  <a:pt x="895696" y="2361437"/>
                  <a:pt x="795860" y="2014045"/>
                  <a:pt x="751932" y="1846339"/>
                </a:cubicBezTo>
                <a:cubicBezTo>
                  <a:pt x="708004" y="1678633"/>
                  <a:pt x="648103" y="1518912"/>
                  <a:pt x="584208" y="1319261"/>
                </a:cubicBezTo>
                <a:cubicBezTo>
                  <a:pt x="520313" y="1119610"/>
                  <a:pt x="416482" y="848086"/>
                  <a:pt x="368561" y="648435"/>
                </a:cubicBezTo>
                <a:cubicBezTo>
                  <a:pt x="320640" y="448784"/>
                  <a:pt x="292686" y="229168"/>
                  <a:pt x="296679" y="121357"/>
                </a:cubicBezTo>
                <a:cubicBezTo>
                  <a:pt x="300672" y="13546"/>
                  <a:pt x="332620" y="-6419"/>
                  <a:pt x="392522" y="1567"/>
                </a:cubicBezTo>
                <a:cubicBezTo>
                  <a:pt x="452424" y="9553"/>
                  <a:pt x="576221" y="17539"/>
                  <a:pt x="656090" y="169273"/>
                </a:cubicBezTo>
                <a:cubicBezTo>
                  <a:pt x="735959" y="321007"/>
                  <a:pt x="787874" y="664407"/>
                  <a:pt x="871736" y="911974"/>
                </a:cubicBezTo>
                <a:cubicBezTo>
                  <a:pt x="955598" y="1159541"/>
                  <a:pt x="1123323" y="1610751"/>
                  <a:pt x="1159264" y="1654674"/>
                </a:cubicBezTo>
                <a:cubicBezTo>
                  <a:pt x="1195205" y="1698597"/>
                  <a:pt x="1063421" y="1279330"/>
                  <a:pt x="1087382" y="1175512"/>
                </a:cubicBezTo>
                <a:cubicBezTo>
                  <a:pt x="1111343" y="1071694"/>
                  <a:pt x="1235139" y="1035757"/>
                  <a:pt x="1303028" y="1031764"/>
                </a:cubicBezTo>
                <a:cubicBezTo>
                  <a:pt x="1370917" y="1027771"/>
                  <a:pt x="1438806" y="1063708"/>
                  <a:pt x="1494714" y="1151554"/>
                </a:cubicBezTo>
                <a:cubicBezTo>
                  <a:pt x="1550622" y="1239400"/>
                  <a:pt x="1630491" y="1546863"/>
                  <a:pt x="1638478" y="1558842"/>
                </a:cubicBezTo>
                <a:cubicBezTo>
                  <a:pt x="1646465" y="1570821"/>
                  <a:pt x="1538642" y="1319261"/>
                  <a:pt x="1542635" y="1223429"/>
                </a:cubicBezTo>
                <a:cubicBezTo>
                  <a:pt x="1546628" y="1127597"/>
                  <a:pt x="1594550" y="999820"/>
                  <a:pt x="1662439" y="983848"/>
                </a:cubicBezTo>
                <a:cubicBezTo>
                  <a:pt x="1730328" y="967876"/>
                  <a:pt x="1882078" y="1059715"/>
                  <a:pt x="1949967" y="1127596"/>
                </a:cubicBezTo>
                <a:cubicBezTo>
                  <a:pt x="2017856" y="1195477"/>
                  <a:pt x="2049804" y="1387142"/>
                  <a:pt x="2069771" y="1391135"/>
                </a:cubicBezTo>
                <a:cubicBezTo>
                  <a:pt x="2089738" y="1395128"/>
                  <a:pt x="2021850" y="1179505"/>
                  <a:pt x="2069771" y="1151554"/>
                </a:cubicBezTo>
                <a:cubicBezTo>
                  <a:pt x="2117692" y="1123603"/>
                  <a:pt x="2281424" y="1171520"/>
                  <a:pt x="2357299" y="1223429"/>
                </a:cubicBezTo>
                <a:cubicBezTo>
                  <a:pt x="2433175" y="1275338"/>
                  <a:pt x="2477103" y="1331240"/>
                  <a:pt x="2525024" y="1463009"/>
                </a:cubicBezTo>
                <a:cubicBezTo>
                  <a:pt x="2572945" y="1594778"/>
                  <a:pt x="2608886" y="1762485"/>
                  <a:pt x="2644827" y="2014045"/>
                </a:cubicBezTo>
                <a:cubicBezTo>
                  <a:pt x="2680768" y="2265605"/>
                  <a:pt x="2732683" y="2764731"/>
                  <a:pt x="2740670" y="2972368"/>
                </a:cubicBezTo>
                <a:cubicBezTo>
                  <a:pt x="2748657" y="3180005"/>
                  <a:pt x="2676775" y="3132089"/>
                  <a:pt x="2692749" y="3259865"/>
                </a:cubicBezTo>
                <a:cubicBezTo>
                  <a:pt x="2708723" y="3387641"/>
                  <a:pt x="2804566" y="3647188"/>
                  <a:pt x="2836513" y="3739027"/>
                </a:cubicBezTo>
                <a:cubicBezTo>
                  <a:pt x="2868461" y="3830866"/>
                  <a:pt x="2884434" y="3810901"/>
                  <a:pt x="2884434" y="3810901"/>
                </a:cubicBezTo>
                <a:lnTo>
                  <a:pt x="2884434" y="3810901"/>
                </a:lnTo>
              </a:path>
            </a:pathLst>
          </a:custGeom>
          <a:solidFill>
            <a:srgbClr val="FFFFFF"/>
          </a:solidFill>
          <a:ln>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cxnSp>
        <p:nvCxnSpPr>
          <p:cNvPr id="19" name="直線矢印コネクタ 18"/>
          <p:cNvCxnSpPr/>
          <p:nvPr/>
        </p:nvCxnSpPr>
        <p:spPr bwMode="auto">
          <a:xfrm>
            <a:off x="2555875" y="4508500"/>
            <a:ext cx="0" cy="792163"/>
          </a:xfrm>
          <a:prstGeom prst="straightConnector1">
            <a:avLst/>
          </a:prstGeom>
          <a:solidFill>
            <a:schemeClr val="accent1"/>
          </a:solidFill>
          <a:ln w="76200" cap="flat" cmpd="sng" algn="ctr">
            <a:solidFill>
              <a:schemeClr val="bg1"/>
            </a:solidFill>
            <a:prstDash val="solid"/>
            <a:round/>
            <a:headEnd type="triangle"/>
            <a:tailEnd type="non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0493" name="フリーフォーム 22"/>
          <p:cNvSpPr>
            <a:spLocks/>
          </p:cNvSpPr>
          <p:nvPr/>
        </p:nvSpPr>
        <p:spPr bwMode="auto">
          <a:xfrm rot="-7587502">
            <a:off x="2717006" y="4339432"/>
            <a:ext cx="223837" cy="215900"/>
          </a:xfrm>
          <a:custGeom>
            <a:avLst/>
            <a:gdLst>
              <a:gd name="T0" fmla="*/ 0 w 1826658"/>
              <a:gd name="T1" fmla="*/ 2 h 2130557"/>
              <a:gd name="T2" fmla="*/ 4 w 1826658"/>
              <a:gd name="T3" fmla="*/ 2 h 2130557"/>
              <a:gd name="T4" fmla="*/ 6 w 1826658"/>
              <a:gd name="T5" fmla="*/ 1 h 2130557"/>
              <a:gd name="T6" fmla="*/ 6 w 1826658"/>
              <a:gd name="T7" fmla="*/ 0 h 21305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26658" h="2130557">
                <a:moveTo>
                  <a:pt x="0" y="2032000"/>
                </a:moveTo>
                <a:cubicBezTo>
                  <a:pt x="366889" y="2111022"/>
                  <a:pt x="733778" y="2190044"/>
                  <a:pt x="1032933" y="2065866"/>
                </a:cubicBezTo>
                <a:cubicBezTo>
                  <a:pt x="1332088" y="1941688"/>
                  <a:pt x="1684866" y="1631244"/>
                  <a:pt x="1794933" y="1286933"/>
                </a:cubicBezTo>
                <a:cubicBezTo>
                  <a:pt x="1905000" y="942622"/>
                  <a:pt x="1693333" y="0"/>
                  <a:pt x="1693333" y="0"/>
                </a:cubicBez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0494" name="フリーフォーム 25"/>
          <p:cNvSpPr>
            <a:spLocks/>
          </p:cNvSpPr>
          <p:nvPr/>
        </p:nvSpPr>
        <p:spPr bwMode="auto">
          <a:xfrm rot="-7587502">
            <a:off x="2721769" y="4425157"/>
            <a:ext cx="223837" cy="215900"/>
          </a:xfrm>
          <a:custGeom>
            <a:avLst/>
            <a:gdLst>
              <a:gd name="T0" fmla="*/ 0 w 1826658"/>
              <a:gd name="T1" fmla="*/ 2 h 2130557"/>
              <a:gd name="T2" fmla="*/ 4 w 1826658"/>
              <a:gd name="T3" fmla="*/ 2 h 2130557"/>
              <a:gd name="T4" fmla="*/ 6 w 1826658"/>
              <a:gd name="T5" fmla="*/ 1 h 2130557"/>
              <a:gd name="T6" fmla="*/ 6 w 1826658"/>
              <a:gd name="T7" fmla="*/ 0 h 21305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26658" h="2130557">
                <a:moveTo>
                  <a:pt x="0" y="2032000"/>
                </a:moveTo>
                <a:cubicBezTo>
                  <a:pt x="366889" y="2111022"/>
                  <a:pt x="733778" y="2190044"/>
                  <a:pt x="1032933" y="2065866"/>
                </a:cubicBezTo>
                <a:cubicBezTo>
                  <a:pt x="1332088" y="1941688"/>
                  <a:pt x="1684866" y="1631244"/>
                  <a:pt x="1794933" y="1286933"/>
                </a:cubicBezTo>
                <a:cubicBezTo>
                  <a:pt x="1905000" y="942622"/>
                  <a:pt x="1693333" y="0"/>
                  <a:pt x="1693333" y="0"/>
                </a:cubicBez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0495" name="角丸四角形吹き出し 41"/>
          <p:cNvSpPr>
            <a:spLocks noChangeArrowheads="1"/>
          </p:cNvSpPr>
          <p:nvPr/>
        </p:nvSpPr>
        <p:spPr bwMode="auto">
          <a:xfrm>
            <a:off x="34926" y="5892800"/>
            <a:ext cx="4465638" cy="488950"/>
          </a:xfrm>
          <a:prstGeom prst="wedgeRoundRectCallout">
            <a:avLst>
              <a:gd name="adj1" fmla="val -9176"/>
              <a:gd name="adj2" fmla="val -133931"/>
              <a:gd name="adj3" fmla="val 16667"/>
            </a:avLst>
          </a:prstGeom>
          <a:solidFill>
            <a:schemeClr val="bg1"/>
          </a:solidFill>
          <a:ln w="12700">
            <a:solidFill>
              <a:schemeClr val="tx1"/>
            </a:solidFill>
            <a:round/>
            <a:headEnd type="none" w="sm" len="sm"/>
            <a:tailEnd type="none" w="sm" len="sm"/>
          </a:ln>
        </p:spPr>
        <p:txBody>
          <a:bodyPr/>
          <a:lstStyle/>
          <a:p>
            <a:endParaRPr lang="ja-JP" altLang="en-US" sz="1800"/>
          </a:p>
        </p:txBody>
      </p:sp>
      <p:sp>
        <p:nvSpPr>
          <p:cNvPr id="28" name="正方形/長方形 27"/>
          <p:cNvSpPr/>
          <p:nvPr/>
        </p:nvSpPr>
        <p:spPr bwMode="auto">
          <a:xfrm>
            <a:off x="34925" y="5930900"/>
            <a:ext cx="4660900" cy="377825"/>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dirty="0" smtClean="0">
                <a:latin typeface="+mn-lt"/>
                <a:cs typeface="+mn-cs"/>
              </a:rPr>
              <a:t>DL happens in only displayed range</a:t>
            </a:r>
            <a:endParaRPr lang="en-US" altLang="ja-JP" sz="2000" dirty="0">
              <a:latin typeface="+mn-lt"/>
              <a:cs typeface="+mn-cs"/>
            </a:endParaRPr>
          </a:p>
        </p:txBody>
      </p:sp>
      <p:pic>
        <p:nvPicPr>
          <p:cNvPr id="20497" name="図 29" descr="IMG_7889.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3950" y="2997200"/>
            <a:ext cx="1798638"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正方形/長方形 30"/>
          <p:cNvSpPr/>
          <p:nvPr/>
        </p:nvSpPr>
        <p:spPr bwMode="auto">
          <a:xfrm>
            <a:off x="4870450" y="5402263"/>
            <a:ext cx="1214438" cy="258762"/>
          </a:xfrm>
          <a:prstGeom prst="rect">
            <a:avLst/>
          </a:prstGeom>
          <a:noFill/>
          <a:ln w="12700" cap="flat" cmpd="sng" algn="ctr">
            <a:solidFill>
              <a:schemeClr val="tx1"/>
            </a:solidFill>
            <a:prstDash val="solid"/>
            <a:round/>
            <a:headEnd type="none" w="sm" len="sm"/>
            <a:tailEnd type="none" w="sm" len="sm"/>
          </a:ln>
          <a:effectLst/>
        </p:spPr>
        <p:txBody>
          <a:bodyPr/>
          <a:lstStyle/>
          <a:p>
            <a:pPr algn="ctr">
              <a:defRPr/>
            </a:pPr>
            <a:endParaRPr lang="en-US" altLang="ja-JP" sz="2400" dirty="0">
              <a:solidFill>
                <a:schemeClr val="bg1"/>
              </a:solidFill>
              <a:cs typeface="+mn-cs"/>
            </a:endParaRPr>
          </a:p>
        </p:txBody>
      </p:sp>
      <p:sp>
        <p:nvSpPr>
          <p:cNvPr id="20499" name="角丸四角形吹き出し 33"/>
          <p:cNvSpPr>
            <a:spLocks noChangeArrowheads="1"/>
          </p:cNvSpPr>
          <p:nvPr/>
        </p:nvSpPr>
        <p:spPr bwMode="auto">
          <a:xfrm>
            <a:off x="2555875" y="3070225"/>
            <a:ext cx="2016125" cy="1150938"/>
          </a:xfrm>
          <a:prstGeom prst="wedgeRoundRectCallout">
            <a:avLst>
              <a:gd name="adj1" fmla="val -33981"/>
              <a:gd name="adj2" fmla="val 65032"/>
              <a:gd name="adj3" fmla="val 16667"/>
            </a:avLst>
          </a:prstGeom>
          <a:solidFill>
            <a:schemeClr val="bg1"/>
          </a:solidFill>
          <a:ln w="12700">
            <a:solidFill>
              <a:schemeClr val="tx1"/>
            </a:solidFill>
            <a:round/>
            <a:headEnd type="none" w="sm" len="sm"/>
            <a:tailEnd type="none" w="sm" len="sm"/>
          </a:ln>
        </p:spPr>
        <p:txBody>
          <a:bodyPr/>
          <a:lstStyle/>
          <a:p>
            <a:endParaRPr lang="ja-JP" altLang="en-US" sz="1800"/>
          </a:p>
        </p:txBody>
      </p:sp>
      <p:sp>
        <p:nvSpPr>
          <p:cNvPr id="35" name="正方形/長方形 34"/>
          <p:cNvSpPr/>
          <p:nvPr/>
        </p:nvSpPr>
        <p:spPr bwMode="auto">
          <a:xfrm>
            <a:off x="2452688" y="3143250"/>
            <a:ext cx="2254250" cy="1006475"/>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b="1" u="sng" dirty="0">
                <a:solidFill>
                  <a:srgbClr val="002060"/>
                </a:solidFill>
                <a:latin typeface="+mn-lt"/>
              </a:rPr>
              <a:t>S</a:t>
            </a:r>
            <a:r>
              <a:rPr lang="en-US" altLang="ja-JP" sz="2000" b="1" u="sng" dirty="0" smtClean="0">
                <a:solidFill>
                  <a:srgbClr val="002060"/>
                </a:solidFill>
                <a:latin typeface="+mn-lt"/>
              </a:rPr>
              <a:t>crolling</a:t>
            </a:r>
            <a:endParaRPr lang="en-US" altLang="ja-JP" sz="2000" b="1" u="sng" dirty="0">
              <a:solidFill>
                <a:srgbClr val="002060"/>
              </a:solidFill>
              <a:latin typeface="+mn-lt"/>
            </a:endParaRPr>
          </a:p>
          <a:p>
            <a:pPr algn="ctr">
              <a:defRPr/>
            </a:pPr>
            <a:r>
              <a:rPr lang="en-US" altLang="ja-JP" sz="2000" dirty="0" smtClean="0">
                <a:latin typeface="+mn-lt"/>
                <a:cs typeface="+mn-cs"/>
                <a:sym typeface="Wingdings"/>
              </a:rPr>
              <a:t>new DL </a:t>
            </a:r>
            <a:r>
              <a:rPr lang="en-US" altLang="ja-JP" sz="2000" dirty="0" smtClean="0">
                <a:solidFill>
                  <a:srgbClr val="FF0000"/>
                </a:solidFill>
                <a:latin typeface="+mn-lt"/>
                <a:cs typeface="+mn-cs"/>
                <a:sym typeface="Wingdings"/>
              </a:rPr>
              <a:t>&amp; increase of traffic </a:t>
            </a:r>
            <a:endParaRPr lang="en-US" altLang="ja-JP" sz="2000" dirty="0">
              <a:solidFill>
                <a:srgbClr val="FF0000"/>
              </a:solidFill>
              <a:latin typeface="+mn-lt"/>
              <a:cs typeface="+mn-cs"/>
            </a:endParaRPr>
          </a:p>
        </p:txBody>
      </p:sp>
      <p:sp>
        <p:nvSpPr>
          <p:cNvPr id="20501" name="角丸四角形吹き出し 36"/>
          <p:cNvSpPr>
            <a:spLocks noChangeArrowheads="1"/>
          </p:cNvSpPr>
          <p:nvPr/>
        </p:nvSpPr>
        <p:spPr bwMode="auto">
          <a:xfrm>
            <a:off x="4787900" y="4759325"/>
            <a:ext cx="2525713" cy="436563"/>
          </a:xfrm>
          <a:prstGeom prst="wedgeRoundRectCallout">
            <a:avLst>
              <a:gd name="adj1" fmla="val -22106"/>
              <a:gd name="adj2" fmla="val 82509"/>
              <a:gd name="adj3" fmla="val 16667"/>
            </a:avLst>
          </a:prstGeom>
          <a:solidFill>
            <a:schemeClr val="bg1"/>
          </a:solidFill>
          <a:ln w="12700">
            <a:solidFill>
              <a:schemeClr val="tx1"/>
            </a:solidFill>
            <a:round/>
            <a:headEnd type="none" w="sm" len="sm"/>
            <a:tailEnd type="none" w="sm" len="sm"/>
          </a:ln>
        </p:spPr>
        <p:txBody>
          <a:bodyPr/>
          <a:lstStyle/>
          <a:p>
            <a:pPr>
              <a:defRPr/>
            </a:pPr>
            <a:r>
              <a:rPr lang="en-US" altLang="ja-JP" sz="1800" b="1" u="sng" dirty="0">
                <a:solidFill>
                  <a:srgbClr val="002060"/>
                </a:solidFill>
                <a:latin typeface="+mn-lt"/>
              </a:rPr>
              <a:t>Comments</a:t>
            </a:r>
            <a:r>
              <a:rPr lang="ja-JP" altLang="en-US" sz="1800" dirty="0">
                <a:latin typeface="+mn-lt"/>
              </a:rPr>
              <a:t>：</a:t>
            </a:r>
            <a:r>
              <a:rPr lang="en-US" altLang="ja-JP" sz="1800" dirty="0">
                <a:latin typeface="+mn-lt"/>
              </a:rPr>
              <a:t>Like, text</a:t>
            </a:r>
          </a:p>
        </p:txBody>
      </p:sp>
      <p:sp>
        <p:nvSpPr>
          <p:cNvPr id="20502" name="角丸四角形吹き出し 39"/>
          <p:cNvSpPr>
            <a:spLocks noChangeArrowheads="1"/>
          </p:cNvSpPr>
          <p:nvPr/>
        </p:nvSpPr>
        <p:spPr bwMode="auto">
          <a:xfrm>
            <a:off x="4787900" y="5732463"/>
            <a:ext cx="4081463" cy="714375"/>
          </a:xfrm>
          <a:prstGeom prst="wedgeRoundRectCallout">
            <a:avLst>
              <a:gd name="adj1" fmla="val 25315"/>
              <a:gd name="adj2" fmla="val -90894"/>
              <a:gd name="adj3" fmla="val 16667"/>
            </a:avLst>
          </a:prstGeom>
          <a:solidFill>
            <a:schemeClr val="bg1"/>
          </a:solidFill>
          <a:ln w="12700">
            <a:solidFill>
              <a:schemeClr val="tx1"/>
            </a:solidFill>
            <a:round/>
            <a:headEnd type="none" w="sm" len="sm"/>
            <a:tailEnd type="none" w="sm" len="sm"/>
          </a:ln>
        </p:spPr>
        <p:txBody>
          <a:bodyPr/>
          <a:lstStyle/>
          <a:p>
            <a:endParaRPr lang="ja-JP" altLang="en-US" sz="1800"/>
          </a:p>
        </p:txBody>
      </p:sp>
      <p:sp>
        <p:nvSpPr>
          <p:cNvPr id="41" name="正方形/長方形 40"/>
          <p:cNvSpPr/>
          <p:nvPr/>
        </p:nvSpPr>
        <p:spPr bwMode="auto">
          <a:xfrm>
            <a:off x="4572000" y="5732463"/>
            <a:ext cx="4389438" cy="755650"/>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b="1" u="sng" dirty="0">
                <a:solidFill>
                  <a:srgbClr val="002060"/>
                </a:solidFill>
                <a:latin typeface="+mn-lt"/>
                <a:cs typeface="+mn-cs"/>
                <a:sym typeface="Wingdings"/>
              </a:rPr>
              <a:t>Posts</a:t>
            </a:r>
            <a:r>
              <a:rPr lang="en-US" altLang="ja-JP" sz="2000" dirty="0">
                <a:latin typeface="+mn-lt"/>
                <a:cs typeface="+mn-cs"/>
                <a:sym typeface="Wingdings"/>
              </a:rPr>
              <a:t>: text, picture, movie, share</a:t>
            </a:r>
          </a:p>
          <a:p>
            <a:pPr algn="ctr">
              <a:defRPr/>
            </a:pPr>
            <a:r>
              <a:rPr lang="en-US" altLang="ja-JP" sz="2000" dirty="0" smtClean="0">
                <a:latin typeface="+mn-lt"/>
                <a:cs typeface="+mn-cs"/>
                <a:sym typeface="Wingdings"/>
              </a:rPr>
              <a:t></a:t>
            </a:r>
            <a:r>
              <a:rPr lang="en-US" altLang="ja-JP" sz="2000" dirty="0" smtClean="0">
                <a:solidFill>
                  <a:srgbClr val="FF0000"/>
                </a:solidFill>
                <a:latin typeface="+mn-lt"/>
                <a:sym typeface="Wingdings"/>
              </a:rPr>
              <a:t>larger</a:t>
            </a:r>
            <a:r>
              <a:rPr lang="en-US" altLang="ja-JP" sz="2000" dirty="0" smtClean="0">
                <a:latin typeface="+mn-lt"/>
                <a:sym typeface="Wingdings"/>
              </a:rPr>
              <a:t> traffic</a:t>
            </a:r>
            <a:endParaRPr lang="en-US" altLang="ja-JP" sz="2000" dirty="0">
              <a:solidFill>
                <a:srgbClr val="FF0000"/>
              </a:solidFill>
              <a:latin typeface="+mn-lt"/>
            </a:endParaRPr>
          </a:p>
        </p:txBody>
      </p:sp>
      <p:sp>
        <p:nvSpPr>
          <p:cNvPr id="2" name="タイトル 1"/>
          <p:cNvSpPr>
            <a:spLocks noGrp="1"/>
          </p:cNvSpPr>
          <p:nvPr>
            <p:ph type="title"/>
          </p:nvPr>
        </p:nvSpPr>
        <p:spPr/>
        <p:txBody>
          <a:bodyPr/>
          <a:lstStyle/>
          <a:p>
            <a:pPr>
              <a:defRPr/>
            </a:pPr>
            <a:r>
              <a:rPr lang="en-US" altLang="ja-JP" dirty="0" smtClean="0"/>
              <a:t>Characteristic of SNS applications</a:t>
            </a:r>
            <a:endParaRPr lang="ja-JP" altLang="en-US" dirty="0"/>
          </a:p>
        </p:txBody>
      </p:sp>
      <p:sp>
        <p:nvSpPr>
          <p:cNvPr id="4" name="日付プレースホルダー 3"/>
          <p:cNvSpPr>
            <a:spLocks noGrp="1"/>
          </p:cNvSpPr>
          <p:nvPr>
            <p:ph type="dt" sz="quarter" idx="10"/>
          </p:nvPr>
        </p:nvSpPr>
        <p:spPr>
          <a:xfrm>
            <a:off x="685800" y="378281"/>
            <a:ext cx="1600200" cy="215444"/>
          </a:xfrm>
        </p:spPr>
        <p:txBody>
          <a:bodyPr/>
          <a:lstStyle/>
          <a:p>
            <a:pPr>
              <a:defRPr/>
            </a:pPr>
            <a:r>
              <a:rPr lang="en-US" altLang="ja-JP" dirty="0" smtClean="0"/>
              <a:t>May 2016</a:t>
            </a:r>
            <a:endParaRPr lang="en-US" altLang="ja-JP" dirty="0"/>
          </a:p>
        </p:txBody>
      </p:sp>
      <p:sp>
        <p:nvSpPr>
          <p:cNvPr id="43" name="正方形/長方形 42"/>
          <p:cNvSpPr/>
          <p:nvPr/>
        </p:nvSpPr>
        <p:spPr bwMode="auto">
          <a:xfrm>
            <a:off x="5407025" y="2276475"/>
            <a:ext cx="2478088" cy="738188"/>
          </a:xfrm>
          <a:prstGeom prst="rect">
            <a:avLst/>
          </a:prstGeom>
          <a:solidFill>
            <a:srgbClr val="16165D"/>
          </a:solidFill>
          <a:ln w="12700" cap="flat" cmpd="sng" algn="ctr">
            <a:noFill/>
            <a:prstDash val="solid"/>
            <a:round/>
            <a:headEnd type="none" w="sm" len="sm"/>
            <a:tailEnd type="none" w="sm" len="sm"/>
          </a:ln>
          <a:effectLst/>
        </p:spPr>
        <p:txBody>
          <a:bodyPr/>
          <a:lstStyle/>
          <a:p>
            <a:pPr algn="ctr">
              <a:defRPr/>
            </a:pPr>
            <a:r>
              <a:rPr lang="en-US" altLang="ja-JP" sz="2000" dirty="0">
                <a:solidFill>
                  <a:srgbClr val="FFFFFF"/>
                </a:solidFill>
                <a:latin typeface="+mn-lt"/>
                <a:cs typeface="+mn-cs"/>
              </a:rPr>
              <a:t>P</a:t>
            </a:r>
            <a:r>
              <a:rPr lang="en-US" altLang="ja-JP" sz="2000" dirty="0" smtClean="0">
                <a:solidFill>
                  <a:srgbClr val="FFFFFF"/>
                </a:solidFill>
                <a:latin typeface="+mn-lt"/>
                <a:cs typeface="+mn-cs"/>
              </a:rPr>
              <a:t>ost items</a:t>
            </a:r>
            <a:endParaRPr lang="en-US" altLang="ja-JP" sz="2000" dirty="0">
              <a:solidFill>
                <a:srgbClr val="FFFFFF"/>
              </a:solidFill>
              <a:latin typeface="+mn-lt"/>
              <a:cs typeface="+mn-cs"/>
            </a:endParaRPr>
          </a:p>
          <a:p>
            <a:pPr algn="ctr">
              <a:defRPr/>
            </a:pPr>
            <a:r>
              <a:rPr lang="ja-JP" altLang="en-US" sz="2000" dirty="0">
                <a:solidFill>
                  <a:srgbClr val="FFFFFF"/>
                </a:solidFill>
                <a:latin typeface="+mn-lt"/>
                <a:cs typeface="+mn-cs"/>
              </a:rPr>
              <a:t>（</a:t>
            </a:r>
            <a:r>
              <a:rPr lang="en-US" altLang="ja-JP" sz="2000" dirty="0">
                <a:solidFill>
                  <a:srgbClr val="FFFFFF"/>
                </a:solidFill>
                <a:latin typeface="+mn-lt"/>
                <a:cs typeface="+mn-cs"/>
              </a:rPr>
              <a:t>Upload</a:t>
            </a:r>
            <a:r>
              <a:rPr lang="ja-JP" altLang="en-US" sz="2000" dirty="0">
                <a:solidFill>
                  <a:srgbClr val="FFFFFF"/>
                </a:solidFill>
                <a:latin typeface="+mn-lt"/>
                <a:cs typeface="+mn-cs"/>
              </a:rPr>
              <a:t>）</a:t>
            </a:r>
            <a:endParaRPr lang="en-US" altLang="ja-JP" sz="2000" dirty="0">
              <a:solidFill>
                <a:srgbClr val="FFFFFF"/>
              </a:solidFill>
              <a:latin typeface="+mn-lt"/>
              <a:cs typeface="+mn-cs"/>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en-US" altLang="ja-JP" dirty="0"/>
              <a:t>T</a:t>
            </a:r>
            <a:r>
              <a:rPr lang="en-US" altLang="ja-JP" dirty="0" smtClean="0"/>
              <a:t>raffic </a:t>
            </a:r>
            <a:r>
              <a:rPr lang="en-US" altLang="ja-JP" dirty="0"/>
              <a:t>generation pattern on Facebook</a:t>
            </a:r>
            <a:endParaRPr lang="ja-JP" altLang="en-US" dirty="0"/>
          </a:p>
        </p:txBody>
      </p:sp>
      <p:sp>
        <p:nvSpPr>
          <p:cNvPr id="4" name="日付プレースホルダー 3"/>
          <p:cNvSpPr>
            <a:spLocks noGrp="1"/>
          </p:cNvSpPr>
          <p:nvPr>
            <p:ph type="dt" sz="quarter" idx="10"/>
          </p:nvPr>
        </p:nvSpPr>
        <p:spPr>
          <a:xfrm>
            <a:off x="685800" y="378281"/>
            <a:ext cx="1600200" cy="215444"/>
          </a:xfrm>
        </p:spPr>
        <p:txBody>
          <a:bodyPr/>
          <a:lstStyle/>
          <a:p>
            <a:pPr>
              <a:defRPr/>
            </a:pPr>
            <a:r>
              <a:rPr lang="en-US" altLang="ja-JP" dirty="0" smtClean="0"/>
              <a:t>May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smtClean="0"/>
              <a:t> 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81C014F6-DE52-374E-A9A3-3EEF5B7D1574}" type="slidenum">
              <a:rPr lang="en-US" altLang="ja-JP" smtClean="0"/>
              <a:pPr>
                <a:defRPr/>
              </a:pPr>
              <a:t>5</a:t>
            </a:fld>
            <a:endParaRPr lang="en-US" altLang="ja-JP"/>
          </a:p>
        </p:txBody>
      </p:sp>
      <p:sp>
        <p:nvSpPr>
          <p:cNvPr id="8" name="正方形/長方形 7"/>
          <p:cNvSpPr/>
          <p:nvPr/>
        </p:nvSpPr>
        <p:spPr bwMode="auto">
          <a:xfrm>
            <a:off x="3641725" y="1844675"/>
            <a:ext cx="1860550" cy="503238"/>
          </a:xfrm>
          <a:prstGeom prst="rect">
            <a:avLst/>
          </a:prstGeom>
          <a:solidFill>
            <a:schemeClr val="accent6">
              <a:lumMod val="50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400" dirty="0">
                <a:solidFill>
                  <a:schemeClr val="bg1"/>
                </a:solidFill>
                <a:latin typeface="+mn-lt"/>
                <a:cs typeface="+mn-cs"/>
              </a:rPr>
              <a:t>Facebook</a:t>
            </a:r>
          </a:p>
        </p:txBody>
      </p:sp>
      <p:sp>
        <p:nvSpPr>
          <p:cNvPr id="9" name="正方形/長方形 8"/>
          <p:cNvSpPr/>
          <p:nvPr/>
        </p:nvSpPr>
        <p:spPr bwMode="auto">
          <a:xfrm>
            <a:off x="5478463" y="2705100"/>
            <a:ext cx="2478087" cy="415925"/>
          </a:xfrm>
          <a:prstGeom prst="rect">
            <a:avLst/>
          </a:prstGeom>
          <a:solidFill>
            <a:schemeClr val="accent6">
              <a:lumMod val="40000"/>
              <a:lumOff val="60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dirty="0">
                <a:solidFill>
                  <a:schemeClr val="bg1"/>
                </a:solidFill>
                <a:latin typeface="+mn-lt"/>
                <a:cs typeface="+mn-cs"/>
              </a:rPr>
              <a:t>Posts: Upload</a:t>
            </a:r>
          </a:p>
        </p:txBody>
      </p:sp>
      <p:sp>
        <p:nvSpPr>
          <p:cNvPr id="10" name="正方形/長方形 9"/>
          <p:cNvSpPr/>
          <p:nvPr/>
        </p:nvSpPr>
        <p:spPr bwMode="auto">
          <a:xfrm>
            <a:off x="1331913" y="2705100"/>
            <a:ext cx="2476500" cy="415925"/>
          </a:xfrm>
          <a:prstGeom prst="rect">
            <a:avLst/>
          </a:prstGeom>
          <a:solidFill>
            <a:schemeClr val="accent6">
              <a:lumMod val="40000"/>
              <a:lumOff val="60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dirty="0" smtClean="0">
                <a:solidFill>
                  <a:schemeClr val="bg1"/>
                </a:solidFill>
                <a:latin typeface="+mn-lt"/>
              </a:rPr>
              <a:t>View</a:t>
            </a:r>
            <a:r>
              <a:rPr lang="ja-JP" altLang="en-US" sz="2000" dirty="0" smtClean="0">
                <a:solidFill>
                  <a:schemeClr val="bg1"/>
                </a:solidFill>
                <a:latin typeface="+mn-lt"/>
                <a:cs typeface="+mn-cs"/>
              </a:rPr>
              <a:t>：</a:t>
            </a:r>
            <a:r>
              <a:rPr lang="en-US" altLang="ja-JP" sz="2000" dirty="0">
                <a:solidFill>
                  <a:schemeClr val="bg1"/>
                </a:solidFill>
                <a:latin typeface="+mn-lt"/>
                <a:cs typeface="+mn-cs"/>
              </a:rPr>
              <a:t>Download</a:t>
            </a:r>
          </a:p>
        </p:txBody>
      </p:sp>
      <p:sp>
        <p:nvSpPr>
          <p:cNvPr id="12" name="正方形/長方形 11"/>
          <p:cNvSpPr/>
          <p:nvPr/>
        </p:nvSpPr>
        <p:spPr bwMode="auto">
          <a:xfrm>
            <a:off x="539750" y="3948113"/>
            <a:ext cx="1833563" cy="415925"/>
          </a:xfrm>
          <a:prstGeom prst="rect">
            <a:avLst/>
          </a:prstGeom>
          <a:solidFill>
            <a:srgbClr val="92D050"/>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i="1" dirty="0">
                <a:solidFill>
                  <a:schemeClr val="bg1"/>
                </a:solidFill>
                <a:latin typeface="+mn-lt"/>
                <a:cs typeface="+mn-cs"/>
              </a:rPr>
              <a:t>With</a:t>
            </a:r>
            <a:r>
              <a:rPr lang="en-US" altLang="ja-JP" sz="2000" dirty="0">
                <a:solidFill>
                  <a:schemeClr val="bg1"/>
                </a:solidFill>
                <a:latin typeface="+mn-lt"/>
                <a:cs typeface="+mn-cs"/>
              </a:rPr>
              <a:t> scrolling</a:t>
            </a:r>
          </a:p>
        </p:txBody>
      </p:sp>
      <p:sp>
        <p:nvSpPr>
          <p:cNvPr id="13" name="正方形/長方形 12"/>
          <p:cNvSpPr/>
          <p:nvPr/>
        </p:nvSpPr>
        <p:spPr bwMode="auto">
          <a:xfrm>
            <a:off x="2641600" y="3948113"/>
            <a:ext cx="2217738" cy="415925"/>
          </a:xfrm>
          <a:prstGeom prst="rect">
            <a:avLst/>
          </a:prstGeom>
          <a:solidFill>
            <a:srgbClr val="92D050"/>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i="1" dirty="0">
                <a:solidFill>
                  <a:schemeClr val="bg1"/>
                </a:solidFill>
                <a:latin typeface="+mn-lt"/>
                <a:cs typeface="+mn-cs"/>
              </a:rPr>
              <a:t>Without</a:t>
            </a:r>
            <a:r>
              <a:rPr lang="en-US" altLang="ja-JP" sz="2000" dirty="0">
                <a:solidFill>
                  <a:schemeClr val="bg1"/>
                </a:solidFill>
                <a:latin typeface="+mn-lt"/>
                <a:cs typeface="+mn-cs"/>
              </a:rPr>
              <a:t> scrolling</a:t>
            </a:r>
          </a:p>
        </p:txBody>
      </p:sp>
      <p:sp>
        <p:nvSpPr>
          <p:cNvPr id="14" name="正方形/長方形 13"/>
          <p:cNvSpPr/>
          <p:nvPr/>
        </p:nvSpPr>
        <p:spPr bwMode="auto">
          <a:xfrm>
            <a:off x="5081588" y="3948113"/>
            <a:ext cx="1512887" cy="415925"/>
          </a:xfrm>
          <a:prstGeom prst="rect">
            <a:avLst/>
          </a:prstGeom>
          <a:solidFill>
            <a:srgbClr val="92D050"/>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dirty="0">
                <a:solidFill>
                  <a:schemeClr val="bg1"/>
                </a:solidFill>
                <a:latin typeface="+mn-lt"/>
                <a:cs typeface="+mn-cs"/>
              </a:rPr>
              <a:t>Comments</a:t>
            </a:r>
          </a:p>
        </p:txBody>
      </p:sp>
      <p:sp>
        <p:nvSpPr>
          <p:cNvPr id="15" name="正方形/長方形 14"/>
          <p:cNvSpPr/>
          <p:nvPr/>
        </p:nvSpPr>
        <p:spPr bwMode="auto">
          <a:xfrm>
            <a:off x="6886575" y="3948113"/>
            <a:ext cx="1376363" cy="415925"/>
          </a:xfrm>
          <a:prstGeom prst="rect">
            <a:avLst/>
          </a:prstGeom>
          <a:solidFill>
            <a:srgbClr val="92D050"/>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dirty="0">
                <a:solidFill>
                  <a:schemeClr val="bg1"/>
                </a:solidFill>
                <a:latin typeface="+mn-lt"/>
                <a:cs typeface="+mn-cs"/>
              </a:rPr>
              <a:t>Posts</a:t>
            </a:r>
          </a:p>
        </p:txBody>
      </p:sp>
      <p:sp>
        <p:nvSpPr>
          <p:cNvPr id="16" name="正方形/長方形 15"/>
          <p:cNvSpPr/>
          <p:nvPr/>
        </p:nvSpPr>
        <p:spPr bwMode="auto">
          <a:xfrm>
            <a:off x="250588" y="4508500"/>
            <a:ext cx="529113" cy="2089150"/>
          </a:xfrm>
          <a:prstGeom prst="rect">
            <a:avLst/>
          </a:prstGeom>
          <a:noFill/>
          <a:ln w="12700" cap="flat" cmpd="sng" algn="ctr">
            <a:noFill/>
            <a:prstDash val="solid"/>
            <a:round/>
            <a:headEnd type="none" w="sm" len="sm"/>
            <a:tailEnd type="none" w="sm" len="sm"/>
          </a:ln>
          <a:effectLst/>
        </p:spPr>
        <p:txBody>
          <a:bodyPr vert="vert270"/>
          <a:lstStyle/>
          <a:p>
            <a:pPr algn="ctr">
              <a:defRPr/>
            </a:pPr>
            <a:r>
              <a:rPr lang="en-US" altLang="ja-JP" sz="2400" dirty="0">
                <a:solidFill>
                  <a:srgbClr val="000000"/>
                </a:solidFill>
                <a:latin typeface="+mn-lt"/>
                <a:cs typeface="+mn-cs"/>
              </a:rPr>
              <a:t>Traffic</a:t>
            </a:r>
          </a:p>
        </p:txBody>
      </p:sp>
      <p:sp>
        <p:nvSpPr>
          <p:cNvPr id="22541" name="上矢印 16"/>
          <p:cNvSpPr>
            <a:spLocks noChangeArrowheads="1"/>
          </p:cNvSpPr>
          <p:nvPr/>
        </p:nvSpPr>
        <p:spPr bwMode="auto">
          <a:xfrm flipV="1">
            <a:off x="1102757" y="4705360"/>
            <a:ext cx="792163" cy="1189038"/>
          </a:xfrm>
          <a:prstGeom prst="upArrow">
            <a:avLst>
              <a:gd name="adj1" fmla="val 50000"/>
              <a:gd name="adj2" fmla="val 49943"/>
            </a:avLst>
          </a:prstGeom>
          <a:solidFill>
            <a:srgbClr val="FF00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ja-JP" altLang="en-US"/>
          </a:p>
        </p:txBody>
      </p:sp>
      <p:sp>
        <p:nvSpPr>
          <p:cNvPr id="22542" name="下矢印 22"/>
          <p:cNvSpPr>
            <a:spLocks noChangeArrowheads="1"/>
          </p:cNvSpPr>
          <p:nvPr/>
        </p:nvSpPr>
        <p:spPr bwMode="auto">
          <a:xfrm>
            <a:off x="3533895" y="4909438"/>
            <a:ext cx="360362" cy="588962"/>
          </a:xfrm>
          <a:prstGeom prst="downArrow">
            <a:avLst>
              <a:gd name="adj1" fmla="val 50000"/>
              <a:gd name="adj2" fmla="val 49848"/>
            </a:avLst>
          </a:prstGeom>
          <a:solidFill>
            <a:srgbClr val="3366FF"/>
          </a:solidFill>
          <a:ln w="12700">
            <a:solidFill>
              <a:schemeClr val="tx1"/>
            </a:solidFill>
            <a:round/>
            <a:headEnd type="none" w="sm" len="sm"/>
            <a:tailEnd type="none" w="sm" len="sm"/>
          </a:ln>
        </p:spPr>
        <p:txBody>
          <a:bodyPr/>
          <a:lstStyle/>
          <a:p>
            <a:endParaRPr lang="ja-JP" altLang="en-US"/>
          </a:p>
        </p:txBody>
      </p:sp>
      <p:sp>
        <p:nvSpPr>
          <p:cNvPr id="24" name="正方形/長方形 23"/>
          <p:cNvSpPr/>
          <p:nvPr/>
        </p:nvSpPr>
        <p:spPr bwMode="auto">
          <a:xfrm>
            <a:off x="2886195" y="5779388"/>
            <a:ext cx="1666875" cy="417512"/>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dirty="0" smtClean="0">
                <a:solidFill>
                  <a:srgbClr val="000000"/>
                </a:solidFill>
                <a:latin typeface="+mn-lt"/>
                <a:cs typeface="+mn-cs"/>
              </a:rPr>
              <a:t>Small (DL)</a:t>
            </a:r>
            <a:endParaRPr lang="en-US" altLang="ja-JP" sz="2000" dirty="0">
              <a:solidFill>
                <a:srgbClr val="000000"/>
              </a:solidFill>
              <a:latin typeface="+mn-lt"/>
              <a:cs typeface="+mn-cs"/>
            </a:endParaRPr>
          </a:p>
        </p:txBody>
      </p:sp>
      <p:sp>
        <p:nvSpPr>
          <p:cNvPr id="25" name="正方形/長方形 24"/>
          <p:cNvSpPr/>
          <p:nvPr/>
        </p:nvSpPr>
        <p:spPr bwMode="auto">
          <a:xfrm>
            <a:off x="670957" y="5875348"/>
            <a:ext cx="1666875" cy="417512"/>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dirty="0" smtClean="0">
                <a:solidFill>
                  <a:srgbClr val="000000"/>
                </a:solidFill>
                <a:latin typeface="+mn-lt"/>
                <a:cs typeface="+mn-cs"/>
              </a:rPr>
              <a:t>Big (DL)</a:t>
            </a:r>
            <a:endParaRPr lang="en-US" altLang="ja-JP" sz="2000" dirty="0">
              <a:solidFill>
                <a:srgbClr val="000000"/>
              </a:solidFill>
              <a:latin typeface="+mn-lt"/>
              <a:cs typeface="+mn-cs"/>
            </a:endParaRPr>
          </a:p>
        </p:txBody>
      </p:sp>
      <p:sp>
        <p:nvSpPr>
          <p:cNvPr id="22545" name="上矢印 28"/>
          <p:cNvSpPr>
            <a:spLocks noChangeArrowheads="1"/>
          </p:cNvSpPr>
          <p:nvPr/>
        </p:nvSpPr>
        <p:spPr bwMode="auto">
          <a:xfrm>
            <a:off x="7226300" y="4756150"/>
            <a:ext cx="792163" cy="1189038"/>
          </a:xfrm>
          <a:prstGeom prst="upArrow">
            <a:avLst>
              <a:gd name="adj1" fmla="val 50000"/>
              <a:gd name="adj2" fmla="val 49943"/>
            </a:avLst>
          </a:prstGeom>
          <a:solidFill>
            <a:srgbClr val="FF00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ja-JP" altLang="en-US"/>
          </a:p>
        </p:txBody>
      </p:sp>
      <p:sp>
        <p:nvSpPr>
          <p:cNvPr id="22546" name="下矢印 29"/>
          <p:cNvSpPr>
            <a:spLocks noChangeArrowheads="1"/>
          </p:cNvSpPr>
          <p:nvPr/>
        </p:nvSpPr>
        <p:spPr bwMode="auto">
          <a:xfrm flipV="1">
            <a:off x="5651500" y="5056188"/>
            <a:ext cx="360363" cy="588962"/>
          </a:xfrm>
          <a:prstGeom prst="downArrow">
            <a:avLst>
              <a:gd name="adj1" fmla="val 50000"/>
              <a:gd name="adj2" fmla="val 49848"/>
            </a:avLst>
          </a:prstGeom>
          <a:solidFill>
            <a:srgbClr val="3366FF"/>
          </a:solidFill>
          <a:ln w="12700">
            <a:solidFill>
              <a:schemeClr val="tx1"/>
            </a:solidFill>
            <a:round/>
            <a:headEnd type="none" w="sm" len="sm"/>
            <a:tailEnd type="none" w="sm" len="sm"/>
          </a:ln>
        </p:spPr>
        <p:txBody>
          <a:bodyPr/>
          <a:lstStyle/>
          <a:p>
            <a:endParaRPr lang="ja-JP" altLang="en-US"/>
          </a:p>
        </p:txBody>
      </p:sp>
      <p:sp>
        <p:nvSpPr>
          <p:cNvPr id="31" name="正方形/長方形 30"/>
          <p:cNvSpPr/>
          <p:nvPr/>
        </p:nvSpPr>
        <p:spPr bwMode="auto">
          <a:xfrm>
            <a:off x="5003800" y="5964238"/>
            <a:ext cx="1666875" cy="417512"/>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dirty="0" smtClean="0">
                <a:solidFill>
                  <a:srgbClr val="000000"/>
                </a:solidFill>
                <a:latin typeface="+mn-lt"/>
                <a:cs typeface="+mn-cs"/>
              </a:rPr>
              <a:t>Small (UL)</a:t>
            </a:r>
            <a:endParaRPr lang="en-US" altLang="ja-JP" sz="2000" dirty="0">
              <a:solidFill>
                <a:srgbClr val="000000"/>
              </a:solidFill>
              <a:latin typeface="+mn-lt"/>
              <a:cs typeface="+mn-cs"/>
            </a:endParaRPr>
          </a:p>
        </p:txBody>
      </p:sp>
      <p:sp>
        <p:nvSpPr>
          <p:cNvPr id="32" name="正方形/長方形 31"/>
          <p:cNvSpPr/>
          <p:nvPr/>
        </p:nvSpPr>
        <p:spPr bwMode="auto">
          <a:xfrm>
            <a:off x="6792913" y="5964238"/>
            <a:ext cx="1666875" cy="417512"/>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dirty="0" smtClean="0">
                <a:solidFill>
                  <a:srgbClr val="000000"/>
                </a:solidFill>
                <a:latin typeface="+mn-lt"/>
                <a:cs typeface="+mn-cs"/>
              </a:rPr>
              <a:t>Big (UL)</a:t>
            </a:r>
            <a:endParaRPr lang="en-US" altLang="ja-JP" sz="2000" dirty="0">
              <a:solidFill>
                <a:srgbClr val="000000"/>
              </a:solidFill>
              <a:latin typeface="+mn-lt"/>
              <a:cs typeface="+mn-cs"/>
            </a:endParaRPr>
          </a:p>
        </p:txBody>
      </p:sp>
      <p:cxnSp>
        <p:nvCxnSpPr>
          <p:cNvPr id="34" name="直線コネクタ 33"/>
          <p:cNvCxnSpPr>
            <a:endCxn id="10" idx="0"/>
          </p:cNvCxnSpPr>
          <p:nvPr/>
        </p:nvCxnSpPr>
        <p:spPr bwMode="auto">
          <a:xfrm flipH="1">
            <a:off x="2570163" y="2205038"/>
            <a:ext cx="2001837" cy="500062"/>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5" name="直線コネクタ 34"/>
          <p:cNvCxnSpPr>
            <a:stCxn id="9" idx="0"/>
          </p:cNvCxnSpPr>
          <p:nvPr/>
        </p:nvCxnSpPr>
        <p:spPr bwMode="auto">
          <a:xfrm flipH="1" flipV="1">
            <a:off x="4572000" y="2205038"/>
            <a:ext cx="2146300" cy="500062"/>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1" name="直線コネクタ 40"/>
          <p:cNvCxnSpPr>
            <a:stCxn id="13" idx="0"/>
            <a:endCxn id="10" idx="2"/>
          </p:cNvCxnSpPr>
          <p:nvPr/>
        </p:nvCxnSpPr>
        <p:spPr bwMode="auto">
          <a:xfrm flipH="1" flipV="1">
            <a:off x="2570163" y="3121025"/>
            <a:ext cx="1181100" cy="827088"/>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4" name="直線コネクタ 43"/>
          <p:cNvCxnSpPr>
            <a:stCxn id="9" idx="2"/>
            <a:endCxn id="15" idx="0"/>
          </p:cNvCxnSpPr>
          <p:nvPr/>
        </p:nvCxnSpPr>
        <p:spPr bwMode="auto">
          <a:xfrm>
            <a:off x="6718300" y="3121025"/>
            <a:ext cx="857250" cy="827088"/>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7" name="直線コネクタ 46"/>
          <p:cNvCxnSpPr>
            <a:stCxn id="9" idx="2"/>
            <a:endCxn id="14" idx="0"/>
          </p:cNvCxnSpPr>
          <p:nvPr/>
        </p:nvCxnSpPr>
        <p:spPr bwMode="auto">
          <a:xfrm flipH="1">
            <a:off x="5838825" y="3121025"/>
            <a:ext cx="879475" cy="827088"/>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555" name="角丸四角形 52"/>
          <p:cNvSpPr>
            <a:spLocks noChangeArrowheads="1"/>
          </p:cNvSpPr>
          <p:nvPr/>
        </p:nvSpPr>
        <p:spPr bwMode="auto">
          <a:xfrm>
            <a:off x="250825" y="3789363"/>
            <a:ext cx="8424863" cy="719137"/>
          </a:xfrm>
          <a:prstGeom prst="roundRect">
            <a:avLst>
              <a:gd name="adj" fmla="val 16667"/>
            </a:avLst>
          </a:prstGeom>
          <a:noFill/>
          <a:ln w="12700">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a:defRPr/>
            </a:pPr>
            <a:endParaRPr lang="ja-JP" altLang="en-US">
              <a:latin typeface="+mn-lt"/>
            </a:endParaRPr>
          </a:p>
        </p:txBody>
      </p:sp>
      <p:sp>
        <p:nvSpPr>
          <p:cNvPr id="57" name="正方形/長方形 56"/>
          <p:cNvSpPr/>
          <p:nvPr/>
        </p:nvSpPr>
        <p:spPr bwMode="auto">
          <a:xfrm>
            <a:off x="85725" y="3213100"/>
            <a:ext cx="1822450" cy="671513"/>
          </a:xfrm>
          <a:prstGeom prst="rect">
            <a:avLst/>
          </a:prstGeom>
          <a:solidFill>
            <a:srgbClr val="FFFFFF"/>
          </a:solidFill>
          <a:ln w="12700" cap="flat" cmpd="sng" algn="ctr">
            <a:noFill/>
            <a:prstDash val="solid"/>
            <a:round/>
            <a:headEnd type="none" w="sm" len="sm"/>
            <a:tailEnd type="none" w="sm" len="sm"/>
          </a:ln>
          <a:effectLst/>
        </p:spPr>
        <p:txBody>
          <a:bodyPr/>
          <a:lstStyle/>
          <a:p>
            <a:pPr algn="ctr">
              <a:defRPr/>
            </a:pPr>
            <a:r>
              <a:rPr lang="en-US" altLang="ja-JP" sz="2000" dirty="0">
                <a:latin typeface="+mn-lt"/>
                <a:cs typeface="+mn-cs"/>
              </a:rPr>
              <a:t>Operations of 4 types</a:t>
            </a:r>
          </a:p>
        </p:txBody>
      </p:sp>
      <p:cxnSp>
        <p:nvCxnSpPr>
          <p:cNvPr id="33" name="直線コネクタ 32"/>
          <p:cNvCxnSpPr/>
          <p:nvPr/>
        </p:nvCxnSpPr>
        <p:spPr bwMode="auto">
          <a:xfrm flipV="1">
            <a:off x="1455738" y="3141663"/>
            <a:ext cx="1114425" cy="80645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quarter" idx="10"/>
          </p:nvPr>
        </p:nvSpPr>
        <p:spPr>
          <a:xfrm>
            <a:off x="685800" y="378281"/>
            <a:ext cx="1600200" cy="215444"/>
          </a:xfrm>
        </p:spPr>
        <p:txBody>
          <a:bodyPr/>
          <a:lstStyle/>
          <a:p>
            <a:pPr>
              <a:defRPr/>
            </a:pPr>
            <a:r>
              <a:rPr lang="en-US" altLang="ja-JP" dirty="0" smtClean="0"/>
              <a:t>May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smtClean="0"/>
              <a:t> 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a:t>Slide </a:t>
            </a:r>
            <a:fld id="{19D81F76-AF32-F74C-A005-7B75BFB3AF0E}" type="slidenum">
              <a:rPr lang="en-US" altLang="ja-JP"/>
              <a:pPr>
                <a:defRPr/>
              </a:pPr>
              <a:t>6</a:t>
            </a:fld>
            <a:endParaRPr lang="en-US" altLang="ja-JP"/>
          </a:p>
        </p:txBody>
      </p:sp>
      <p:sp>
        <p:nvSpPr>
          <p:cNvPr id="4098" name="Rectangle 2"/>
          <p:cNvSpPr>
            <a:spLocks noGrp="1" noChangeArrowheads="1"/>
          </p:cNvSpPr>
          <p:nvPr>
            <p:ph type="title"/>
          </p:nvPr>
        </p:nvSpPr>
        <p:spPr/>
        <p:txBody>
          <a:bodyPr/>
          <a:lstStyle/>
          <a:p>
            <a:pPr>
              <a:defRPr/>
            </a:pPr>
            <a:r>
              <a:rPr kumimoji="0" lang="en-US" altLang="ja-JP" sz="3200" dirty="0" smtClean="0">
                <a:cs typeface="+mj-cs"/>
              </a:rPr>
              <a:t>Goal </a:t>
            </a:r>
            <a:r>
              <a:rPr kumimoji="0" lang="en-US" altLang="ja-JP" sz="3200" dirty="0">
                <a:cs typeface="+mj-cs"/>
              </a:rPr>
              <a:t>and approach</a:t>
            </a:r>
            <a:endParaRPr kumimoji="0" lang="ja-JP" altLang="en-US" sz="3200" dirty="0" smtClean="0">
              <a:cs typeface="+mj-cs"/>
            </a:endParaRPr>
          </a:p>
        </p:txBody>
      </p:sp>
      <p:sp>
        <p:nvSpPr>
          <p:cNvPr id="4099" name="Rectangle 3"/>
          <p:cNvSpPr>
            <a:spLocks noGrp="1" noChangeArrowheads="1"/>
          </p:cNvSpPr>
          <p:nvPr>
            <p:ph type="body" idx="1"/>
          </p:nvPr>
        </p:nvSpPr>
        <p:spPr>
          <a:xfrm>
            <a:off x="685800" y="2820988"/>
            <a:ext cx="7772400" cy="3921125"/>
          </a:xfrm>
        </p:spPr>
        <p:txBody>
          <a:bodyPr/>
          <a:lstStyle/>
          <a:p>
            <a:pPr marL="0" indent="0">
              <a:buFontTx/>
              <a:buNone/>
              <a:defRPr/>
            </a:pPr>
            <a:r>
              <a:rPr kumimoji="0" lang="en-US" altLang="ja-JP" sz="2400" dirty="0" smtClean="0">
                <a:cs typeface="+mn-cs"/>
              </a:rPr>
              <a:t>Approach:</a:t>
            </a:r>
            <a:endParaRPr kumimoji="0" lang="en-US" altLang="ja-JP" sz="2400" dirty="0">
              <a:cs typeface="+mn-cs"/>
            </a:endParaRPr>
          </a:p>
          <a:p>
            <a:pPr marL="0" indent="0">
              <a:buFontTx/>
              <a:buNone/>
              <a:defRPr/>
            </a:pPr>
            <a:r>
              <a:rPr kumimoji="0" lang="en-US" altLang="ja-JP" sz="2400" dirty="0" smtClean="0">
                <a:cs typeface="+mn-cs"/>
              </a:rPr>
              <a:t>Step1: Recognize users</a:t>
            </a:r>
            <a:r>
              <a:rPr kumimoji="0" lang="en-US" altLang="ja-JP" sz="2400" dirty="0">
                <a:cs typeface="+mn-cs"/>
              </a:rPr>
              <a:t>' operations on apps, using smartphone </a:t>
            </a:r>
            <a:r>
              <a:rPr kumimoji="0" lang="en-US" altLang="ja-JP" sz="2400" dirty="0" smtClean="0">
                <a:cs typeface="+mn-cs"/>
              </a:rPr>
              <a:t>logs</a:t>
            </a:r>
          </a:p>
          <a:p>
            <a:pPr marL="0" indent="0">
              <a:buFontTx/>
              <a:buNone/>
              <a:defRPr/>
            </a:pPr>
            <a:r>
              <a:rPr kumimoji="0" lang="en-US" altLang="ja-JP" sz="2400" dirty="0" smtClean="0">
                <a:cs typeface="+mn-cs"/>
              </a:rPr>
              <a:t>Step2: Measure </a:t>
            </a:r>
            <a:r>
              <a:rPr kumimoji="0" lang="en-US" altLang="ja-JP" sz="2400" dirty="0" err="1" smtClean="0">
                <a:cs typeface="+mn-cs"/>
              </a:rPr>
              <a:t>commun</a:t>
            </a:r>
            <a:r>
              <a:rPr kumimoji="0" lang="en-US" altLang="ja-JP" sz="2400" dirty="0" smtClean="0">
                <a:cs typeface="+mn-cs"/>
              </a:rPr>
              <a:t>. </a:t>
            </a:r>
            <a:r>
              <a:rPr kumimoji="0" lang="en-US" altLang="ja-JP" sz="2400" dirty="0">
                <a:cs typeface="+mn-cs"/>
              </a:rPr>
              <a:t>traffic </a:t>
            </a:r>
            <a:r>
              <a:rPr kumimoji="0" lang="en-US" altLang="ja-JP" sz="2400" dirty="0" smtClean="0">
                <a:cs typeface="+mn-cs"/>
              </a:rPr>
              <a:t>for each operation</a:t>
            </a:r>
            <a:endParaRPr kumimoji="0" lang="en-US" altLang="ja-JP" sz="2400" dirty="0">
              <a:cs typeface="+mn-cs"/>
            </a:endParaRPr>
          </a:p>
          <a:p>
            <a:pPr marL="0" indent="0">
              <a:buFontTx/>
              <a:buNone/>
              <a:defRPr/>
            </a:pPr>
            <a:r>
              <a:rPr kumimoji="0" lang="en-US" altLang="ja-JP" sz="2400" dirty="0" smtClean="0">
                <a:cs typeface="+mn-cs"/>
              </a:rPr>
              <a:t>Step3: Construct statistic traffic generation model by associating </a:t>
            </a:r>
            <a:r>
              <a:rPr kumimoji="0" lang="en-US" altLang="ja-JP" sz="2400" dirty="0">
                <a:cs typeface="+mn-cs"/>
              </a:rPr>
              <a:t>each </a:t>
            </a:r>
            <a:r>
              <a:rPr kumimoji="0" lang="en-US" altLang="ja-JP" sz="2400" dirty="0" smtClean="0">
                <a:cs typeface="+mn-cs"/>
              </a:rPr>
              <a:t>operation with the measured traffic</a:t>
            </a:r>
          </a:p>
          <a:p>
            <a:pPr marL="0" indent="0">
              <a:buFontTx/>
              <a:buNone/>
              <a:defRPr/>
            </a:pPr>
            <a:r>
              <a:rPr kumimoji="0" lang="en-US" altLang="ja-JP" sz="2400" dirty="0">
                <a:solidFill>
                  <a:srgbClr val="FF0000"/>
                </a:solidFill>
                <a:cs typeface="+mn-cs"/>
                <a:sym typeface="Wingdings"/>
              </a:rPr>
              <a:t>Using the </a:t>
            </a:r>
            <a:r>
              <a:rPr kumimoji="0" lang="en-US" altLang="ja-JP" sz="2400" dirty="0" smtClean="0">
                <a:solidFill>
                  <a:srgbClr val="FF0000"/>
                </a:solidFill>
                <a:cs typeface="+mn-cs"/>
                <a:sym typeface="Wingdings"/>
              </a:rPr>
              <a:t>model,  realistic </a:t>
            </a:r>
            <a:r>
              <a:rPr kumimoji="0" lang="en-US" altLang="ja-JP" sz="2400" dirty="0">
                <a:solidFill>
                  <a:srgbClr val="FF0000"/>
                </a:solidFill>
                <a:cs typeface="+mn-cs"/>
                <a:sym typeface="Wingdings"/>
              </a:rPr>
              <a:t>traffic </a:t>
            </a:r>
            <a:r>
              <a:rPr kumimoji="0" lang="en-US" altLang="ja-JP" sz="2400" dirty="0" smtClean="0">
                <a:solidFill>
                  <a:srgbClr val="FF0000"/>
                </a:solidFill>
                <a:cs typeface="+mn-cs"/>
                <a:sym typeface="Wingdings"/>
              </a:rPr>
              <a:t>can be generated for performance </a:t>
            </a:r>
            <a:r>
              <a:rPr kumimoji="0" lang="en-US" altLang="ja-JP" sz="2400" dirty="0">
                <a:solidFill>
                  <a:srgbClr val="FF0000"/>
                </a:solidFill>
                <a:cs typeface="+mn-cs"/>
                <a:sym typeface="Wingdings"/>
              </a:rPr>
              <a:t>evaluation of wireless </a:t>
            </a:r>
            <a:r>
              <a:rPr kumimoji="0" lang="en-US" altLang="ja-JP" sz="2400" dirty="0" err="1" smtClean="0">
                <a:solidFill>
                  <a:srgbClr val="FF0000"/>
                </a:solidFill>
                <a:cs typeface="+mn-cs"/>
                <a:sym typeface="Wingdings"/>
              </a:rPr>
              <a:t>commun</a:t>
            </a:r>
            <a:r>
              <a:rPr kumimoji="0" lang="en-US" altLang="ja-JP" sz="2400" dirty="0" smtClean="0">
                <a:solidFill>
                  <a:srgbClr val="FF0000"/>
                </a:solidFill>
                <a:cs typeface="+mn-cs"/>
                <a:sym typeface="Wingdings"/>
              </a:rPr>
              <a:t>. systems</a:t>
            </a:r>
            <a:endParaRPr kumimoji="0" lang="en-US" altLang="ja-JP" sz="2000" dirty="0" smtClean="0">
              <a:solidFill>
                <a:srgbClr val="FF0000"/>
              </a:solidFill>
              <a:cs typeface="+mn-cs"/>
            </a:endParaRPr>
          </a:p>
        </p:txBody>
      </p:sp>
      <p:sp>
        <p:nvSpPr>
          <p:cNvPr id="8" name="正方形/長方形 7"/>
          <p:cNvSpPr/>
          <p:nvPr/>
        </p:nvSpPr>
        <p:spPr bwMode="auto">
          <a:xfrm>
            <a:off x="684213" y="1916113"/>
            <a:ext cx="7775575" cy="863600"/>
          </a:xfrm>
          <a:prstGeom prst="rect">
            <a:avLst/>
          </a:prstGeom>
          <a:solidFill>
            <a:schemeClr val="accent6">
              <a:lumMod val="50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400" dirty="0" smtClean="0">
                <a:solidFill>
                  <a:schemeClr val="bg1"/>
                </a:solidFill>
                <a:latin typeface="+mn-lt"/>
                <a:cs typeface="+mn-cs"/>
              </a:rPr>
              <a:t>Goal: </a:t>
            </a:r>
            <a:r>
              <a:rPr lang="en-US" altLang="ja-JP" sz="2400" dirty="0">
                <a:solidFill>
                  <a:schemeClr val="bg1"/>
                </a:solidFill>
                <a:latin typeface="+mn-lt"/>
                <a:cs typeface="+mn-cs"/>
              </a:rPr>
              <a:t>construction of communication traffic model depending on </a:t>
            </a:r>
            <a:r>
              <a:rPr lang="en-US" altLang="ja-JP" sz="2400" dirty="0" smtClean="0">
                <a:solidFill>
                  <a:schemeClr val="bg1"/>
                </a:solidFill>
                <a:latin typeface="+mn-lt"/>
                <a:cs typeface="+mn-cs"/>
              </a:rPr>
              <a:t>users</a:t>
            </a:r>
            <a:r>
              <a:rPr lang="en-US" altLang="ja-JP" sz="2400" dirty="0">
                <a:solidFill>
                  <a:schemeClr val="bg1"/>
                </a:solidFill>
                <a:latin typeface="+mn-lt"/>
                <a:cs typeface="+mn-cs"/>
              </a:rPr>
              <a:t>' operations on apps</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marL="457200" indent="-457200">
              <a:defRPr/>
            </a:pPr>
            <a:r>
              <a:rPr kumimoji="0" lang="en-US" altLang="ja-JP" sz="3200" dirty="0" smtClean="0"/>
              <a:t>Step1. Recognize users</a:t>
            </a:r>
            <a:r>
              <a:rPr kumimoji="0" lang="en-US" altLang="ja-JP" sz="3200" dirty="0"/>
              <a:t>' operations on apps, using smartphone logs</a:t>
            </a:r>
          </a:p>
        </p:txBody>
      </p:sp>
      <p:sp>
        <p:nvSpPr>
          <p:cNvPr id="3" name="コンテンツ プレースホルダー 2"/>
          <p:cNvSpPr>
            <a:spLocks noGrp="1"/>
          </p:cNvSpPr>
          <p:nvPr>
            <p:ph idx="1"/>
          </p:nvPr>
        </p:nvSpPr>
        <p:spPr>
          <a:xfrm>
            <a:off x="685800" y="2889250"/>
            <a:ext cx="6118225" cy="3276600"/>
          </a:xfrm>
        </p:spPr>
        <p:txBody>
          <a:bodyPr/>
          <a:lstStyle/>
          <a:p>
            <a:pPr marL="0" indent="0">
              <a:buFontTx/>
              <a:buNone/>
              <a:defRPr/>
            </a:pPr>
            <a:r>
              <a:rPr kumimoji="0" lang="en-US" altLang="ja-JP" sz="2400" dirty="0"/>
              <a:t>Difficulty of accomplishing the </a:t>
            </a:r>
            <a:r>
              <a:rPr kumimoji="0" lang="en-US" altLang="ja-JP" sz="2400" dirty="0" smtClean="0"/>
              <a:t>challenge:</a:t>
            </a:r>
          </a:p>
          <a:p>
            <a:pPr marL="0" indent="0">
              <a:buFontTx/>
              <a:buNone/>
              <a:defRPr/>
            </a:pPr>
            <a:r>
              <a:rPr kumimoji="0" lang="en-US" altLang="ja-JP" sz="2400" dirty="0" smtClean="0"/>
              <a:t>With smartphone logs, we can easily know what </a:t>
            </a:r>
            <a:r>
              <a:rPr kumimoji="0" lang="en-US" altLang="ja-JP" sz="2400" dirty="0"/>
              <a:t>apps are running, </a:t>
            </a:r>
            <a:r>
              <a:rPr kumimoji="0" lang="en-US" altLang="ja-JP" sz="2400" dirty="0" smtClean="0"/>
              <a:t>but </a:t>
            </a:r>
            <a:r>
              <a:rPr kumimoji="0" lang="en-US" altLang="ja-JP" sz="2400" dirty="0"/>
              <a:t>cannot know </a:t>
            </a:r>
            <a:r>
              <a:rPr kumimoji="0" lang="en-US" altLang="ja-JP" sz="2400" dirty="0" smtClean="0"/>
              <a:t>what </a:t>
            </a:r>
            <a:r>
              <a:rPr kumimoji="0" lang="en-US" altLang="ja-JP" sz="2400" dirty="0"/>
              <a:t>operations are happening on apps.</a:t>
            </a:r>
          </a:p>
          <a:p>
            <a:pPr marL="0" indent="0">
              <a:buFontTx/>
              <a:buNone/>
              <a:defRPr/>
            </a:pPr>
            <a:endParaRPr kumimoji="0" lang="en-US" altLang="ja-JP" sz="2400" dirty="0"/>
          </a:p>
          <a:p>
            <a:pPr marL="0" indent="0">
              <a:buFontTx/>
              <a:buNone/>
              <a:defRPr/>
            </a:pPr>
            <a:r>
              <a:rPr kumimoji="0" lang="en-US" altLang="en-US" sz="2400" dirty="0" smtClean="0"/>
              <a:t>Approach：</a:t>
            </a:r>
            <a:endParaRPr kumimoji="0" lang="en-US" altLang="ja-JP" sz="2400" dirty="0" smtClean="0"/>
          </a:p>
        </p:txBody>
      </p:sp>
      <p:sp>
        <p:nvSpPr>
          <p:cNvPr id="4" name="日付プレースホルダー 3"/>
          <p:cNvSpPr>
            <a:spLocks noGrp="1"/>
          </p:cNvSpPr>
          <p:nvPr>
            <p:ph type="dt" sz="quarter"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a:xfrm>
            <a:off x="5486400" y="6475413"/>
            <a:ext cx="3124200" cy="184666"/>
          </a:xfrm>
        </p:spPr>
        <p:txBody>
          <a:bodyPr/>
          <a:lstStyle/>
          <a:p>
            <a:pPr>
              <a:defRPr/>
            </a:pPr>
            <a:r>
              <a:rPr lang="en-US" altLang="ja-JP" dirty="0"/>
              <a:t>Yuko </a:t>
            </a:r>
            <a:r>
              <a:rPr lang="en-US" altLang="ja-JP" dirty="0" err="1"/>
              <a:t>Hirabe</a:t>
            </a:r>
            <a:r>
              <a:rPr lang="en-US" altLang="ja-JP" dirty="0"/>
              <a:t> et al., </a:t>
            </a:r>
            <a:r>
              <a:rPr lang="en-US" altLang="ja-JP" dirty="0" smtClean="0"/>
              <a:t>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98E0514D-2837-FB40-AA72-DD1C9D95C74D}" type="slidenum">
              <a:rPr lang="en-US" altLang="ja-JP" smtClean="0"/>
              <a:pPr>
                <a:defRPr/>
              </a:pPr>
              <a:t>7</a:t>
            </a:fld>
            <a:endParaRPr lang="en-US" altLang="ja-JP"/>
          </a:p>
        </p:txBody>
      </p:sp>
      <p:pic>
        <p:nvPicPr>
          <p:cNvPr id="25606" name="図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07225" y="2868613"/>
            <a:ext cx="1665288"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正方形/長方形 9"/>
          <p:cNvSpPr/>
          <p:nvPr/>
        </p:nvSpPr>
        <p:spPr bwMode="auto">
          <a:xfrm>
            <a:off x="539750" y="2220913"/>
            <a:ext cx="8064500" cy="487362"/>
          </a:xfrm>
          <a:prstGeom prst="rect">
            <a:avLst/>
          </a:prstGeom>
          <a:solidFill>
            <a:schemeClr val="accent6">
              <a:lumMod val="50000"/>
            </a:schemeClr>
          </a:solidFill>
          <a:ln w="12700" cap="flat" cmpd="sng" algn="ctr">
            <a:noFill/>
            <a:prstDash val="solid"/>
            <a:round/>
            <a:headEnd type="none" w="sm" len="sm"/>
            <a:tailEnd type="none" w="sm" len="sm"/>
          </a:ln>
          <a:effectLst/>
        </p:spPr>
        <p:txBody>
          <a:bodyPr/>
          <a:lstStyle/>
          <a:p>
            <a:pPr algn="ctr">
              <a:defRPr/>
            </a:pPr>
            <a:r>
              <a:rPr lang="en-US" altLang="ja-JP" sz="2400" dirty="0" smtClean="0">
                <a:solidFill>
                  <a:schemeClr val="bg1"/>
                </a:solidFill>
                <a:latin typeface="+mn-lt"/>
                <a:cs typeface="+mn-cs"/>
              </a:rPr>
              <a:t>Challenge: recognize </a:t>
            </a:r>
            <a:r>
              <a:rPr lang="en-US" altLang="ja-JP" sz="2400" dirty="0">
                <a:solidFill>
                  <a:schemeClr val="bg1"/>
                </a:solidFill>
                <a:latin typeface="+mn-lt"/>
                <a:cs typeface="+mn-cs"/>
              </a:rPr>
              <a:t>each </a:t>
            </a:r>
            <a:r>
              <a:rPr lang="en-US" altLang="ja-JP" sz="2400" dirty="0" smtClean="0">
                <a:solidFill>
                  <a:schemeClr val="bg1"/>
                </a:solidFill>
                <a:latin typeface="+mn-lt"/>
                <a:cs typeface="+mn-cs"/>
              </a:rPr>
              <a:t>operation </a:t>
            </a:r>
            <a:r>
              <a:rPr lang="en-US" altLang="ja-JP" sz="2400" dirty="0">
                <a:solidFill>
                  <a:schemeClr val="bg1"/>
                </a:solidFill>
                <a:latin typeface="+mn-lt"/>
                <a:cs typeface="+mn-cs"/>
              </a:rPr>
              <a:t>(4 types) </a:t>
            </a:r>
            <a:endParaRPr lang="ja-JP" altLang="en-US" sz="2400" dirty="0">
              <a:solidFill>
                <a:schemeClr val="bg1"/>
              </a:solidFill>
              <a:latin typeface="+mn-lt"/>
              <a:cs typeface="+mn-cs"/>
            </a:endParaRPr>
          </a:p>
        </p:txBody>
      </p:sp>
      <p:sp>
        <p:nvSpPr>
          <p:cNvPr id="25608" name="角丸四角形 11"/>
          <p:cNvSpPr>
            <a:spLocks noChangeArrowheads="1"/>
          </p:cNvSpPr>
          <p:nvPr/>
        </p:nvSpPr>
        <p:spPr bwMode="auto">
          <a:xfrm>
            <a:off x="1403350" y="5438775"/>
            <a:ext cx="6048375" cy="908050"/>
          </a:xfrm>
          <a:prstGeom prst="roundRect">
            <a:avLst>
              <a:gd name="adj" fmla="val 16667"/>
            </a:avLst>
          </a:prstGeom>
          <a:solidFill>
            <a:srgbClr val="800000"/>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lstStyle/>
          <a:p>
            <a:pPr algn="ctr">
              <a:defRPr/>
            </a:pPr>
            <a:r>
              <a:rPr lang="en-US" altLang="ja-JP" sz="2800" dirty="0" smtClean="0">
                <a:solidFill>
                  <a:schemeClr val="bg1"/>
                </a:solidFill>
                <a:latin typeface="+mn-lt"/>
              </a:rPr>
              <a:t>Try to recognize through analysis of touch panel logs</a:t>
            </a:r>
            <a:endParaRPr lang="ja-JP" altLang="en-US" sz="2800" dirty="0">
              <a:solidFill>
                <a:schemeClr val="bg1"/>
              </a:solidFill>
              <a:latin typeface="+mn-lt"/>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kumimoji="0" lang="en-US" altLang="ja-JP" dirty="0" smtClean="0"/>
              <a:t>Recognizing touch operations</a:t>
            </a:r>
            <a:endParaRPr kumimoji="0" lang="en-US" altLang="ja-JP" dirty="0"/>
          </a:p>
        </p:txBody>
      </p:sp>
      <p:sp>
        <p:nvSpPr>
          <p:cNvPr id="4" name="日付プレースホルダー 3"/>
          <p:cNvSpPr>
            <a:spLocks noGrp="1"/>
          </p:cNvSpPr>
          <p:nvPr>
            <p:ph type="dt" sz="quarter"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EA2E8DB3-39E0-4F4B-9AD2-14E803220266}" type="slidenum">
              <a:rPr lang="en-US" altLang="ja-JP" smtClean="0"/>
              <a:pPr>
                <a:defRPr/>
              </a:pPr>
              <a:t>8</a:t>
            </a:fld>
            <a:endParaRPr lang="en-US" altLang="ja-JP"/>
          </a:p>
        </p:txBody>
      </p:sp>
      <p:sp>
        <p:nvSpPr>
          <p:cNvPr id="8" name="コンテンツ プレースホルダー 2"/>
          <p:cNvSpPr>
            <a:spLocks noGrp="1"/>
          </p:cNvSpPr>
          <p:nvPr>
            <p:ph idx="1"/>
          </p:nvPr>
        </p:nvSpPr>
        <p:spPr>
          <a:xfrm>
            <a:off x="425450" y="1651000"/>
            <a:ext cx="6234113" cy="1473200"/>
          </a:xfrm>
        </p:spPr>
        <p:txBody>
          <a:bodyPr>
            <a:normAutofit fontScale="85000" lnSpcReduction="20000"/>
          </a:bodyPr>
          <a:lstStyle/>
          <a:p>
            <a:pPr>
              <a:defRPr/>
            </a:pPr>
            <a:r>
              <a:rPr lang="en-US" altLang="ja-JP" sz="2600" dirty="0" smtClean="0"/>
              <a:t>Difficult to understand touch panel logs</a:t>
            </a:r>
          </a:p>
          <a:p>
            <a:pPr lvl="1">
              <a:defRPr/>
            </a:pPr>
            <a:r>
              <a:rPr lang="en-US" altLang="ja-JP" sz="2200" dirty="0" smtClean="0"/>
              <a:t>Each touch operation (swipe, rotate, etc.) is described over multiple lines </a:t>
            </a:r>
          </a:p>
          <a:p>
            <a:pPr lvl="1">
              <a:defRPr/>
            </a:pPr>
            <a:r>
              <a:rPr lang="en-US" altLang="ja-JP" sz="2200" dirty="0" smtClean="0"/>
              <a:t>Data format is different among smartphone products</a:t>
            </a:r>
            <a:endParaRPr lang="en-US" altLang="ja-JP" sz="2200" dirty="0"/>
          </a:p>
        </p:txBody>
      </p:sp>
      <p:sp>
        <p:nvSpPr>
          <p:cNvPr id="9" name="角丸四角形吹き出し 8"/>
          <p:cNvSpPr/>
          <p:nvPr/>
        </p:nvSpPr>
        <p:spPr>
          <a:xfrm>
            <a:off x="611188" y="3068638"/>
            <a:ext cx="6192837" cy="2752725"/>
          </a:xfrm>
          <a:prstGeom prst="wedgeRoundRectCallout">
            <a:avLst>
              <a:gd name="adj1" fmla="val 56184"/>
              <a:gd name="adj2" fmla="val -26537"/>
              <a:gd name="adj3" fmla="val 16667"/>
            </a:avLst>
          </a:prstGeom>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kumimoji="1" lang="ja-JP" altLang="en-US"/>
          </a:p>
        </p:txBody>
      </p:sp>
      <p:pic>
        <p:nvPicPr>
          <p:cNvPr id="10" name="図 9" descr="スクリーンショット 2013-10-20 5.42.0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5188" y="3141663"/>
            <a:ext cx="56515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テキスト ボックス 10"/>
          <p:cNvSpPr txBox="1">
            <a:spLocks noChangeArrowheads="1"/>
          </p:cNvSpPr>
          <p:nvPr/>
        </p:nvSpPr>
        <p:spPr bwMode="auto">
          <a:xfrm>
            <a:off x="6710363" y="1557338"/>
            <a:ext cx="2187575" cy="433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1200">
                <a:solidFill>
                  <a:schemeClr val="tx1"/>
                </a:solidFill>
                <a:latin typeface="Times New Roman" charset="0"/>
                <a:ea typeface="ＭＳ Ｐゴシック" charset="0"/>
                <a:cs typeface="ＭＳ Ｐゴシック" charset="0"/>
              </a:defRPr>
            </a:lvl1pPr>
            <a:lvl2pPr marL="742950" indent="-285750">
              <a:defRPr kumimoji="1" sz="1200">
                <a:solidFill>
                  <a:schemeClr val="tx1"/>
                </a:solidFill>
                <a:latin typeface="Times New Roman" charset="0"/>
                <a:ea typeface="ＭＳ Ｐゴシック" charset="0"/>
              </a:defRPr>
            </a:lvl2pPr>
            <a:lvl3pPr marL="1143000" indent="-228600">
              <a:defRPr kumimoji="1" sz="1200">
                <a:solidFill>
                  <a:schemeClr val="tx1"/>
                </a:solidFill>
                <a:latin typeface="Times New Roman" charset="0"/>
                <a:ea typeface="ＭＳ Ｐゴシック" charset="0"/>
              </a:defRPr>
            </a:lvl3pPr>
            <a:lvl4pPr marL="1600200" indent="-228600">
              <a:defRPr kumimoji="1" sz="1200">
                <a:solidFill>
                  <a:schemeClr val="tx1"/>
                </a:solidFill>
                <a:latin typeface="Times New Roman" charset="0"/>
                <a:ea typeface="ＭＳ Ｐゴシック" charset="0"/>
              </a:defRPr>
            </a:lvl4pPr>
            <a:lvl5pPr marL="2057400" indent="-228600">
              <a:defRPr kumimoji="1"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1200">
                <a:solidFill>
                  <a:schemeClr val="tx1"/>
                </a:solidFill>
                <a:latin typeface="Times New Roman" charset="0"/>
                <a:ea typeface="ＭＳ Ｐゴシック" charset="0"/>
              </a:defRPr>
            </a:lvl9pPr>
          </a:lstStyle>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101000-325592: 0003 0032 0000000a</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101000-325592: 0003 0035 0000011b</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101000-325592: 0003 0036 000002e3</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101000-325592: 0003 0030 0000000e</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101000-325592: 0003 0031 00000009</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101000-325592: 0003 003c ffffffd3</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101000-325623: 0000 0000 00000000</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101000-337007: 0003 0035 0000012a</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101000-337007: 0003 0036 000002d8</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101000-337007: 0003 0030 0000000c</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101000-337007: 0003 003c ffffffe7</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101000-337037: 0000 0000 00000000</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101000-348696: 0003 0035 00000142</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101000-348696: 0003 0036 000002c3</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101000-348696: 0003 0031 00000007</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101000-348696: 0003 003c ffffffbd</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101000-348696: 0000 0000 00000000</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101000-360324: 0003 0032 0000000b</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101000-360324: 0003 0035 00000164</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101000-360324: 0003 0036 000002a8</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101000-360324: 0003 0030 0000000f</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101000-360324: 0003 0031 0000000b</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101000-360355: 0003 003c 0000005a</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101000-360355: 0000 0000 00000000</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101000-371800: 0003 0032 0000000d</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101000-371800: 0003 0035 0000018c</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101000-371831: 0003 0036 00000286</a:t>
            </a:r>
          </a:p>
        </p:txBody>
      </p:sp>
      <p:sp>
        <p:nvSpPr>
          <p:cNvPr id="12" name="正方形/長方形 11"/>
          <p:cNvSpPr/>
          <p:nvPr/>
        </p:nvSpPr>
        <p:spPr bwMode="auto">
          <a:xfrm>
            <a:off x="684213" y="5949950"/>
            <a:ext cx="7848600" cy="487363"/>
          </a:xfrm>
          <a:prstGeom prst="rect">
            <a:avLst/>
          </a:prstGeom>
          <a:solidFill>
            <a:schemeClr val="accent6">
              <a:lumMod val="50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400" dirty="0">
                <a:solidFill>
                  <a:schemeClr val="bg1"/>
                </a:solidFill>
                <a:latin typeface="+mn-lt"/>
                <a:cs typeface="+mn-cs"/>
              </a:rPr>
              <a:t>Developed a system </a:t>
            </a:r>
            <a:r>
              <a:rPr lang="en-US" altLang="ja-JP" sz="2400" dirty="0" smtClean="0">
                <a:solidFill>
                  <a:schemeClr val="bg1"/>
                </a:solidFill>
                <a:latin typeface="+mn-lt"/>
                <a:cs typeface="+mn-cs"/>
              </a:rPr>
              <a:t>to recognize touch operations</a:t>
            </a:r>
            <a:endParaRPr lang="ja-JP" altLang="en-US" sz="2400" dirty="0">
              <a:solidFill>
                <a:schemeClr val="bg1"/>
              </a:solidFill>
              <a:latin typeface="+mn-lt"/>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角丸四角形吹き出し 61"/>
          <p:cNvSpPr/>
          <p:nvPr/>
        </p:nvSpPr>
        <p:spPr>
          <a:xfrm>
            <a:off x="601663" y="3760788"/>
            <a:ext cx="4114800" cy="2492375"/>
          </a:xfrm>
          <a:prstGeom prst="wedgeRoundRectCallout">
            <a:avLst>
              <a:gd name="adj1" fmla="val 56864"/>
              <a:gd name="adj2" fmla="val -42390"/>
              <a:gd name="adj3" fmla="val 16667"/>
            </a:avLst>
          </a:prstGeom>
          <a:solidFill>
            <a:schemeClr val="accent3">
              <a:lumMod val="85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kumimoji="1" lang="ja-JP" altLang="en-US"/>
          </a:p>
        </p:txBody>
      </p:sp>
      <p:sp>
        <p:nvSpPr>
          <p:cNvPr id="2" name="タイトル 1"/>
          <p:cNvSpPr>
            <a:spLocks noGrp="1"/>
          </p:cNvSpPr>
          <p:nvPr>
            <p:ph type="title"/>
          </p:nvPr>
        </p:nvSpPr>
        <p:spPr/>
        <p:txBody>
          <a:bodyPr/>
          <a:lstStyle/>
          <a:p>
            <a:pPr>
              <a:defRPr/>
            </a:pPr>
            <a:r>
              <a:rPr lang="en-US" altLang="ja-JP" dirty="0" smtClean="0"/>
              <a:t>Developed system: </a:t>
            </a:r>
            <a:r>
              <a:rPr lang="en-US" altLang="ja-JP" dirty="0" err="1" smtClean="0"/>
              <a:t>TouchAnalyzer</a:t>
            </a:r>
            <a:r>
              <a:rPr lang="en-US" altLang="ja-JP" baseline="30000" dirty="0"/>
              <a:t>[3]</a:t>
            </a:r>
            <a:endParaRPr kumimoji="0" lang="en-US" altLang="ja-JP" dirty="0"/>
          </a:p>
        </p:txBody>
      </p:sp>
      <p:sp>
        <p:nvSpPr>
          <p:cNvPr id="4" name="日付プレースホルダー 3"/>
          <p:cNvSpPr>
            <a:spLocks noGrp="1"/>
          </p:cNvSpPr>
          <p:nvPr>
            <p:ph type="dt" sz="quarter"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F8FFCF09-34E9-1F49-B124-B29DAF4E1EBA}" type="slidenum">
              <a:rPr lang="en-US" altLang="ja-JP" smtClean="0"/>
              <a:pPr>
                <a:defRPr/>
              </a:pPr>
              <a:t>9</a:t>
            </a:fld>
            <a:endParaRPr lang="en-US" altLang="ja-JP"/>
          </a:p>
        </p:txBody>
      </p:sp>
      <p:sp>
        <p:nvSpPr>
          <p:cNvPr id="3" name="コンテンツ プレースホルダー 2"/>
          <p:cNvSpPr>
            <a:spLocks noGrp="1"/>
          </p:cNvSpPr>
          <p:nvPr>
            <p:ph idx="1"/>
          </p:nvPr>
        </p:nvSpPr>
        <p:spPr>
          <a:xfrm>
            <a:off x="685800" y="1700213"/>
            <a:ext cx="7772400" cy="438150"/>
          </a:xfrm>
          <a:solidFill>
            <a:schemeClr val="accent6">
              <a:lumMod val="50000"/>
            </a:schemeClr>
          </a:solidFill>
        </p:spPr>
        <p:txBody>
          <a:bodyPr/>
          <a:lstStyle/>
          <a:p>
            <a:pPr marL="0" indent="0" algn="ctr">
              <a:buFontTx/>
              <a:buNone/>
              <a:defRPr/>
            </a:pPr>
            <a:r>
              <a:rPr lang="en-US" altLang="ja-JP" sz="2000" dirty="0">
                <a:solidFill>
                  <a:schemeClr val="bg1"/>
                </a:solidFill>
                <a:ea typeface="ヒラギノ角ゴ Pro W3"/>
                <a:cs typeface="ヒラギノ角ゴ Pro W3"/>
              </a:rPr>
              <a:t>The system for acquisition and analysis of </a:t>
            </a:r>
            <a:r>
              <a:rPr lang="en-US" altLang="ja-JP" sz="2000" dirty="0" smtClean="0">
                <a:solidFill>
                  <a:schemeClr val="bg1"/>
                </a:solidFill>
                <a:ea typeface="ヒラギノ角ゴ Pro W3"/>
                <a:cs typeface="ヒラギノ角ゴ Pro W3"/>
              </a:rPr>
              <a:t>touch panel </a:t>
            </a:r>
            <a:r>
              <a:rPr lang="en-US" altLang="ja-JP" sz="2000" dirty="0">
                <a:solidFill>
                  <a:schemeClr val="bg1"/>
                </a:solidFill>
                <a:ea typeface="ヒラギノ角ゴ Pro W3"/>
                <a:cs typeface="ヒラギノ角ゴ Pro W3"/>
              </a:rPr>
              <a:t>logs</a:t>
            </a:r>
            <a:endParaRPr lang="en-US" altLang="ja-JP" sz="2000" dirty="0" smtClean="0">
              <a:solidFill>
                <a:schemeClr val="bg1"/>
              </a:solidFill>
              <a:ea typeface="ヒラギノ角ゴ Pro W3"/>
              <a:cs typeface="ヒラギノ角ゴ Pro W3"/>
            </a:endParaRPr>
          </a:p>
        </p:txBody>
      </p:sp>
      <p:grpSp>
        <p:nvGrpSpPr>
          <p:cNvPr id="27655" name="図形グループ 12"/>
          <p:cNvGrpSpPr>
            <a:grpSpLocks/>
          </p:cNvGrpSpPr>
          <p:nvPr/>
        </p:nvGrpSpPr>
        <p:grpSpPr bwMode="auto">
          <a:xfrm flipH="1">
            <a:off x="1250950" y="2222500"/>
            <a:ext cx="2168525" cy="1135063"/>
            <a:chOff x="405506" y="22643269"/>
            <a:chExt cx="8910239" cy="4390637"/>
          </a:xfrm>
        </p:grpSpPr>
        <p:grpSp>
          <p:nvGrpSpPr>
            <p:cNvPr id="27703" name="図形グループ 13"/>
            <p:cNvGrpSpPr>
              <a:grpSpLocks/>
            </p:cNvGrpSpPr>
            <p:nvPr/>
          </p:nvGrpSpPr>
          <p:grpSpPr bwMode="auto">
            <a:xfrm>
              <a:off x="4851518" y="22643269"/>
              <a:ext cx="4464227" cy="4247915"/>
              <a:chOff x="4851518" y="22643269"/>
              <a:chExt cx="4464227" cy="4247915"/>
            </a:xfrm>
          </p:grpSpPr>
          <p:sp>
            <p:nvSpPr>
              <p:cNvPr id="16" name="フリーフォーム 15"/>
              <p:cNvSpPr/>
              <p:nvPr/>
            </p:nvSpPr>
            <p:spPr>
              <a:xfrm rot="20163718">
                <a:off x="4919331" y="25400466"/>
                <a:ext cx="2922245" cy="1492199"/>
              </a:xfrm>
              <a:custGeom>
                <a:avLst/>
                <a:gdLst>
                  <a:gd name="connsiteX0" fmla="*/ 2580315 w 2580315"/>
                  <a:gd name="connsiteY0" fmla="*/ 1010651 h 1494486"/>
                  <a:gd name="connsiteX1" fmla="*/ 1532062 w 2580315"/>
                  <a:gd name="connsiteY1" fmla="*/ 1494449 h 1494486"/>
                  <a:gd name="connsiteX2" fmla="*/ 503968 w 2580315"/>
                  <a:gd name="connsiteY2" fmla="*/ 1030809 h 1494486"/>
                  <a:gd name="connsiteX3" fmla="*/ 1411110 w 2580315"/>
                  <a:gd name="connsiteY3" fmla="*/ 43053 h 1494486"/>
                  <a:gd name="connsiteX4" fmla="*/ 0 w 2580315"/>
                  <a:gd name="connsiteY4" fmla="*/ 164003 h 1494486"/>
                  <a:gd name="connsiteX5" fmla="*/ 0 w 2580315"/>
                  <a:gd name="connsiteY5" fmla="*/ 164003 h 149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0315" h="1494486">
                    <a:moveTo>
                      <a:pt x="2580315" y="1010651"/>
                    </a:moveTo>
                    <a:cubicBezTo>
                      <a:pt x="2229217" y="1250870"/>
                      <a:pt x="1878120" y="1491089"/>
                      <a:pt x="1532062" y="1494449"/>
                    </a:cubicBezTo>
                    <a:cubicBezTo>
                      <a:pt x="1186004" y="1497809"/>
                      <a:pt x="524127" y="1272708"/>
                      <a:pt x="503968" y="1030809"/>
                    </a:cubicBezTo>
                    <a:cubicBezTo>
                      <a:pt x="483809" y="788910"/>
                      <a:pt x="1495105" y="187521"/>
                      <a:pt x="1411110" y="43053"/>
                    </a:cubicBezTo>
                    <a:cubicBezTo>
                      <a:pt x="1327115" y="-101415"/>
                      <a:pt x="0" y="164003"/>
                      <a:pt x="0" y="164003"/>
                    </a:cubicBezTo>
                    <a:lnTo>
                      <a:pt x="0" y="164003"/>
                    </a:lnTo>
                  </a:path>
                </a:pathLst>
              </a:custGeom>
            </p:spPr>
            <p:style>
              <a:lnRef idx="3">
                <a:schemeClr val="dk1"/>
              </a:lnRef>
              <a:fillRef idx="0">
                <a:schemeClr val="dk1"/>
              </a:fillRef>
              <a:effectRef idx="2">
                <a:schemeClr val="dk1"/>
              </a:effectRef>
              <a:fontRef idx="minor">
                <a:schemeClr val="tx1"/>
              </a:fontRef>
            </p:style>
            <p:txBody>
              <a:bodyPr anchor="ctr"/>
              <a:lstStyle/>
              <a:p>
                <a:pPr algn="ctr">
                  <a:defRPr/>
                </a:pPr>
                <a:endParaRPr kumimoji="1" lang="ja-JP" altLang="en-US">
                  <a:latin typeface="ヒラギノ角ゴ Pro W3"/>
                  <a:ea typeface="ヒラギノ角ゴ Pro W3"/>
                  <a:cs typeface="ヒラギノ角ゴ Pro W3"/>
                </a:endParaRPr>
              </a:p>
            </p:txBody>
          </p:sp>
          <p:pic>
            <p:nvPicPr>
              <p:cNvPr id="27706" name="図 16"/>
              <p:cNvPicPr>
                <a:picLocks noChangeAspect="1"/>
              </p:cNvPicPr>
              <p:nvPr/>
            </p:nvPicPr>
            <p:blipFill>
              <a:blip r:embed="rId2">
                <a:extLst>
                  <a:ext uri="{28A0092B-C50C-407E-A947-70E740481C1C}">
                    <a14:useLocalDpi xmlns:a14="http://schemas.microsoft.com/office/drawing/2010/main" val="0"/>
                  </a:ext>
                </a:extLst>
              </a:blip>
              <a:srcRect l="16667" r="18748"/>
              <a:stretch>
                <a:fillRect/>
              </a:stretch>
            </p:blipFill>
            <p:spPr bwMode="auto">
              <a:xfrm flipH="1">
                <a:off x="6593249" y="22643269"/>
                <a:ext cx="2722496" cy="421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台形 17"/>
              <p:cNvSpPr/>
              <p:nvPr/>
            </p:nvSpPr>
            <p:spPr>
              <a:xfrm rot="3732840">
                <a:off x="4883580" y="25702589"/>
                <a:ext cx="528104" cy="587058"/>
              </a:xfrm>
              <a:prstGeom prst="trapezoid">
                <a:avLst/>
              </a:prstGeom>
            </p:spPr>
            <p:style>
              <a:lnRef idx="1">
                <a:schemeClr val="dk1"/>
              </a:lnRef>
              <a:fillRef idx="3">
                <a:schemeClr val="dk1"/>
              </a:fillRef>
              <a:effectRef idx="2">
                <a:schemeClr val="dk1"/>
              </a:effectRef>
              <a:fontRef idx="minor">
                <a:schemeClr val="lt1"/>
              </a:fontRef>
            </p:style>
            <p:txBody>
              <a:bodyPr anchor="ctr"/>
              <a:lstStyle/>
              <a:p>
                <a:pPr algn="ctr">
                  <a:defRPr/>
                </a:pPr>
                <a:endParaRPr kumimoji="1" lang="ja-JP" altLang="en-US" dirty="0">
                  <a:latin typeface="ヒラギノ角ゴ Pro W3"/>
                  <a:ea typeface="ヒラギノ角ゴ Pro W3"/>
                  <a:cs typeface="ヒラギノ角ゴ Pro W3"/>
                </a:endParaRPr>
              </a:p>
            </p:txBody>
          </p:sp>
        </p:grpSp>
        <p:pic>
          <p:nvPicPr>
            <p:cNvPr id="27704" name="図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5506" y="23702379"/>
              <a:ext cx="4997291" cy="333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656" name="図 18" descr="analyzer.eps"/>
          <p:cNvPicPr>
            <a:picLocks noChangeAspect="1"/>
          </p:cNvPicPr>
          <p:nvPr/>
        </p:nvPicPr>
        <p:blipFill>
          <a:blip r:embed="rId4">
            <a:extLst>
              <a:ext uri="{28A0092B-C50C-407E-A947-70E740481C1C}">
                <a14:useLocalDpi xmlns:a14="http://schemas.microsoft.com/office/drawing/2010/main" val="0"/>
              </a:ext>
            </a:extLst>
          </a:blip>
          <a:srcRect l="2074" t="2100" r="2078" b="2248"/>
          <a:stretch>
            <a:fillRect/>
          </a:stretch>
        </p:blipFill>
        <p:spPr bwMode="auto">
          <a:xfrm>
            <a:off x="5027613" y="2225675"/>
            <a:ext cx="3463925"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コンテンツ プレースホルダー 2"/>
          <p:cNvSpPr txBox="1">
            <a:spLocks/>
          </p:cNvSpPr>
          <p:nvPr/>
        </p:nvSpPr>
        <p:spPr bwMode="auto">
          <a:xfrm>
            <a:off x="5154613" y="2233613"/>
            <a:ext cx="3363912"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kumimoji="1" sz="1200">
                <a:solidFill>
                  <a:schemeClr val="tx1"/>
                </a:solidFill>
                <a:latin typeface="Times New Roman" charset="0"/>
                <a:ea typeface="ＭＳ Ｐゴシック" charset="0"/>
                <a:cs typeface="ＭＳ Ｐゴシック" charset="0"/>
              </a:defRPr>
            </a:lvl1pPr>
            <a:lvl2pPr marL="742950" indent="-285750" defTabSz="457200">
              <a:defRPr kumimoji="1" sz="1200">
                <a:solidFill>
                  <a:schemeClr val="tx1"/>
                </a:solidFill>
                <a:latin typeface="Times New Roman" charset="0"/>
                <a:ea typeface="ＭＳ Ｐゴシック" charset="0"/>
              </a:defRPr>
            </a:lvl2pPr>
            <a:lvl3pPr marL="1143000" indent="-228600" defTabSz="457200">
              <a:defRPr kumimoji="1" sz="1200">
                <a:solidFill>
                  <a:schemeClr val="tx1"/>
                </a:solidFill>
                <a:latin typeface="Times New Roman" charset="0"/>
                <a:ea typeface="ＭＳ Ｐゴシック" charset="0"/>
              </a:defRPr>
            </a:lvl3pPr>
            <a:lvl4pPr marL="1600200" indent="-228600" defTabSz="457200">
              <a:defRPr kumimoji="1" sz="1200">
                <a:solidFill>
                  <a:schemeClr val="tx1"/>
                </a:solidFill>
                <a:latin typeface="Times New Roman" charset="0"/>
                <a:ea typeface="ＭＳ Ｐゴシック" charset="0"/>
              </a:defRPr>
            </a:lvl4pPr>
            <a:lvl5pPr marL="2057400" indent="-228600" defTabSz="457200">
              <a:defRPr kumimoji="1"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1200">
                <a:solidFill>
                  <a:schemeClr val="tx1"/>
                </a:solidFill>
                <a:latin typeface="Times New Roman" charset="0"/>
                <a:ea typeface="ＭＳ Ｐゴシック" charset="0"/>
              </a:defRPr>
            </a:lvl9pPr>
          </a:lstStyle>
          <a:p>
            <a:pPr algn="ctr" eaLnBrk="1" hangingPunct="1">
              <a:spcBef>
                <a:spcPct val="20000"/>
              </a:spcBef>
              <a:buFont typeface="Arial" charset="0"/>
              <a:buNone/>
            </a:pPr>
            <a:r>
              <a:rPr lang="en-US" altLang="ja-JP" sz="2000">
                <a:latin typeface="ヒラギノ角ゴ Pro W3" charset="0"/>
                <a:ea typeface="ヒラギノ角ゴ Pro W3" charset="0"/>
                <a:cs typeface="ヒラギノ角ゴ Pro W3" charset="0"/>
              </a:rPr>
              <a:t>TouchAnalyzer</a:t>
            </a:r>
            <a:endParaRPr lang="ja-JP" altLang="en-US" sz="2000">
              <a:latin typeface="ヒラギノ角ゴ Pro W3" charset="0"/>
              <a:ea typeface="ヒラギノ角ゴ Pro W3" charset="0"/>
              <a:cs typeface="ヒラギノ角ゴ Pro W3" charset="0"/>
            </a:endParaRPr>
          </a:p>
        </p:txBody>
      </p:sp>
      <p:sp>
        <p:nvSpPr>
          <p:cNvPr id="27658" name="コンテンツ プレースホルダー 2"/>
          <p:cNvSpPr txBox="1">
            <a:spLocks/>
          </p:cNvSpPr>
          <p:nvPr/>
        </p:nvSpPr>
        <p:spPr bwMode="auto">
          <a:xfrm>
            <a:off x="142875" y="3284538"/>
            <a:ext cx="47117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a:defRPr kumimoji="1" sz="1200">
                <a:solidFill>
                  <a:schemeClr val="tx1"/>
                </a:solidFill>
                <a:latin typeface="Times New Roman" charset="0"/>
                <a:ea typeface="ＭＳ Ｐゴシック" charset="0"/>
                <a:cs typeface="ＭＳ Ｐゴシック" charset="0"/>
              </a:defRPr>
            </a:lvl1pPr>
            <a:lvl2pPr marL="742950" indent="-285750">
              <a:defRPr kumimoji="1" sz="1200">
                <a:solidFill>
                  <a:schemeClr val="tx1"/>
                </a:solidFill>
                <a:latin typeface="Times New Roman" charset="0"/>
                <a:ea typeface="ＭＳ Ｐゴシック" charset="0"/>
              </a:defRPr>
            </a:lvl2pPr>
            <a:lvl3pPr marL="1143000" indent="-228600">
              <a:defRPr kumimoji="1" sz="1200">
                <a:solidFill>
                  <a:schemeClr val="tx1"/>
                </a:solidFill>
                <a:latin typeface="Times New Roman" charset="0"/>
                <a:ea typeface="ＭＳ Ｐゴシック" charset="0"/>
              </a:defRPr>
            </a:lvl3pPr>
            <a:lvl4pPr marL="1600200" indent="-228600">
              <a:defRPr kumimoji="1" sz="1200">
                <a:solidFill>
                  <a:schemeClr val="tx1"/>
                </a:solidFill>
                <a:latin typeface="Times New Roman" charset="0"/>
                <a:ea typeface="ＭＳ Ｐゴシック" charset="0"/>
              </a:defRPr>
            </a:lvl4pPr>
            <a:lvl5pPr marL="2057400" indent="-228600">
              <a:defRPr kumimoji="1"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1200">
                <a:solidFill>
                  <a:schemeClr val="tx1"/>
                </a:solidFill>
                <a:latin typeface="Times New Roman" charset="0"/>
                <a:ea typeface="ＭＳ Ｐゴシック" charset="0"/>
              </a:defRPr>
            </a:lvl9pPr>
          </a:lstStyle>
          <a:p>
            <a:pPr algn="ctr" eaLnBrk="1" hangingPunct="1">
              <a:spcBef>
                <a:spcPct val="20000"/>
              </a:spcBef>
              <a:buClr>
                <a:schemeClr val="accent1"/>
              </a:buClr>
              <a:buFont typeface="Arial" charset="0"/>
              <a:buNone/>
            </a:pPr>
            <a:r>
              <a:rPr lang="en-US" altLang="ja-JP" sz="1800" u="sng" dirty="0">
                <a:solidFill>
                  <a:schemeClr val="tx2"/>
                </a:solidFill>
                <a:latin typeface="ヒラギノ角ゴ Pro W3" charset="0"/>
                <a:ea typeface="ヒラギノ角ゴ Pro W3" charset="0"/>
                <a:cs typeface="ヒラギノ角ゴ Pro W3" charset="0"/>
              </a:rPr>
              <a:t>Acquisition of </a:t>
            </a:r>
            <a:r>
              <a:rPr lang="en-US" altLang="ja-JP" sz="1800" u="sng" dirty="0" smtClean="0">
                <a:solidFill>
                  <a:schemeClr val="tx2"/>
                </a:solidFill>
                <a:latin typeface="ヒラギノ角ゴ Pro W3" charset="0"/>
                <a:ea typeface="ヒラギノ角ゴ Pro W3" charset="0"/>
                <a:cs typeface="ヒラギノ角ゴ Pro W3" charset="0"/>
              </a:rPr>
              <a:t>touch-panel </a:t>
            </a:r>
            <a:r>
              <a:rPr lang="en-US" altLang="ja-JP" sz="1800" u="sng" dirty="0">
                <a:solidFill>
                  <a:schemeClr val="tx2"/>
                </a:solidFill>
                <a:latin typeface="ヒラギノ角ゴ Pro W3" charset="0"/>
                <a:ea typeface="ヒラギノ角ゴ Pro W3" charset="0"/>
                <a:cs typeface="ヒラギノ角ゴ Pro W3" charset="0"/>
              </a:rPr>
              <a:t>logs</a:t>
            </a:r>
          </a:p>
        </p:txBody>
      </p:sp>
      <p:sp>
        <p:nvSpPr>
          <p:cNvPr id="22" name="下矢印 21"/>
          <p:cNvSpPr/>
          <p:nvPr/>
        </p:nvSpPr>
        <p:spPr>
          <a:xfrm rot="16200000">
            <a:off x="4016375" y="2205038"/>
            <a:ext cx="615950" cy="1257300"/>
          </a:xfrm>
          <a:prstGeom prst="downArrow">
            <a:avLst/>
          </a:prstGeom>
          <a:solidFill>
            <a:schemeClr val="accent6">
              <a:lumMod val="50000"/>
              <a:alpha val="85000"/>
            </a:schemeClr>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latin typeface="ヒラギノ角ゴ Pro W3"/>
              <a:ea typeface="ヒラギノ角ゴ Pro W3"/>
              <a:cs typeface="ヒラギノ角ゴ Pro W3"/>
            </a:endParaRPr>
          </a:p>
        </p:txBody>
      </p:sp>
      <p:sp>
        <p:nvSpPr>
          <p:cNvPr id="23" name="角丸四角形 22"/>
          <p:cNvSpPr/>
          <p:nvPr/>
        </p:nvSpPr>
        <p:spPr>
          <a:xfrm>
            <a:off x="1125538" y="4964113"/>
            <a:ext cx="1398587" cy="349250"/>
          </a:xfrm>
          <a:prstGeom prst="roundRect">
            <a:avLst/>
          </a:prstGeom>
          <a:solidFill>
            <a:schemeClr val="bg1">
              <a:lumMod val="65000"/>
              <a:alpha val="0"/>
            </a:schemeClr>
          </a:solidFill>
          <a:ln>
            <a:solidFill>
              <a:schemeClr val="accent1">
                <a:shade val="95000"/>
                <a:satMod val="105000"/>
                <a:alpha val="0"/>
              </a:schemeClr>
            </a:solidFill>
          </a:ln>
          <a:effectLst/>
        </p:spPr>
        <p:style>
          <a:lnRef idx="1">
            <a:schemeClr val="accent1"/>
          </a:lnRef>
          <a:fillRef idx="2">
            <a:schemeClr val="accent1"/>
          </a:fillRef>
          <a:effectRef idx="1">
            <a:schemeClr val="accent1"/>
          </a:effectRef>
          <a:fontRef idx="minor">
            <a:schemeClr val="dk1"/>
          </a:fontRef>
        </p:style>
        <p:txBody>
          <a:bodyPr lIns="30150" tIns="15076" rIns="30150" bIns="15076" anchor="ctr"/>
          <a:lstStyle/>
          <a:p>
            <a:pPr algn="ctr">
              <a:defRPr/>
            </a:pPr>
            <a:r>
              <a:rPr kumimoji="1" lang="en-US" altLang="ja-JP" b="1" dirty="0">
                <a:solidFill>
                  <a:schemeClr val="tx2">
                    <a:lumMod val="75000"/>
                  </a:schemeClr>
                </a:solidFill>
                <a:latin typeface="ヒラギノ角ゴ Pro W3"/>
                <a:ea typeface="ヒラギノ角ゴ Pro W3"/>
                <a:cs typeface="ヒラギノ角ゴ Pro W3"/>
              </a:rPr>
              <a:t>Touch</a:t>
            </a:r>
          </a:p>
        </p:txBody>
      </p:sp>
      <p:sp>
        <p:nvSpPr>
          <p:cNvPr id="24" name="角丸四角形 23"/>
          <p:cNvSpPr/>
          <p:nvPr/>
        </p:nvSpPr>
        <p:spPr>
          <a:xfrm>
            <a:off x="2813050" y="4948238"/>
            <a:ext cx="1398588" cy="349250"/>
          </a:xfrm>
          <a:prstGeom prst="roundRect">
            <a:avLst/>
          </a:prstGeom>
          <a:solidFill>
            <a:schemeClr val="accent1">
              <a:alpha val="0"/>
            </a:schemeClr>
          </a:solidFill>
          <a:ln>
            <a:solidFill>
              <a:schemeClr val="accent1">
                <a:shade val="95000"/>
                <a:satMod val="105000"/>
                <a:alpha val="0"/>
              </a:schemeClr>
            </a:solidFill>
          </a:ln>
          <a:effectLst/>
        </p:spPr>
        <p:style>
          <a:lnRef idx="1">
            <a:schemeClr val="accent1"/>
          </a:lnRef>
          <a:fillRef idx="2">
            <a:schemeClr val="accent1"/>
          </a:fillRef>
          <a:effectRef idx="1">
            <a:schemeClr val="accent1"/>
          </a:effectRef>
          <a:fontRef idx="minor">
            <a:schemeClr val="dk1"/>
          </a:fontRef>
        </p:style>
        <p:txBody>
          <a:bodyPr lIns="30150" tIns="15076" rIns="30150" bIns="15076" anchor="ctr"/>
          <a:lstStyle/>
          <a:p>
            <a:pPr algn="ctr">
              <a:defRPr/>
            </a:pPr>
            <a:r>
              <a:rPr kumimoji="1" lang="en-US" altLang="ja-JP" b="1" dirty="0">
                <a:solidFill>
                  <a:schemeClr val="tx2">
                    <a:lumMod val="75000"/>
                  </a:schemeClr>
                </a:solidFill>
                <a:latin typeface="ヒラギノ角ゴ Pro W3"/>
                <a:ea typeface="ヒラギノ角ゴ Pro W3"/>
                <a:cs typeface="ヒラギノ角ゴ Pro W3"/>
              </a:rPr>
              <a:t>Swipe</a:t>
            </a:r>
          </a:p>
        </p:txBody>
      </p:sp>
      <p:sp>
        <p:nvSpPr>
          <p:cNvPr id="27662" name="コンテンツ プレースホルダー 2"/>
          <p:cNvSpPr txBox="1">
            <a:spLocks/>
          </p:cNvSpPr>
          <p:nvPr/>
        </p:nvSpPr>
        <p:spPr bwMode="auto">
          <a:xfrm>
            <a:off x="417513" y="3883025"/>
            <a:ext cx="44418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a:defRPr kumimoji="1" sz="1200">
                <a:solidFill>
                  <a:schemeClr val="tx1"/>
                </a:solidFill>
                <a:latin typeface="Times New Roman" charset="0"/>
                <a:ea typeface="ＭＳ Ｐゴシック" charset="0"/>
                <a:cs typeface="ＭＳ Ｐゴシック" charset="0"/>
              </a:defRPr>
            </a:lvl1pPr>
            <a:lvl2pPr marL="742950" indent="-285750">
              <a:defRPr kumimoji="1" sz="1200">
                <a:solidFill>
                  <a:schemeClr val="tx1"/>
                </a:solidFill>
                <a:latin typeface="Times New Roman" charset="0"/>
                <a:ea typeface="ＭＳ Ｐゴシック" charset="0"/>
              </a:defRPr>
            </a:lvl2pPr>
            <a:lvl3pPr marL="1143000" indent="-228600">
              <a:defRPr kumimoji="1" sz="1200">
                <a:solidFill>
                  <a:schemeClr val="tx1"/>
                </a:solidFill>
                <a:latin typeface="Times New Roman" charset="0"/>
                <a:ea typeface="ＭＳ Ｐゴシック" charset="0"/>
              </a:defRPr>
            </a:lvl3pPr>
            <a:lvl4pPr marL="1600200" indent="-228600">
              <a:defRPr kumimoji="1" sz="1200">
                <a:solidFill>
                  <a:schemeClr val="tx1"/>
                </a:solidFill>
                <a:latin typeface="Times New Roman" charset="0"/>
                <a:ea typeface="ＭＳ Ｐゴシック" charset="0"/>
              </a:defRPr>
            </a:lvl4pPr>
            <a:lvl5pPr marL="2057400" indent="-228600">
              <a:defRPr kumimoji="1"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1200">
                <a:solidFill>
                  <a:schemeClr val="tx1"/>
                </a:solidFill>
                <a:latin typeface="Times New Roman" charset="0"/>
                <a:ea typeface="ＭＳ Ｐゴシック" charset="0"/>
              </a:defRPr>
            </a:lvl9pPr>
          </a:lstStyle>
          <a:p>
            <a:pPr algn="ctr"/>
            <a:r>
              <a:rPr lang="en-US" altLang="ja-JP" sz="1800">
                <a:solidFill>
                  <a:srgbClr val="000000"/>
                </a:solidFill>
                <a:latin typeface="ヒラギノ角ゴ Pro W3" charset="0"/>
                <a:ea typeface="ヒラギノ角ゴ Pro W3" charset="0"/>
                <a:cs typeface="ヒラギノ角ゴ Pro W3" charset="0"/>
              </a:rPr>
              <a:t>Identify touch operation behaviors</a:t>
            </a:r>
          </a:p>
        </p:txBody>
      </p:sp>
      <p:sp>
        <p:nvSpPr>
          <p:cNvPr id="63" name="角丸四角形 62"/>
          <p:cNvSpPr/>
          <p:nvPr/>
        </p:nvSpPr>
        <p:spPr>
          <a:xfrm>
            <a:off x="2813050" y="5959475"/>
            <a:ext cx="1398588" cy="347663"/>
          </a:xfrm>
          <a:prstGeom prst="roundRect">
            <a:avLst/>
          </a:prstGeom>
          <a:solidFill>
            <a:schemeClr val="accent1">
              <a:alpha val="0"/>
            </a:schemeClr>
          </a:solidFill>
          <a:ln>
            <a:solidFill>
              <a:schemeClr val="accent1">
                <a:shade val="95000"/>
                <a:satMod val="105000"/>
                <a:alpha val="0"/>
              </a:schemeClr>
            </a:solidFill>
          </a:ln>
          <a:effectLst/>
        </p:spPr>
        <p:style>
          <a:lnRef idx="1">
            <a:schemeClr val="accent1"/>
          </a:lnRef>
          <a:fillRef idx="2">
            <a:schemeClr val="accent1"/>
          </a:fillRef>
          <a:effectRef idx="1">
            <a:schemeClr val="accent1"/>
          </a:effectRef>
          <a:fontRef idx="minor">
            <a:schemeClr val="dk1"/>
          </a:fontRef>
        </p:style>
        <p:txBody>
          <a:bodyPr lIns="30150" tIns="15076" rIns="30150" bIns="15076" anchor="ctr"/>
          <a:lstStyle/>
          <a:p>
            <a:pPr algn="ctr">
              <a:defRPr/>
            </a:pPr>
            <a:r>
              <a:rPr kumimoji="1" lang="en-US" altLang="ja-JP" b="1" dirty="0">
                <a:solidFill>
                  <a:schemeClr val="tx2">
                    <a:lumMod val="75000"/>
                  </a:schemeClr>
                </a:solidFill>
                <a:latin typeface="ヒラギノ角ゴ Pro W3"/>
                <a:ea typeface="ヒラギノ角ゴ Pro W3"/>
                <a:cs typeface="ヒラギノ角ゴ Pro W3"/>
              </a:rPr>
              <a:t>Pinch</a:t>
            </a:r>
          </a:p>
        </p:txBody>
      </p:sp>
      <p:sp>
        <p:nvSpPr>
          <p:cNvPr id="64" name="角丸四角形 63"/>
          <p:cNvSpPr/>
          <p:nvPr/>
        </p:nvSpPr>
        <p:spPr>
          <a:xfrm>
            <a:off x="1085850" y="5959475"/>
            <a:ext cx="1398588" cy="349250"/>
          </a:xfrm>
          <a:prstGeom prst="roundRect">
            <a:avLst/>
          </a:prstGeom>
          <a:solidFill>
            <a:schemeClr val="accent1">
              <a:alpha val="0"/>
            </a:schemeClr>
          </a:solidFill>
          <a:ln>
            <a:solidFill>
              <a:schemeClr val="accent1">
                <a:shade val="95000"/>
                <a:satMod val="105000"/>
                <a:alpha val="0"/>
              </a:schemeClr>
            </a:solidFill>
          </a:ln>
          <a:effectLst/>
        </p:spPr>
        <p:style>
          <a:lnRef idx="1">
            <a:schemeClr val="accent1"/>
          </a:lnRef>
          <a:fillRef idx="2">
            <a:schemeClr val="accent1"/>
          </a:fillRef>
          <a:effectRef idx="1">
            <a:schemeClr val="accent1"/>
          </a:effectRef>
          <a:fontRef idx="minor">
            <a:schemeClr val="dk1"/>
          </a:fontRef>
        </p:style>
        <p:txBody>
          <a:bodyPr lIns="30150" tIns="15076" rIns="30150" bIns="15076" anchor="ctr"/>
          <a:lstStyle/>
          <a:p>
            <a:pPr algn="ctr">
              <a:defRPr/>
            </a:pPr>
            <a:r>
              <a:rPr kumimoji="1" lang="en-US" altLang="ja-JP" b="1" dirty="0">
                <a:solidFill>
                  <a:schemeClr val="tx2">
                    <a:lumMod val="75000"/>
                  </a:schemeClr>
                </a:solidFill>
                <a:latin typeface="ヒラギノ角ゴ Pro W3"/>
                <a:ea typeface="ヒラギノ角ゴ Pro W3"/>
                <a:cs typeface="ヒラギノ角ゴ Pro W3"/>
              </a:rPr>
              <a:t>Rotate</a:t>
            </a:r>
          </a:p>
        </p:txBody>
      </p:sp>
      <p:sp>
        <p:nvSpPr>
          <p:cNvPr id="65" name="コンテンツ プレースホルダー 2"/>
          <p:cNvSpPr txBox="1">
            <a:spLocks/>
          </p:cNvSpPr>
          <p:nvPr/>
        </p:nvSpPr>
        <p:spPr bwMode="auto">
          <a:xfrm>
            <a:off x="4852988" y="5013325"/>
            <a:ext cx="4068762" cy="138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2075" tIns="46038" rIns="92075" bIns="46038">
            <a:normAutofit fontScale="55000" lnSpcReduction="20000"/>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085850" indent="-228600" algn="l" rtl="0" eaLnBrk="0" fontAlgn="base" hangingPunct="0">
              <a:spcBef>
                <a:spcPct val="20000"/>
              </a:spcBef>
              <a:spcAft>
                <a:spcPct val="0"/>
              </a:spcAft>
              <a:buChar char="•"/>
              <a:defRPr kumimoji="1" sz="2400">
                <a:solidFill>
                  <a:schemeClr val="tx1"/>
                </a:solidFill>
                <a:latin typeface="+mn-lt"/>
                <a:ea typeface="+mn-ea"/>
              </a:defRPr>
            </a:lvl3pPr>
            <a:lvl4pPr marL="1428750" indent="-228600" algn="l" rtl="0" eaLnBrk="0" fontAlgn="base" hangingPunct="0">
              <a:spcBef>
                <a:spcPct val="20000"/>
              </a:spcBef>
              <a:spcAft>
                <a:spcPct val="0"/>
              </a:spcAft>
              <a:buChar char="–"/>
              <a:defRPr kumimoji="1" sz="2000">
                <a:solidFill>
                  <a:schemeClr val="tx1"/>
                </a:solidFill>
                <a:latin typeface="+mn-lt"/>
                <a:ea typeface="+mn-ea"/>
              </a:defRPr>
            </a:lvl4pPr>
            <a:lvl5pPr marL="1771650" indent="-228600" algn="l" rtl="0" eaLnBrk="0" fontAlgn="base" hangingPunct="0">
              <a:spcBef>
                <a:spcPct val="20000"/>
              </a:spcBef>
              <a:spcAft>
                <a:spcPct val="0"/>
              </a:spcAft>
              <a:buChar char="•"/>
              <a:defRPr kumimoji="1" sz="2000">
                <a:solidFill>
                  <a:schemeClr val="tx1"/>
                </a:solidFill>
                <a:latin typeface="+mn-lt"/>
                <a:ea typeface="+mn-ea"/>
              </a:defRPr>
            </a:lvl5pPr>
            <a:lvl6pPr marL="2228850" indent="-228600" algn="l" rtl="0" eaLnBrk="0" fontAlgn="base" hangingPunct="0">
              <a:spcBef>
                <a:spcPct val="20000"/>
              </a:spcBef>
              <a:spcAft>
                <a:spcPct val="0"/>
              </a:spcAft>
              <a:buChar char="•"/>
              <a:defRPr sz="2000">
                <a:solidFill>
                  <a:schemeClr val="tx1"/>
                </a:solidFill>
                <a:latin typeface="+mn-lt"/>
                <a:ea typeface="+mn-ea"/>
              </a:defRPr>
            </a:lvl6pPr>
            <a:lvl7pPr marL="2686050" indent="-228600" algn="l" rtl="0" eaLnBrk="0" fontAlgn="base" hangingPunct="0">
              <a:spcBef>
                <a:spcPct val="20000"/>
              </a:spcBef>
              <a:spcAft>
                <a:spcPct val="0"/>
              </a:spcAft>
              <a:buChar char="•"/>
              <a:defRPr sz="2000">
                <a:solidFill>
                  <a:schemeClr val="tx1"/>
                </a:solidFill>
                <a:latin typeface="+mn-lt"/>
                <a:ea typeface="+mn-ea"/>
              </a:defRPr>
            </a:lvl7pPr>
            <a:lvl8pPr marL="3143250" indent="-228600" algn="l" rtl="0" eaLnBrk="0" fontAlgn="base" hangingPunct="0">
              <a:spcBef>
                <a:spcPct val="20000"/>
              </a:spcBef>
              <a:spcAft>
                <a:spcPct val="0"/>
              </a:spcAft>
              <a:buChar char="•"/>
              <a:defRPr sz="2000">
                <a:solidFill>
                  <a:schemeClr val="tx1"/>
                </a:solidFill>
                <a:latin typeface="+mn-lt"/>
                <a:ea typeface="+mn-ea"/>
              </a:defRPr>
            </a:lvl8pPr>
            <a:lvl9pPr marL="3600450" indent="-228600" algn="l" rtl="0" eaLnBrk="0" fontAlgn="base" hangingPunct="0">
              <a:spcBef>
                <a:spcPct val="20000"/>
              </a:spcBef>
              <a:spcAft>
                <a:spcPct val="0"/>
              </a:spcAft>
              <a:buChar char="•"/>
              <a:defRPr sz="2000">
                <a:solidFill>
                  <a:schemeClr val="tx1"/>
                </a:solidFill>
                <a:latin typeface="+mn-lt"/>
                <a:ea typeface="+mn-ea"/>
              </a:defRPr>
            </a:lvl9pPr>
          </a:lstStyle>
          <a:p>
            <a:pPr marL="457200" lvl="1" indent="0">
              <a:buFontTx/>
              <a:buNone/>
              <a:defRPr/>
            </a:pPr>
            <a:r>
              <a:rPr lang="en-US" altLang="ja-JP" sz="3300" dirty="0">
                <a:ea typeface="ヒラギノ角ゴ ProN W3"/>
                <a:cs typeface="ヒラギノ角ゴ ProN W3"/>
              </a:rPr>
              <a:t>Statistical processing</a:t>
            </a:r>
          </a:p>
          <a:p>
            <a:pPr lvl="1">
              <a:buFont typeface="Arial"/>
              <a:buChar char="•"/>
              <a:defRPr/>
            </a:pPr>
            <a:r>
              <a:rPr lang="en-US" altLang="ja-JP" sz="2900" dirty="0">
                <a:ea typeface="ヒラギノ角ゴ ProN W3"/>
                <a:cs typeface="ヒラギノ角ゴ ProN W3"/>
              </a:rPr>
              <a:t>Identify gesture's name and the number of fingers</a:t>
            </a:r>
          </a:p>
          <a:p>
            <a:pPr lvl="1">
              <a:buFont typeface="Arial"/>
              <a:buChar char="•"/>
              <a:defRPr/>
            </a:pPr>
            <a:r>
              <a:rPr lang="en-US" altLang="ja-JP" sz="2900" dirty="0">
                <a:ea typeface="ヒラギノ角ゴ ProN W3"/>
                <a:cs typeface="ヒラギノ角ゴ ProN W3"/>
              </a:rPr>
              <a:t>Calculate speed of </a:t>
            </a:r>
            <a:r>
              <a:rPr lang="en-US" altLang="ja-JP" sz="2900" dirty="0" smtClean="0">
                <a:ea typeface="ヒラギノ角ゴ ProN W3"/>
                <a:cs typeface="ヒラギノ角ゴ ProN W3"/>
              </a:rPr>
              <a:t>swipes</a:t>
            </a:r>
            <a:endParaRPr lang="en-US" altLang="ja-JP" sz="2900" dirty="0">
              <a:ea typeface="ヒラギノ角ゴ ProN W3"/>
              <a:cs typeface="ヒラギノ角ゴ ProN W3"/>
            </a:endParaRPr>
          </a:p>
          <a:p>
            <a:pPr lvl="1">
              <a:buFont typeface="Arial"/>
              <a:buChar char="•"/>
              <a:defRPr/>
            </a:pPr>
            <a:r>
              <a:rPr lang="en-US" altLang="ja-JP" sz="2900" dirty="0">
                <a:ea typeface="ヒラギノ角ゴ ProN W3"/>
                <a:cs typeface="ヒラギノ角ゴ ProN W3"/>
              </a:rPr>
              <a:t>Aggregation for each application</a:t>
            </a:r>
          </a:p>
        </p:txBody>
      </p:sp>
      <p:sp>
        <p:nvSpPr>
          <p:cNvPr id="66" name="コンテンツ プレースホルダー 2"/>
          <p:cNvSpPr txBox="1">
            <a:spLocks/>
          </p:cNvSpPr>
          <p:nvPr/>
        </p:nvSpPr>
        <p:spPr>
          <a:xfrm>
            <a:off x="115888" y="6215063"/>
            <a:ext cx="8915400" cy="309562"/>
          </a:xfrm>
          <a:prstGeom prst="rect">
            <a:avLst/>
          </a:prstGeom>
          <a:noFill/>
        </p:spPr>
        <p:txBody>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114300" indent="0" algn="ctr">
              <a:buClr>
                <a:schemeClr val="tx2">
                  <a:lumMod val="50000"/>
                </a:schemeClr>
              </a:buClr>
              <a:buFont typeface="Arial" pitchFamily="34" charset="0"/>
              <a:buNone/>
              <a:defRPr/>
            </a:pPr>
            <a:r>
              <a:rPr lang="en-US" altLang="ja-JP" sz="1400" dirty="0" smtClean="0"/>
              <a:t>[3] Hirabe</a:t>
            </a:r>
            <a:r>
              <a:rPr lang="en-US" altLang="ja-JP" sz="1400" dirty="0"/>
              <a:t>, </a:t>
            </a:r>
            <a:r>
              <a:rPr lang="en-US" altLang="ja-JP" sz="1400" dirty="0" smtClean="0"/>
              <a:t>Y, et al. ICMU 2014 </a:t>
            </a:r>
            <a:endParaRPr lang="en-US" altLang="ja-JP" sz="1400" dirty="0"/>
          </a:p>
        </p:txBody>
      </p:sp>
      <p:grpSp>
        <p:nvGrpSpPr>
          <p:cNvPr id="27667" name="図形グループ 25"/>
          <p:cNvGrpSpPr>
            <a:grpSpLocks/>
          </p:cNvGrpSpPr>
          <p:nvPr/>
        </p:nvGrpSpPr>
        <p:grpSpPr bwMode="auto">
          <a:xfrm>
            <a:off x="1039813" y="4164013"/>
            <a:ext cx="3171825" cy="1971675"/>
            <a:chOff x="457200" y="453138"/>
            <a:chExt cx="8972836" cy="6133426"/>
          </a:xfrm>
        </p:grpSpPr>
        <p:grpSp>
          <p:nvGrpSpPr>
            <p:cNvPr id="27668" name="図形グループ 26"/>
            <p:cNvGrpSpPr>
              <a:grpSpLocks/>
            </p:cNvGrpSpPr>
            <p:nvPr/>
          </p:nvGrpSpPr>
          <p:grpSpPr bwMode="auto">
            <a:xfrm>
              <a:off x="457200" y="453138"/>
              <a:ext cx="8972836" cy="6133426"/>
              <a:chOff x="1336450" y="3970799"/>
              <a:chExt cx="2104200" cy="1929036"/>
            </a:xfrm>
          </p:grpSpPr>
          <p:pic>
            <p:nvPicPr>
              <p:cNvPr id="27699" name="図 57" descr="image_pinch.eps"/>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8550" y="5086997"/>
                <a:ext cx="1052100" cy="8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0" name="図 58" descr="image_rotate.eps"/>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6450" y="5086997"/>
                <a:ext cx="1052100" cy="81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1" name="図 59" descr="image_swipe.eps"/>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8550" y="3983267"/>
                <a:ext cx="1052100" cy="80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2" name="図 60" descr="image_touch.eps"/>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6450" y="3970799"/>
                <a:ext cx="1052100" cy="8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 name="フリーフォーム 67"/>
            <p:cNvSpPr/>
            <p:nvPr/>
          </p:nvSpPr>
          <p:spPr>
            <a:xfrm>
              <a:off x="484145" y="724745"/>
              <a:ext cx="2205035" cy="2296333"/>
            </a:xfrm>
            <a:custGeom>
              <a:avLst/>
              <a:gdLst>
                <a:gd name="connsiteX0" fmla="*/ 965036 w 2207166"/>
                <a:gd name="connsiteY0" fmla="*/ 2041968 h 2300197"/>
                <a:gd name="connsiteX1" fmla="*/ 611334 w 2207166"/>
                <a:gd name="connsiteY1" fmla="*/ 1897293 h 2300197"/>
                <a:gd name="connsiteX2" fmla="*/ 209400 w 2207166"/>
                <a:gd name="connsiteY2" fmla="*/ 1575792 h 2300197"/>
                <a:gd name="connsiteX3" fmla="*/ 80781 w 2207166"/>
                <a:gd name="connsiteY3" fmla="*/ 1318592 h 2300197"/>
                <a:gd name="connsiteX4" fmla="*/ 394 w 2207166"/>
                <a:gd name="connsiteY4" fmla="*/ 1157842 h 2300197"/>
                <a:gd name="connsiteX5" fmla="*/ 48626 w 2207166"/>
                <a:gd name="connsiteY5" fmla="*/ 997092 h 2300197"/>
                <a:gd name="connsiteX6" fmla="*/ 16471 w 2207166"/>
                <a:gd name="connsiteY6" fmla="*/ 772042 h 2300197"/>
                <a:gd name="connsiteX7" fmla="*/ 209400 w 2207166"/>
                <a:gd name="connsiteY7" fmla="*/ 772042 h 2300197"/>
                <a:gd name="connsiteX8" fmla="*/ 418405 w 2207166"/>
                <a:gd name="connsiteY8" fmla="*/ 948867 h 2300197"/>
                <a:gd name="connsiteX9" fmla="*/ 418405 w 2207166"/>
                <a:gd name="connsiteY9" fmla="*/ 1077467 h 2300197"/>
                <a:gd name="connsiteX10" fmla="*/ 466637 w 2207166"/>
                <a:gd name="connsiteY10" fmla="*/ 1189992 h 2300197"/>
                <a:gd name="connsiteX11" fmla="*/ 482715 w 2207166"/>
                <a:gd name="connsiteY11" fmla="*/ 1302517 h 2300197"/>
                <a:gd name="connsiteX12" fmla="*/ 563102 w 2207166"/>
                <a:gd name="connsiteY12" fmla="*/ 1270367 h 2300197"/>
                <a:gd name="connsiteX13" fmla="*/ 643488 w 2207166"/>
                <a:gd name="connsiteY13" fmla="*/ 981017 h 2300197"/>
                <a:gd name="connsiteX14" fmla="*/ 691720 w 2207166"/>
                <a:gd name="connsiteY14" fmla="*/ 836342 h 2300197"/>
                <a:gd name="connsiteX15" fmla="*/ 530947 w 2207166"/>
                <a:gd name="connsiteY15" fmla="*/ 579142 h 2300197"/>
                <a:gd name="connsiteX16" fmla="*/ 418405 w 2207166"/>
                <a:gd name="connsiteY16" fmla="*/ 338017 h 2300197"/>
                <a:gd name="connsiteX17" fmla="*/ 402328 w 2207166"/>
                <a:gd name="connsiteY17" fmla="*/ 80817 h 2300197"/>
                <a:gd name="connsiteX18" fmla="*/ 530947 w 2207166"/>
                <a:gd name="connsiteY18" fmla="*/ 442 h 2300197"/>
                <a:gd name="connsiteX19" fmla="*/ 691720 w 2207166"/>
                <a:gd name="connsiteY19" fmla="*/ 64742 h 2300197"/>
                <a:gd name="connsiteX20" fmla="*/ 868571 w 2207166"/>
                <a:gd name="connsiteY20" fmla="*/ 354092 h 2300197"/>
                <a:gd name="connsiteX21" fmla="*/ 997190 w 2207166"/>
                <a:gd name="connsiteY21" fmla="*/ 546992 h 2300197"/>
                <a:gd name="connsiteX22" fmla="*/ 1125809 w 2207166"/>
                <a:gd name="connsiteY22" fmla="*/ 755967 h 2300197"/>
                <a:gd name="connsiteX23" fmla="*/ 1125809 w 2207166"/>
                <a:gd name="connsiteY23" fmla="*/ 434467 h 2300197"/>
                <a:gd name="connsiteX24" fmla="*/ 1125809 w 2207166"/>
                <a:gd name="connsiteY24" fmla="*/ 370167 h 2300197"/>
                <a:gd name="connsiteX25" fmla="*/ 965036 w 2207166"/>
                <a:gd name="connsiteY25" fmla="*/ 418392 h 2300197"/>
                <a:gd name="connsiteX26" fmla="*/ 1222273 w 2207166"/>
                <a:gd name="connsiteY26" fmla="*/ 273717 h 2300197"/>
                <a:gd name="connsiteX27" fmla="*/ 1479511 w 2207166"/>
                <a:gd name="connsiteY27" fmla="*/ 450542 h 2300197"/>
                <a:gd name="connsiteX28" fmla="*/ 1543821 w 2207166"/>
                <a:gd name="connsiteY28" fmla="*/ 836342 h 2300197"/>
                <a:gd name="connsiteX29" fmla="*/ 1495589 w 2207166"/>
                <a:gd name="connsiteY29" fmla="*/ 498767 h 2300197"/>
                <a:gd name="connsiteX30" fmla="*/ 1640285 w 2207166"/>
                <a:gd name="connsiteY30" fmla="*/ 595217 h 2300197"/>
                <a:gd name="connsiteX31" fmla="*/ 1768904 w 2207166"/>
                <a:gd name="connsiteY31" fmla="*/ 868492 h 2300197"/>
                <a:gd name="connsiteX32" fmla="*/ 1736749 w 2207166"/>
                <a:gd name="connsiteY32" fmla="*/ 723817 h 2300197"/>
                <a:gd name="connsiteX33" fmla="*/ 1833213 w 2207166"/>
                <a:gd name="connsiteY33" fmla="*/ 755967 h 2300197"/>
                <a:gd name="connsiteX34" fmla="*/ 2042219 w 2207166"/>
                <a:gd name="connsiteY34" fmla="*/ 1045317 h 2300197"/>
                <a:gd name="connsiteX35" fmla="*/ 2026142 w 2207166"/>
                <a:gd name="connsiteY35" fmla="*/ 1495417 h 2300197"/>
                <a:gd name="connsiteX36" fmla="*/ 2090451 w 2207166"/>
                <a:gd name="connsiteY36" fmla="*/ 1768693 h 2300197"/>
                <a:gd name="connsiteX37" fmla="*/ 2202993 w 2207166"/>
                <a:gd name="connsiteY37" fmla="*/ 1977668 h 2300197"/>
                <a:gd name="connsiteX38" fmla="*/ 1929677 w 2207166"/>
                <a:gd name="connsiteY38" fmla="*/ 2170568 h 2300197"/>
                <a:gd name="connsiteX39" fmla="*/ 1383047 w 2207166"/>
                <a:gd name="connsiteY39" fmla="*/ 2299168 h 2300197"/>
                <a:gd name="connsiteX40" fmla="*/ 1061500 w 2207166"/>
                <a:gd name="connsiteY40" fmla="*/ 2218793 h 2300197"/>
                <a:gd name="connsiteX41" fmla="*/ 965036 w 2207166"/>
                <a:gd name="connsiteY41" fmla="*/ 2041968 h 230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07166" h="2300197">
                  <a:moveTo>
                    <a:pt x="965036" y="2041968"/>
                  </a:moveTo>
                  <a:cubicBezTo>
                    <a:pt x="890008" y="1988385"/>
                    <a:pt x="737273" y="1974989"/>
                    <a:pt x="611334" y="1897293"/>
                  </a:cubicBezTo>
                  <a:cubicBezTo>
                    <a:pt x="485395" y="1819597"/>
                    <a:pt x="297825" y="1672242"/>
                    <a:pt x="209400" y="1575792"/>
                  </a:cubicBezTo>
                  <a:cubicBezTo>
                    <a:pt x="120975" y="1479342"/>
                    <a:pt x="80781" y="1318592"/>
                    <a:pt x="80781" y="1318592"/>
                  </a:cubicBezTo>
                  <a:cubicBezTo>
                    <a:pt x="45947" y="1248934"/>
                    <a:pt x="5753" y="1211425"/>
                    <a:pt x="394" y="1157842"/>
                  </a:cubicBezTo>
                  <a:cubicBezTo>
                    <a:pt x="-4965" y="1104259"/>
                    <a:pt x="45947" y="1061392"/>
                    <a:pt x="48626" y="997092"/>
                  </a:cubicBezTo>
                  <a:cubicBezTo>
                    <a:pt x="51305" y="932792"/>
                    <a:pt x="-10325" y="809550"/>
                    <a:pt x="16471" y="772042"/>
                  </a:cubicBezTo>
                  <a:cubicBezTo>
                    <a:pt x="43267" y="734534"/>
                    <a:pt x="142411" y="742571"/>
                    <a:pt x="209400" y="772042"/>
                  </a:cubicBezTo>
                  <a:cubicBezTo>
                    <a:pt x="276389" y="801513"/>
                    <a:pt x="383571" y="897963"/>
                    <a:pt x="418405" y="948867"/>
                  </a:cubicBezTo>
                  <a:cubicBezTo>
                    <a:pt x="453239" y="999771"/>
                    <a:pt x="410366" y="1037279"/>
                    <a:pt x="418405" y="1077467"/>
                  </a:cubicBezTo>
                  <a:cubicBezTo>
                    <a:pt x="426444" y="1117654"/>
                    <a:pt x="455919" y="1152484"/>
                    <a:pt x="466637" y="1189992"/>
                  </a:cubicBezTo>
                  <a:cubicBezTo>
                    <a:pt x="477355" y="1227500"/>
                    <a:pt x="466638" y="1289121"/>
                    <a:pt x="482715" y="1302517"/>
                  </a:cubicBezTo>
                  <a:cubicBezTo>
                    <a:pt x="498792" y="1315913"/>
                    <a:pt x="536307" y="1323950"/>
                    <a:pt x="563102" y="1270367"/>
                  </a:cubicBezTo>
                  <a:cubicBezTo>
                    <a:pt x="589897" y="1216784"/>
                    <a:pt x="622052" y="1053354"/>
                    <a:pt x="643488" y="981017"/>
                  </a:cubicBezTo>
                  <a:cubicBezTo>
                    <a:pt x="664924" y="908680"/>
                    <a:pt x="710477" y="903321"/>
                    <a:pt x="691720" y="836342"/>
                  </a:cubicBezTo>
                  <a:cubicBezTo>
                    <a:pt x="672963" y="769363"/>
                    <a:pt x="576499" y="662196"/>
                    <a:pt x="530947" y="579142"/>
                  </a:cubicBezTo>
                  <a:cubicBezTo>
                    <a:pt x="485394" y="496088"/>
                    <a:pt x="439841" y="421071"/>
                    <a:pt x="418405" y="338017"/>
                  </a:cubicBezTo>
                  <a:cubicBezTo>
                    <a:pt x="396969" y="254963"/>
                    <a:pt x="383571" y="137080"/>
                    <a:pt x="402328" y="80817"/>
                  </a:cubicBezTo>
                  <a:cubicBezTo>
                    <a:pt x="421085" y="24554"/>
                    <a:pt x="482715" y="3121"/>
                    <a:pt x="530947" y="442"/>
                  </a:cubicBezTo>
                  <a:cubicBezTo>
                    <a:pt x="579179" y="-2237"/>
                    <a:pt x="635449" y="5800"/>
                    <a:pt x="691720" y="64742"/>
                  </a:cubicBezTo>
                  <a:cubicBezTo>
                    <a:pt x="747991" y="123684"/>
                    <a:pt x="817659" y="273717"/>
                    <a:pt x="868571" y="354092"/>
                  </a:cubicBezTo>
                  <a:cubicBezTo>
                    <a:pt x="919483" y="434467"/>
                    <a:pt x="954317" y="480013"/>
                    <a:pt x="997190" y="546992"/>
                  </a:cubicBezTo>
                  <a:cubicBezTo>
                    <a:pt x="1040063" y="613971"/>
                    <a:pt x="1104373" y="774721"/>
                    <a:pt x="1125809" y="755967"/>
                  </a:cubicBezTo>
                  <a:cubicBezTo>
                    <a:pt x="1147246" y="737213"/>
                    <a:pt x="1125809" y="434467"/>
                    <a:pt x="1125809" y="434467"/>
                  </a:cubicBezTo>
                  <a:cubicBezTo>
                    <a:pt x="1125809" y="370167"/>
                    <a:pt x="1152604" y="372846"/>
                    <a:pt x="1125809" y="370167"/>
                  </a:cubicBezTo>
                  <a:cubicBezTo>
                    <a:pt x="1099014" y="367488"/>
                    <a:pt x="948959" y="434467"/>
                    <a:pt x="965036" y="418392"/>
                  </a:cubicBezTo>
                  <a:cubicBezTo>
                    <a:pt x="981113" y="402317"/>
                    <a:pt x="1136527" y="268359"/>
                    <a:pt x="1222273" y="273717"/>
                  </a:cubicBezTo>
                  <a:cubicBezTo>
                    <a:pt x="1308019" y="279075"/>
                    <a:pt x="1425920" y="356771"/>
                    <a:pt x="1479511" y="450542"/>
                  </a:cubicBezTo>
                  <a:cubicBezTo>
                    <a:pt x="1533102" y="544313"/>
                    <a:pt x="1541141" y="828305"/>
                    <a:pt x="1543821" y="836342"/>
                  </a:cubicBezTo>
                  <a:cubicBezTo>
                    <a:pt x="1546501" y="844379"/>
                    <a:pt x="1479512" y="538954"/>
                    <a:pt x="1495589" y="498767"/>
                  </a:cubicBezTo>
                  <a:cubicBezTo>
                    <a:pt x="1511666" y="458580"/>
                    <a:pt x="1594733" y="533596"/>
                    <a:pt x="1640285" y="595217"/>
                  </a:cubicBezTo>
                  <a:cubicBezTo>
                    <a:pt x="1685837" y="656838"/>
                    <a:pt x="1752827" y="847059"/>
                    <a:pt x="1768904" y="868492"/>
                  </a:cubicBezTo>
                  <a:cubicBezTo>
                    <a:pt x="1784981" y="889925"/>
                    <a:pt x="1726031" y="742571"/>
                    <a:pt x="1736749" y="723817"/>
                  </a:cubicBezTo>
                  <a:cubicBezTo>
                    <a:pt x="1747467" y="705063"/>
                    <a:pt x="1782301" y="702384"/>
                    <a:pt x="1833213" y="755967"/>
                  </a:cubicBezTo>
                  <a:cubicBezTo>
                    <a:pt x="1884125" y="809550"/>
                    <a:pt x="2010064" y="922075"/>
                    <a:pt x="2042219" y="1045317"/>
                  </a:cubicBezTo>
                  <a:cubicBezTo>
                    <a:pt x="2074374" y="1168559"/>
                    <a:pt x="2018103" y="1374854"/>
                    <a:pt x="2026142" y="1495417"/>
                  </a:cubicBezTo>
                  <a:cubicBezTo>
                    <a:pt x="2034181" y="1615980"/>
                    <a:pt x="2060976" y="1688318"/>
                    <a:pt x="2090451" y="1768693"/>
                  </a:cubicBezTo>
                  <a:cubicBezTo>
                    <a:pt x="2119926" y="1849068"/>
                    <a:pt x="2229789" y="1910689"/>
                    <a:pt x="2202993" y="1977668"/>
                  </a:cubicBezTo>
                  <a:cubicBezTo>
                    <a:pt x="2176197" y="2044647"/>
                    <a:pt x="2066335" y="2116985"/>
                    <a:pt x="1929677" y="2170568"/>
                  </a:cubicBezTo>
                  <a:cubicBezTo>
                    <a:pt x="1793019" y="2224151"/>
                    <a:pt x="1527743" y="2291131"/>
                    <a:pt x="1383047" y="2299168"/>
                  </a:cubicBezTo>
                  <a:cubicBezTo>
                    <a:pt x="1238351" y="2307205"/>
                    <a:pt x="1136528" y="2267018"/>
                    <a:pt x="1061500" y="2218793"/>
                  </a:cubicBezTo>
                  <a:cubicBezTo>
                    <a:pt x="986472" y="2170568"/>
                    <a:pt x="1040064" y="2095551"/>
                    <a:pt x="965036" y="2041968"/>
                  </a:cubicBez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69" name="フリーフォーム 68"/>
            <p:cNvSpPr/>
            <p:nvPr/>
          </p:nvSpPr>
          <p:spPr>
            <a:xfrm>
              <a:off x="2927200" y="774129"/>
              <a:ext cx="2011927" cy="2246949"/>
            </a:xfrm>
            <a:custGeom>
              <a:avLst/>
              <a:gdLst>
                <a:gd name="connsiteX0" fmla="*/ 1045142 w 2013884"/>
                <a:gd name="connsiteY0" fmla="*/ 2248009 h 2248009"/>
                <a:gd name="connsiteX1" fmla="*/ 868291 w 2013884"/>
                <a:gd name="connsiteY1" fmla="*/ 2103334 h 2248009"/>
                <a:gd name="connsiteX2" fmla="*/ 450279 w 2013884"/>
                <a:gd name="connsiteY2" fmla="*/ 1942584 h 2248009"/>
                <a:gd name="connsiteX3" fmla="*/ 160887 w 2013884"/>
                <a:gd name="connsiteY3" fmla="*/ 1717534 h 2248009"/>
                <a:gd name="connsiteX4" fmla="*/ 64422 w 2013884"/>
                <a:gd name="connsiteY4" fmla="*/ 1460333 h 2248009"/>
                <a:gd name="connsiteX5" fmla="*/ 113 w 2013884"/>
                <a:gd name="connsiteY5" fmla="*/ 1347808 h 2248009"/>
                <a:gd name="connsiteX6" fmla="*/ 48345 w 2013884"/>
                <a:gd name="connsiteY6" fmla="*/ 1138833 h 2248009"/>
                <a:gd name="connsiteX7" fmla="*/ 32268 w 2013884"/>
                <a:gd name="connsiteY7" fmla="*/ 994158 h 2248009"/>
                <a:gd name="connsiteX8" fmla="*/ 225196 w 2013884"/>
                <a:gd name="connsiteY8" fmla="*/ 1042383 h 2248009"/>
                <a:gd name="connsiteX9" fmla="*/ 353815 w 2013884"/>
                <a:gd name="connsiteY9" fmla="*/ 1267433 h 2248009"/>
                <a:gd name="connsiteX10" fmla="*/ 369892 w 2013884"/>
                <a:gd name="connsiteY10" fmla="*/ 1363883 h 2248009"/>
                <a:gd name="connsiteX11" fmla="*/ 418124 w 2013884"/>
                <a:gd name="connsiteY11" fmla="*/ 1363883 h 2248009"/>
                <a:gd name="connsiteX12" fmla="*/ 402047 w 2013884"/>
                <a:gd name="connsiteY12" fmla="*/ 1026308 h 2248009"/>
                <a:gd name="connsiteX13" fmla="*/ 193041 w 2013884"/>
                <a:gd name="connsiteY13" fmla="*/ 447608 h 2248009"/>
                <a:gd name="connsiteX14" fmla="*/ 160887 w 2013884"/>
                <a:gd name="connsiteY14" fmla="*/ 142183 h 2248009"/>
                <a:gd name="connsiteX15" fmla="*/ 289506 w 2013884"/>
                <a:gd name="connsiteY15" fmla="*/ 93958 h 2248009"/>
                <a:gd name="connsiteX16" fmla="*/ 385970 w 2013884"/>
                <a:gd name="connsiteY16" fmla="*/ 222558 h 2248009"/>
                <a:gd name="connsiteX17" fmla="*/ 514589 w 2013884"/>
                <a:gd name="connsiteY17" fmla="*/ 511908 h 2248009"/>
                <a:gd name="connsiteX18" fmla="*/ 707517 w 2013884"/>
                <a:gd name="connsiteY18" fmla="*/ 785183 h 2248009"/>
                <a:gd name="connsiteX19" fmla="*/ 803981 w 2013884"/>
                <a:gd name="connsiteY19" fmla="*/ 769108 h 2248009"/>
                <a:gd name="connsiteX20" fmla="*/ 723594 w 2013884"/>
                <a:gd name="connsiteY20" fmla="*/ 592283 h 2248009"/>
                <a:gd name="connsiteX21" fmla="*/ 611053 w 2013884"/>
                <a:gd name="connsiteY21" fmla="*/ 383308 h 2248009"/>
                <a:gd name="connsiteX22" fmla="*/ 514589 w 2013884"/>
                <a:gd name="connsiteY22" fmla="*/ 190408 h 2248009"/>
                <a:gd name="connsiteX23" fmla="*/ 530666 w 2013884"/>
                <a:gd name="connsiteY23" fmla="*/ 61808 h 2248009"/>
                <a:gd name="connsiteX24" fmla="*/ 627130 w 2013884"/>
                <a:gd name="connsiteY24" fmla="*/ 13583 h 2248009"/>
                <a:gd name="connsiteX25" fmla="*/ 884368 w 2013884"/>
                <a:gd name="connsiteY25" fmla="*/ 302933 h 2248009"/>
                <a:gd name="connsiteX26" fmla="*/ 1012987 w 2013884"/>
                <a:gd name="connsiteY26" fmla="*/ 479758 h 2248009"/>
                <a:gd name="connsiteX27" fmla="*/ 1109451 w 2013884"/>
                <a:gd name="connsiteY27" fmla="*/ 720883 h 2248009"/>
                <a:gd name="connsiteX28" fmla="*/ 1141606 w 2013884"/>
                <a:gd name="connsiteY28" fmla="*/ 785183 h 2248009"/>
                <a:gd name="connsiteX29" fmla="*/ 1125528 w 2013884"/>
                <a:gd name="connsiteY29" fmla="*/ 608358 h 2248009"/>
                <a:gd name="connsiteX30" fmla="*/ 1061219 w 2013884"/>
                <a:gd name="connsiteY30" fmla="*/ 544058 h 2248009"/>
                <a:gd name="connsiteX31" fmla="*/ 1350611 w 2013884"/>
                <a:gd name="connsiteY31" fmla="*/ 608358 h 2248009"/>
                <a:gd name="connsiteX32" fmla="*/ 1398844 w 2013884"/>
                <a:gd name="connsiteY32" fmla="*/ 801258 h 2248009"/>
                <a:gd name="connsiteX33" fmla="*/ 1463153 w 2013884"/>
                <a:gd name="connsiteY33" fmla="*/ 672658 h 2248009"/>
                <a:gd name="connsiteX34" fmla="*/ 1607849 w 2013884"/>
                <a:gd name="connsiteY34" fmla="*/ 785183 h 2248009"/>
                <a:gd name="connsiteX35" fmla="*/ 1752546 w 2013884"/>
                <a:gd name="connsiteY35" fmla="*/ 994158 h 2248009"/>
                <a:gd name="connsiteX36" fmla="*/ 1816855 w 2013884"/>
                <a:gd name="connsiteY36" fmla="*/ 1379958 h 2248009"/>
                <a:gd name="connsiteX37" fmla="*/ 1929397 w 2013884"/>
                <a:gd name="connsiteY37" fmla="*/ 1830059 h 2248009"/>
                <a:gd name="connsiteX38" fmla="*/ 1993706 w 2013884"/>
                <a:gd name="connsiteY38" fmla="*/ 1958659 h 2248009"/>
                <a:gd name="connsiteX39" fmla="*/ 1559617 w 2013884"/>
                <a:gd name="connsiteY39" fmla="*/ 2183709 h 2248009"/>
                <a:gd name="connsiteX40" fmla="*/ 996909 w 2013884"/>
                <a:gd name="connsiteY40" fmla="*/ 2231934 h 2248009"/>
                <a:gd name="connsiteX41" fmla="*/ 996909 w 2013884"/>
                <a:gd name="connsiteY41" fmla="*/ 2231934 h 2248009"/>
                <a:gd name="connsiteX42" fmla="*/ 948677 w 2013884"/>
                <a:gd name="connsiteY42" fmla="*/ 2151559 h 22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13884" h="2248009">
                  <a:moveTo>
                    <a:pt x="1045142" y="2248009"/>
                  </a:moveTo>
                  <a:cubicBezTo>
                    <a:pt x="1006288" y="2201123"/>
                    <a:pt x="967435" y="2154238"/>
                    <a:pt x="868291" y="2103334"/>
                  </a:cubicBezTo>
                  <a:cubicBezTo>
                    <a:pt x="769147" y="2052430"/>
                    <a:pt x="568180" y="2006884"/>
                    <a:pt x="450279" y="1942584"/>
                  </a:cubicBezTo>
                  <a:cubicBezTo>
                    <a:pt x="332378" y="1878284"/>
                    <a:pt x="225196" y="1797909"/>
                    <a:pt x="160887" y="1717534"/>
                  </a:cubicBezTo>
                  <a:cubicBezTo>
                    <a:pt x="96578" y="1637159"/>
                    <a:pt x="91218" y="1521954"/>
                    <a:pt x="64422" y="1460333"/>
                  </a:cubicBezTo>
                  <a:cubicBezTo>
                    <a:pt x="37626" y="1398712"/>
                    <a:pt x="2792" y="1401391"/>
                    <a:pt x="113" y="1347808"/>
                  </a:cubicBezTo>
                  <a:cubicBezTo>
                    <a:pt x="-2566" y="1294225"/>
                    <a:pt x="42986" y="1197775"/>
                    <a:pt x="48345" y="1138833"/>
                  </a:cubicBezTo>
                  <a:cubicBezTo>
                    <a:pt x="53704" y="1079891"/>
                    <a:pt x="2793" y="1010233"/>
                    <a:pt x="32268" y="994158"/>
                  </a:cubicBezTo>
                  <a:cubicBezTo>
                    <a:pt x="61743" y="978083"/>
                    <a:pt x="171605" y="996837"/>
                    <a:pt x="225196" y="1042383"/>
                  </a:cubicBezTo>
                  <a:cubicBezTo>
                    <a:pt x="278787" y="1087929"/>
                    <a:pt x="329699" y="1213850"/>
                    <a:pt x="353815" y="1267433"/>
                  </a:cubicBezTo>
                  <a:cubicBezTo>
                    <a:pt x="377931" y="1321016"/>
                    <a:pt x="359174" y="1347808"/>
                    <a:pt x="369892" y="1363883"/>
                  </a:cubicBezTo>
                  <a:cubicBezTo>
                    <a:pt x="380610" y="1379958"/>
                    <a:pt x="412765" y="1420145"/>
                    <a:pt x="418124" y="1363883"/>
                  </a:cubicBezTo>
                  <a:cubicBezTo>
                    <a:pt x="423483" y="1307621"/>
                    <a:pt x="439561" y="1179021"/>
                    <a:pt x="402047" y="1026308"/>
                  </a:cubicBezTo>
                  <a:cubicBezTo>
                    <a:pt x="364533" y="873595"/>
                    <a:pt x="233234" y="594962"/>
                    <a:pt x="193041" y="447608"/>
                  </a:cubicBezTo>
                  <a:cubicBezTo>
                    <a:pt x="152848" y="300254"/>
                    <a:pt x="144810" y="201125"/>
                    <a:pt x="160887" y="142183"/>
                  </a:cubicBezTo>
                  <a:cubicBezTo>
                    <a:pt x="176964" y="83241"/>
                    <a:pt x="251992" y="80562"/>
                    <a:pt x="289506" y="93958"/>
                  </a:cubicBezTo>
                  <a:cubicBezTo>
                    <a:pt x="327020" y="107354"/>
                    <a:pt x="348456" y="152900"/>
                    <a:pt x="385970" y="222558"/>
                  </a:cubicBezTo>
                  <a:cubicBezTo>
                    <a:pt x="423484" y="292216"/>
                    <a:pt x="460998" y="418137"/>
                    <a:pt x="514589" y="511908"/>
                  </a:cubicBezTo>
                  <a:cubicBezTo>
                    <a:pt x="568180" y="605679"/>
                    <a:pt x="659285" y="742316"/>
                    <a:pt x="707517" y="785183"/>
                  </a:cubicBezTo>
                  <a:cubicBezTo>
                    <a:pt x="755749" y="828050"/>
                    <a:pt x="801302" y="801258"/>
                    <a:pt x="803981" y="769108"/>
                  </a:cubicBezTo>
                  <a:cubicBezTo>
                    <a:pt x="806660" y="736958"/>
                    <a:pt x="755749" y="656583"/>
                    <a:pt x="723594" y="592283"/>
                  </a:cubicBezTo>
                  <a:cubicBezTo>
                    <a:pt x="691439" y="527983"/>
                    <a:pt x="645887" y="450287"/>
                    <a:pt x="611053" y="383308"/>
                  </a:cubicBezTo>
                  <a:cubicBezTo>
                    <a:pt x="576219" y="316329"/>
                    <a:pt x="527987" y="243991"/>
                    <a:pt x="514589" y="190408"/>
                  </a:cubicBezTo>
                  <a:cubicBezTo>
                    <a:pt x="501191" y="136825"/>
                    <a:pt x="511909" y="91279"/>
                    <a:pt x="530666" y="61808"/>
                  </a:cubicBezTo>
                  <a:cubicBezTo>
                    <a:pt x="549423" y="32337"/>
                    <a:pt x="568180" y="-26605"/>
                    <a:pt x="627130" y="13583"/>
                  </a:cubicBezTo>
                  <a:cubicBezTo>
                    <a:pt x="686080" y="53770"/>
                    <a:pt x="820058" y="225237"/>
                    <a:pt x="884368" y="302933"/>
                  </a:cubicBezTo>
                  <a:cubicBezTo>
                    <a:pt x="948677" y="380629"/>
                    <a:pt x="975473" y="410100"/>
                    <a:pt x="1012987" y="479758"/>
                  </a:cubicBezTo>
                  <a:cubicBezTo>
                    <a:pt x="1050501" y="549416"/>
                    <a:pt x="1088015" y="669979"/>
                    <a:pt x="1109451" y="720883"/>
                  </a:cubicBezTo>
                  <a:cubicBezTo>
                    <a:pt x="1130887" y="771787"/>
                    <a:pt x="1138926" y="803937"/>
                    <a:pt x="1141606" y="785183"/>
                  </a:cubicBezTo>
                  <a:cubicBezTo>
                    <a:pt x="1144286" y="766429"/>
                    <a:pt x="1138926" y="648545"/>
                    <a:pt x="1125528" y="608358"/>
                  </a:cubicBezTo>
                  <a:cubicBezTo>
                    <a:pt x="1112130" y="568171"/>
                    <a:pt x="1023705" y="544058"/>
                    <a:pt x="1061219" y="544058"/>
                  </a:cubicBezTo>
                  <a:cubicBezTo>
                    <a:pt x="1098733" y="544058"/>
                    <a:pt x="1294340" y="565491"/>
                    <a:pt x="1350611" y="608358"/>
                  </a:cubicBezTo>
                  <a:cubicBezTo>
                    <a:pt x="1406882" y="651225"/>
                    <a:pt x="1380087" y="790541"/>
                    <a:pt x="1398844" y="801258"/>
                  </a:cubicBezTo>
                  <a:cubicBezTo>
                    <a:pt x="1417601" y="811975"/>
                    <a:pt x="1428319" y="675337"/>
                    <a:pt x="1463153" y="672658"/>
                  </a:cubicBezTo>
                  <a:cubicBezTo>
                    <a:pt x="1497987" y="669979"/>
                    <a:pt x="1559617" y="731600"/>
                    <a:pt x="1607849" y="785183"/>
                  </a:cubicBezTo>
                  <a:cubicBezTo>
                    <a:pt x="1656081" y="838766"/>
                    <a:pt x="1717712" y="895029"/>
                    <a:pt x="1752546" y="994158"/>
                  </a:cubicBezTo>
                  <a:cubicBezTo>
                    <a:pt x="1787380" y="1093287"/>
                    <a:pt x="1787380" y="1240641"/>
                    <a:pt x="1816855" y="1379958"/>
                  </a:cubicBezTo>
                  <a:cubicBezTo>
                    <a:pt x="1846330" y="1519275"/>
                    <a:pt x="1899922" y="1733609"/>
                    <a:pt x="1929397" y="1830059"/>
                  </a:cubicBezTo>
                  <a:cubicBezTo>
                    <a:pt x="1958872" y="1926509"/>
                    <a:pt x="2055336" y="1899717"/>
                    <a:pt x="1993706" y="1958659"/>
                  </a:cubicBezTo>
                  <a:cubicBezTo>
                    <a:pt x="1932076" y="2017601"/>
                    <a:pt x="1725750" y="2138163"/>
                    <a:pt x="1559617" y="2183709"/>
                  </a:cubicBezTo>
                  <a:cubicBezTo>
                    <a:pt x="1393484" y="2229255"/>
                    <a:pt x="996909" y="2231934"/>
                    <a:pt x="996909" y="2231934"/>
                  </a:cubicBezTo>
                  <a:lnTo>
                    <a:pt x="996909" y="2231934"/>
                  </a:lnTo>
                  <a:lnTo>
                    <a:pt x="948677" y="2151559"/>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70" name="フリーフォーム 69"/>
            <p:cNvSpPr/>
            <p:nvPr/>
          </p:nvSpPr>
          <p:spPr>
            <a:xfrm>
              <a:off x="4952598" y="709932"/>
              <a:ext cx="2254436" cy="2335836"/>
            </a:xfrm>
            <a:custGeom>
              <a:avLst/>
              <a:gdLst>
                <a:gd name="connsiteX0" fmla="*/ 1270195 w 2255462"/>
                <a:gd name="connsiteY0" fmla="*/ 2281270 h 2337696"/>
                <a:gd name="connsiteX1" fmla="*/ 1045112 w 2255462"/>
                <a:gd name="connsiteY1" fmla="*/ 2200895 h 2337696"/>
                <a:gd name="connsiteX2" fmla="*/ 932571 w 2255462"/>
                <a:gd name="connsiteY2" fmla="*/ 2040145 h 2337696"/>
                <a:gd name="connsiteX3" fmla="*/ 498482 w 2255462"/>
                <a:gd name="connsiteY3" fmla="*/ 1831170 h 2337696"/>
                <a:gd name="connsiteX4" fmla="*/ 209089 w 2255462"/>
                <a:gd name="connsiteY4" fmla="*/ 1622194 h 2337696"/>
                <a:gd name="connsiteX5" fmla="*/ 80471 w 2255462"/>
                <a:gd name="connsiteY5" fmla="*/ 1348919 h 2337696"/>
                <a:gd name="connsiteX6" fmla="*/ 84 w 2255462"/>
                <a:gd name="connsiteY6" fmla="*/ 1188169 h 2337696"/>
                <a:gd name="connsiteX7" fmla="*/ 64393 w 2255462"/>
                <a:gd name="connsiteY7" fmla="*/ 1027419 h 2337696"/>
                <a:gd name="connsiteX8" fmla="*/ 32238 w 2255462"/>
                <a:gd name="connsiteY8" fmla="*/ 834519 h 2337696"/>
                <a:gd name="connsiteX9" fmla="*/ 225167 w 2255462"/>
                <a:gd name="connsiteY9" fmla="*/ 834519 h 2337696"/>
                <a:gd name="connsiteX10" fmla="*/ 482405 w 2255462"/>
                <a:gd name="connsiteY10" fmla="*/ 1059569 h 2337696"/>
                <a:gd name="connsiteX11" fmla="*/ 466327 w 2255462"/>
                <a:gd name="connsiteY11" fmla="*/ 1188169 h 2337696"/>
                <a:gd name="connsiteX12" fmla="*/ 578869 w 2255462"/>
                <a:gd name="connsiteY12" fmla="*/ 1381069 h 2337696"/>
                <a:gd name="connsiteX13" fmla="*/ 691410 w 2255462"/>
                <a:gd name="connsiteY13" fmla="*/ 1091719 h 2337696"/>
                <a:gd name="connsiteX14" fmla="*/ 643178 w 2255462"/>
                <a:gd name="connsiteY14" fmla="*/ 738069 h 2337696"/>
                <a:gd name="connsiteX15" fmla="*/ 546714 w 2255462"/>
                <a:gd name="connsiteY15" fmla="*/ 561244 h 2337696"/>
                <a:gd name="connsiteX16" fmla="*/ 385940 w 2255462"/>
                <a:gd name="connsiteY16" fmla="*/ 111144 h 2337696"/>
                <a:gd name="connsiteX17" fmla="*/ 611023 w 2255462"/>
                <a:gd name="connsiteY17" fmla="*/ 14694 h 2337696"/>
                <a:gd name="connsiteX18" fmla="*/ 868261 w 2255462"/>
                <a:gd name="connsiteY18" fmla="*/ 352269 h 2337696"/>
                <a:gd name="connsiteX19" fmla="*/ 980803 w 2255462"/>
                <a:gd name="connsiteY19" fmla="*/ 545169 h 2337696"/>
                <a:gd name="connsiteX20" fmla="*/ 1109422 w 2255462"/>
                <a:gd name="connsiteY20" fmla="*/ 802369 h 2337696"/>
                <a:gd name="connsiteX21" fmla="*/ 1141576 w 2255462"/>
                <a:gd name="connsiteY21" fmla="*/ 657694 h 2337696"/>
                <a:gd name="connsiteX22" fmla="*/ 1141576 w 2255462"/>
                <a:gd name="connsiteY22" fmla="*/ 432644 h 2337696"/>
                <a:gd name="connsiteX23" fmla="*/ 980803 w 2255462"/>
                <a:gd name="connsiteY23" fmla="*/ 480869 h 2337696"/>
                <a:gd name="connsiteX24" fmla="*/ 1157654 w 2255462"/>
                <a:gd name="connsiteY24" fmla="*/ 320119 h 2337696"/>
                <a:gd name="connsiteX25" fmla="*/ 1398814 w 2255462"/>
                <a:gd name="connsiteY25" fmla="*/ 352269 h 2337696"/>
                <a:gd name="connsiteX26" fmla="*/ 1447046 w 2255462"/>
                <a:gd name="connsiteY26" fmla="*/ 545169 h 2337696"/>
                <a:gd name="connsiteX27" fmla="*/ 1543511 w 2255462"/>
                <a:gd name="connsiteY27" fmla="*/ 866669 h 2337696"/>
                <a:gd name="connsiteX28" fmla="*/ 1447046 w 2255462"/>
                <a:gd name="connsiteY28" fmla="*/ 577319 h 2337696"/>
                <a:gd name="connsiteX29" fmla="*/ 1623897 w 2255462"/>
                <a:gd name="connsiteY29" fmla="*/ 609469 h 2337696"/>
                <a:gd name="connsiteX30" fmla="*/ 1768594 w 2255462"/>
                <a:gd name="connsiteY30" fmla="*/ 882744 h 2337696"/>
                <a:gd name="connsiteX31" fmla="*/ 1736439 w 2255462"/>
                <a:gd name="connsiteY31" fmla="*/ 754144 h 2337696"/>
                <a:gd name="connsiteX32" fmla="*/ 1865058 w 2255462"/>
                <a:gd name="connsiteY32" fmla="*/ 802369 h 2337696"/>
                <a:gd name="connsiteX33" fmla="*/ 2057986 w 2255462"/>
                <a:gd name="connsiteY33" fmla="*/ 1204244 h 2337696"/>
                <a:gd name="connsiteX34" fmla="*/ 2057986 w 2255462"/>
                <a:gd name="connsiteY34" fmla="*/ 1782945 h 2337696"/>
                <a:gd name="connsiteX35" fmla="*/ 2234837 w 2255462"/>
                <a:gd name="connsiteY35" fmla="*/ 2007995 h 2337696"/>
                <a:gd name="connsiteX36" fmla="*/ 1511356 w 2255462"/>
                <a:gd name="connsiteY36" fmla="*/ 2329495 h 2337696"/>
                <a:gd name="connsiteX37" fmla="*/ 1205886 w 2255462"/>
                <a:gd name="connsiteY37" fmla="*/ 2249120 h 233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55462" h="2337696">
                  <a:moveTo>
                    <a:pt x="1270195" y="2281270"/>
                  </a:moveTo>
                  <a:cubicBezTo>
                    <a:pt x="1185789" y="2261176"/>
                    <a:pt x="1101383" y="2241082"/>
                    <a:pt x="1045112" y="2200895"/>
                  </a:cubicBezTo>
                  <a:cubicBezTo>
                    <a:pt x="988841" y="2160708"/>
                    <a:pt x="1023676" y="2101766"/>
                    <a:pt x="932571" y="2040145"/>
                  </a:cubicBezTo>
                  <a:cubicBezTo>
                    <a:pt x="841466" y="1978524"/>
                    <a:pt x="619062" y="1900829"/>
                    <a:pt x="498482" y="1831170"/>
                  </a:cubicBezTo>
                  <a:cubicBezTo>
                    <a:pt x="377902" y="1761511"/>
                    <a:pt x="278757" y="1702569"/>
                    <a:pt x="209089" y="1622194"/>
                  </a:cubicBezTo>
                  <a:cubicBezTo>
                    <a:pt x="139421" y="1541819"/>
                    <a:pt x="115305" y="1421256"/>
                    <a:pt x="80471" y="1348919"/>
                  </a:cubicBezTo>
                  <a:cubicBezTo>
                    <a:pt x="45637" y="1276582"/>
                    <a:pt x="2764" y="1241752"/>
                    <a:pt x="84" y="1188169"/>
                  </a:cubicBezTo>
                  <a:cubicBezTo>
                    <a:pt x="-2596" y="1134586"/>
                    <a:pt x="59034" y="1086361"/>
                    <a:pt x="64393" y="1027419"/>
                  </a:cubicBezTo>
                  <a:cubicBezTo>
                    <a:pt x="69752" y="968477"/>
                    <a:pt x="5442" y="866669"/>
                    <a:pt x="32238" y="834519"/>
                  </a:cubicBezTo>
                  <a:cubicBezTo>
                    <a:pt x="59034" y="802369"/>
                    <a:pt x="150139" y="797011"/>
                    <a:pt x="225167" y="834519"/>
                  </a:cubicBezTo>
                  <a:cubicBezTo>
                    <a:pt x="300195" y="872027"/>
                    <a:pt x="442212" y="1000627"/>
                    <a:pt x="482405" y="1059569"/>
                  </a:cubicBezTo>
                  <a:cubicBezTo>
                    <a:pt x="522598" y="1118511"/>
                    <a:pt x="450250" y="1134586"/>
                    <a:pt x="466327" y="1188169"/>
                  </a:cubicBezTo>
                  <a:cubicBezTo>
                    <a:pt x="482404" y="1241752"/>
                    <a:pt x="541355" y="1397144"/>
                    <a:pt x="578869" y="1381069"/>
                  </a:cubicBezTo>
                  <a:cubicBezTo>
                    <a:pt x="616383" y="1364994"/>
                    <a:pt x="680692" y="1198886"/>
                    <a:pt x="691410" y="1091719"/>
                  </a:cubicBezTo>
                  <a:cubicBezTo>
                    <a:pt x="702128" y="984552"/>
                    <a:pt x="667294" y="826481"/>
                    <a:pt x="643178" y="738069"/>
                  </a:cubicBezTo>
                  <a:cubicBezTo>
                    <a:pt x="619062" y="649656"/>
                    <a:pt x="589587" y="665731"/>
                    <a:pt x="546714" y="561244"/>
                  </a:cubicBezTo>
                  <a:cubicBezTo>
                    <a:pt x="503841" y="456757"/>
                    <a:pt x="375222" y="202236"/>
                    <a:pt x="385940" y="111144"/>
                  </a:cubicBezTo>
                  <a:cubicBezTo>
                    <a:pt x="396658" y="20052"/>
                    <a:pt x="530636" y="-25494"/>
                    <a:pt x="611023" y="14694"/>
                  </a:cubicBezTo>
                  <a:cubicBezTo>
                    <a:pt x="691410" y="54881"/>
                    <a:pt x="806631" y="263856"/>
                    <a:pt x="868261" y="352269"/>
                  </a:cubicBezTo>
                  <a:cubicBezTo>
                    <a:pt x="929891" y="440682"/>
                    <a:pt x="940610" y="470152"/>
                    <a:pt x="980803" y="545169"/>
                  </a:cubicBezTo>
                  <a:cubicBezTo>
                    <a:pt x="1020996" y="620186"/>
                    <a:pt x="1082626" y="783615"/>
                    <a:pt x="1109422" y="802369"/>
                  </a:cubicBezTo>
                  <a:cubicBezTo>
                    <a:pt x="1136217" y="821123"/>
                    <a:pt x="1136217" y="719315"/>
                    <a:pt x="1141576" y="657694"/>
                  </a:cubicBezTo>
                  <a:cubicBezTo>
                    <a:pt x="1146935" y="596073"/>
                    <a:pt x="1168371" y="462115"/>
                    <a:pt x="1141576" y="432644"/>
                  </a:cubicBezTo>
                  <a:cubicBezTo>
                    <a:pt x="1114780" y="403173"/>
                    <a:pt x="978123" y="499623"/>
                    <a:pt x="980803" y="480869"/>
                  </a:cubicBezTo>
                  <a:cubicBezTo>
                    <a:pt x="983483" y="462115"/>
                    <a:pt x="1087986" y="341552"/>
                    <a:pt x="1157654" y="320119"/>
                  </a:cubicBezTo>
                  <a:cubicBezTo>
                    <a:pt x="1227322" y="298686"/>
                    <a:pt x="1350582" y="314761"/>
                    <a:pt x="1398814" y="352269"/>
                  </a:cubicBezTo>
                  <a:cubicBezTo>
                    <a:pt x="1447046" y="389777"/>
                    <a:pt x="1422930" y="459436"/>
                    <a:pt x="1447046" y="545169"/>
                  </a:cubicBezTo>
                  <a:cubicBezTo>
                    <a:pt x="1471162" y="630902"/>
                    <a:pt x="1543511" y="861311"/>
                    <a:pt x="1543511" y="866669"/>
                  </a:cubicBezTo>
                  <a:cubicBezTo>
                    <a:pt x="1543511" y="872027"/>
                    <a:pt x="1433648" y="620186"/>
                    <a:pt x="1447046" y="577319"/>
                  </a:cubicBezTo>
                  <a:cubicBezTo>
                    <a:pt x="1460444" y="534452"/>
                    <a:pt x="1570306" y="558565"/>
                    <a:pt x="1623897" y="609469"/>
                  </a:cubicBezTo>
                  <a:cubicBezTo>
                    <a:pt x="1677488" y="660373"/>
                    <a:pt x="1749837" y="858632"/>
                    <a:pt x="1768594" y="882744"/>
                  </a:cubicBezTo>
                  <a:cubicBezTo>
                    <a:pt x="1787351" y="906856"/>
                    <a:pt x="1720362" y="767540"/>
                    <a:pt x="1736439" y="754144"/>
                  </a:cubicBezTo>
                  <a:cubicBezTo>
                    <a:pt x="1752516" y="740748"/>
                    <a:pt x="1811467" y="727352"/>
                    <a:pt x="1865058" y="802369"/>
                  </a:cubicBezTo>
                  <a:cubicBezTo>
                    <a:pt x="1918649" y="877386"/>
                    <a:pt x="2025831" y="1040815"/>
                    <a:pt x="2057986" y="1204244"/>
                  </a:cubicBezTo>
                  <a:cubicBezTo>
                    <a:pt x="2090141" y="1367673"/>
                    <a:pt x="2028511" y="1648986"/>
                    <a:pt x="2057986" y="1782945"/>
                  </a:cubicBezTo>
                  <a:cubicBezTo>
                    <a:pt x="2087461" y="1916903"/>
                    <a:pt x="2325942" y="1916903"/>
                    <a:pt x="2234837" y="2007995"/>
                  </a:cubicBezTo>
                  <a:cubicBezTo>
                    <a:pt x="2143732" y="2099087"/>
                    <a:pt x="1682848" y="2289308"/>
                    <a:pt x="1511356" y="2329495"/>
                  </a:cubicBezTo>
                  <a:cubicBezTo>
                    <a:pt x="1339864" y="2369682"/>
                    <a:pt x="1205886" y="2249120"/>
                    <a:pt x="1205886" y="2249120"/>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71" name="フリーフォーム 70"/>
            <p:cNvSpPr/>
            <p:nvPr/>
          </p:nvSpPr>
          <p:spPr>
            <a:xfrm>
              <a:off x="7620198" y="828452"/>
              <a:ext cx="1805345" cy="2207439"/>
            </a:xfrm>
            <a:custGeom>
              <a:avLst/>
              <a:gdLst>
                <a:gd name="connsiteX0" fmla="*/ 884613 w 1805994"/>
                <a:gd name="connsiteY0" fmla="*/ 2207678 h 2207678"/>
                <a:gd name="connsiteX1" fmla="*/ 707762 w 1805994"/>
                <a:gd name="connsiteY1" fmla="*/ 2046928 h 2207678"/>
                <a:gd name="connsiteX2" fmla="*/ 321905 w 1805994"/>
                <a:gd name="connsiteY2" fmla="*/ 1934403 h 2207678"/>
                <a:gd name="connsiteX3" fmla="*/ 161132 w 1805994"/>
                <a:gd name="connsiteY3" fmla="*/ 1837953 h 2207678"/>
                <a:gd name="connsiteX4" fmla="*/ 96822 w 1805994"/>
                <a:gd name="connsiteY4" fmla="*/ 1645053 h 2207678"/>
                <a:gd name="connsiteX5" fmla="*/ 358 w 1805994"/>
                <a:gd name="connsiteY5" fmla="*/ 1500377 h 2207678"/>
                <a:gd name="connsiteX6" fmla="*/ 64667 w 1805994"/>
                <a:gd name="connsiteY6" fmla="*/ 1403927 h 2207678"/>
                <a:gd name="connsiteX7" fmla="*/ 80745 w 1805994"/>
                <a:gd name="connsiteY7" fmla="*/ 1194952 h 2207678"/>
                <a:gd name="connsiteX8" fmla="*/ 273673 w 1805994"/>
                <a:gd name="connsiteY8" fmla="*/ 1323552 h 2207678"/>
                <a:gd name="connsiteX9" fmla="*/ 321905 w 1805994"/>
                <a:gd name="connsiteY9" fmla="*/ 1548603 h 2207678"/>
                <a:gd name="connsiteX10" fmla="*/ 370137 w 1805994"/>
                <a:gd name="connsiteY10" fmla="*/ 1548603 h 2207678"/>
                <a:gd name="connsiteX11" fmla="*/ 402292 w 1805994"/>
                <a:gd name="connsiteY11" fmla="*/ 1275327 h 2207678"/>
                <a:gd name="connsiteX12" fmla="*/ 289750 w 1805994"/>
                <a:gd name="connsiteY12" fmla="*/ 1018127 h 2207678"/>
                <a:gd name="connsiteX13" fmla="*/ 128977 w 1805994"/>
                <a:gd name="connsiteY13" fmla="*/ 664477 h 2207678"/>
                <a:gd name="connsiteX14" fmla="*/ 32513 w 1805994"/>
                <a:gd name="connsiteY14" fmla="*/ 342977 h 2207678"/>
                <a:gd name="connsiteX15" fmla="*/ 145054 w 1805994"/>
                <a:gd name="connsiteY15" fmla="*/ 246527 h 2207678"/>
                <a:gd name="connsiteX16" fmla="*/ 257596 w 1805994"/>
                <a:gd name="connsiteY16" fmla="*/ 359052 h 2207678"/>
                <a:gd name="connsiteX17" fmla="*/ 402292 w 1805994"/>
                <a:gd name="connsiteY17" fmla="*/ 632327 h 2207678"/>
                <a:gd name="connsiteX18" fmla="*/ 595220 w 1805994"/>
                <a:gd name="connsiteY18" fmla="*/ 905602 h 2207678"/>
                <a:gd name="connsiteX19" fmla="*/ 514833 w 1805994"/>
                <a:gd name="connsiteY19" fmla="*/ 632327 h 2207678"/>
                <a:gd name="connsiteX20" fmla="*/ 418369 w 1805994"/>
                <a:gd name="connsiteY20" fmla="*/ 439427 h 2207678"/>
                <a:gd name="connsiteX21" fmla="*/ 337983 w 1805994"/>
                <a:gd name="connsiteY21" fmla="*/ 182227 h 2207678"/>
                <a:gd name="connsiteX22" fmla="*/ 337983 w 1805994"/>
                <a:gd name="connsiteY22" fmla="*/ 5402 h 2207678"/>
                <a:gd name="connsiteX23" fmla="*/ 530911 w 1805994"/>
                <a:gd name="connsiteY23" fmla="*/ 69702 h 2207678"/>
                <a:gd name="connsiteX24" fmla="*/ 643452 w 1805994"/>
                <a:gd name="connsiteY24" fmla="*/ 310827 h 2207678"/>
                <a:gd name="connsiteX25" fmla="*/ 788149 w 1805994"/>
                <a:gd name="connsiteY25" fmla="*/ 535877 h 2207678"/>
                <a:gd name="connsiteX26" fmla="*/ 916768 w 1805994"/>
                <a:gd name="connsiteY26" fmla="*/ 760927 h 2207678"/>
                <a:gd name="connsiteX27" fmla="*/ 852458 w 1805994"/>
                <a:gd name="connsiteY27" fmla="*/ 503727 h 2207678"/>
                <a:gd name="connsiteX28" fmla="*/ 772071 w 1805994"/>
                <a:gd name="connsiteY28" fmla="*/ 246527 h 2207678"/>
                <a:gd name="connsiteX29" fmla="*/ 723839 w 1805994"/>
                <a:gd name="connsiteY29" fmla="*/ 134002 h 2207678"/>
                <a:gd name="connsiteX30" fmla="*/ 900690 w 1805994"/>
                <a:gd name="connsiteY30" fmla="*/ 117927 h 2207678"/>
                <a:gd name="connsiteX31" fmla="*/ 997154 w 1805994"/>
                <a:gd name="connsiteY31" fmla="*/ 326902 h 2207678"/>
                <a:gd name="connsiteX32" fmla="*/ 1125773 w 1805994"/>
                <a:gd name="connsiteY32" fmla="*/ 632327 h 2207678"/>
                <a:gd name="connsiteX33" fmla="*/ 1238315 w 1805994"/>
                <a:gd name="connsiteY33" fmla="*/ 841302 h 2207678"/>
                <a:gd name="connsiteX34" fmla="*/ 1190083 w 1805994"/>
                <a:gd name="connsiteY34" fmla="*/ 632327 h 2207678"/>
                <a:gd name="connsiteX35" fmla="*/ 1383011 w 1805994"/>
                <a:gd name="connsiteY35" fmla="*/ 680552 h 2207678"/>
                <a:gd name="connsiteX36" fmla="*/ 1608094 w 1805994"/>
                <a:gd name="connsiteY36" fmla="*/ 1227102 h 2207678"/>
                <a:gd name="connsiteX37" fmla="*/ 1688481 w 1805994"/>
                <a:gd name="connsiteY37" fmla="*/ 1612903 h 2207678"/>
                <a:gd name="connsiteX38" fmla="*/ 1801023 w 1805994"/>
                <a:gd name="connsiteY38" fmla="*/ 1870103 h 2207678"/>
                <a:gd name="connsiteX39" fmla="*/ 1511630 w 1805994"/>
                <a:gd name="connsiteY39" fmla="*/ 2079078 h 2207678"/>
                <a:gd name="connsiteX40" fmla="*/ 1157928 w 1805994"/>
                <a:gd name="connsiteY40" fmla="*/ 2191603 h 2207678"/>
                <a:gd name="connsiteX41" fmla="*/ 836381 w 1805994"/>
                <a:gd name="connsiteY41" fmla="*/ 2159453 h 220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05994" h="2207678">
                  <a:moveTo>
                    <a:pt x="884613" y="2207678"/>
                  </a:moveTo>
                  <a:cubicBezTo>
                    <a:pt x="843080" y="2150076"/>
                    <a:pt x="801547" y="2092474"/>
                    <a:pt x="707762" y="2046928"/>
                  </a:cubicBezTo>
                  <a:cubicBezTo>
                    <a:pt x="613977" y="2001382"/>
                    <a:pt x="413010" y="1969232"/>
                    <a:pt x="321905" y="1934403"/>
                  </a:cubicBezTo>
                  <a:cubicBezTo>
                    <a:pt x="230800" y="1899574"/>
                    <a:pt x="198646" y="1886178"/>
                    <a:pt x="161132" y="1837953"/>
                  </a:cubicBezTo>
                  <a:cubicBezTo>
                    <a:pt x="123618" y="1789728"/>
                    <a:pt x="123618" y="1701316"/>
                    <a:pt x="96822" y="1645053"/>
                  </a:cubicBezTo>
                  <a:cubicBezTo>
                    <a:pt x="70026" y="1588790"/>
                    <a:pt x="5717" y="1540565"/>
                    <a:pt x="358" y="1500377"/>
                  </a:cubicBezTo>
                  <a:cubicBezTo>
                    <a:pt x="-5001" y="1460189"/>
                    <a:pt x="51269" y="1454831"/>
                    <a:pt x="64667" y="1403927"/>
                  </a:cubicBezTo>
                  <a:cubicBezTo>
                    <a:pt x="78065" y="1353023"/>
                    <a:pt x="45911" y="1208348"/>
                    <a:pt x="80745" y="1194952"/>
                  </a:cubicBezTo>
                  <a:cubicBezTo>
                    <a:pt x="115579" y="1181556"/>
                    <a:pt x="233480" y="1264610"/>
                    <a:pt x="273673" y="1323552"/>
                  </a:cubicBezTo>
                  <a:cubicBezTo>
                    <a:pt x="313866" y="1382494"/>
                    <a:pt x="305828" y="1511095"/>
                    <a:pt x="321905" y="1548603"/>
                  </a:cubicBezTo>
                  <a:cubicBezTo>
                    <a:pt x="337982" y="1586111"/>
                    <a:pt x="356739" y="1594149"/>
                    <a:pt x="370137" y="1548603"/>
                  </a:cubicBezTo>
                  <a:cubicBezTo>
                    <a:pt x="383535" y="1503057"/>
                    <a:pt x="415690" y="1363740"/>
                    <a:pt x="402292" y="1275327"/>
                  </a:cubicBezTo>
                  <a:cubicBezTo>
                    <a:pt x="388894" y="1186914"/>
                    <a:pt x="335302" y="1119935"/>
                    <a:pt x="289750" y="1018127"/>
                  </a:cubicBezTo>
                  <a:cubicBezTo>
                    <a:pt x="244198" y="916319"/>
                    <a:pt x="171850" y="777002"/>
                    <a:pt x="128977" y="664477"/>
                  </a:cubicBezTo>
                  <a:cubicBezTo>
                    <a:pt x="86104" y="551952"/>
                    <a:pt x="29834" y="412635"/>
                    <a:pt x="32513" y="342977"/>
                  </a:cubicBezTo>
                  <a:cubicBezTo>
                    <a:pt x="35192" y="273319"/>
                    <a:pt x="107540" y="243848"/>
                    <a:pt x="145054" y="246527"/>
                  </a:cubicBezTo>
                  <a:cubicBezTo>
                    <a:pt x="182568" y="249206"/>
                    <a:pt x="214723" y="294752"/>
                    <a:pt x="257596" y="359052"/>
                  </a:cubicBezTo>
                  <a:cubicBezTo>
                    <a:pt x="300469" y="423352"/>
                    <a:pt x="346021" y="541235"/>
                    <a:pt x="402292" y="632327"/>
                  </a:cubicBezTo>
                  <a:cubicBezTo>
                    <a:pt x="458563" y="723419"/>
                    <a:pt x="576463" y="905602"/>
                    <a:pt x="595220" y="905602"/>
                  </a:cubicBezTo>
                  <a:cubicBezTo>
                    <a:pt x="613977" y="905602"/>
                    <a:pt x="544308" y="710023"/>
                    <a:pt x="514833" y="632327"/>
                  </a:cubicBezTo>
                  <a:cubicBezTo>
                    <a:pt x="485358" y="554631"/>
                    <a:pt x="447844" y="514444"/>
                    <a:pt x="418369" y="439427"/>
                  </a:cubicBezTo>
                  <a:cubicBezTo>
                    <a:pt x="388894" y="364410"/>
                    <a:pt x="351381" y="254564"/>
                    <a:pt x="337983" y="182227"/>
                  </a:cubicBezTo>
                  <a:cubicBezTo>
                    <a:pt x="324585" y="109890"/>
                    <a:pt x="305828" y="24156"/>
                    <a:pt x="337983" y="5402"/>
                  </a:cubicBezTo>
                  <a:cubicBezTo>
                    <a:pt x="370138" y="-13352"/>
                    <a:pt x="479999" y="18798"/>
                    <a:pt x="530911" y="69702"/>
                  </a:cubicBezTo>
                  <a:cubicBezTo>
                    <a:pt x="581823" y="120606"/>
                    <a:pt x="600579" y="233131"/>
                    <a:pt x="643452" y="310827"/>
                  </a:cubicBezTo>
                  <a:cubicBezTo>
                    <a:pt x="686325" y="388523"/>
                    <a:pt x="742596" y="460860"/>
                    <a:pt x="788149" y="535877"/>
                  </a:cubicBezTo>
                  <a:cubicBezTo>
                    <a:pt x="833702" y="610894"/>
                    <a:pt x="906050" y="766285"/>
                    <a:pt x="916768" y="760927"/>
                  </a:cubicBezTo>
                  <a:cubicBezTo>
                    <a:pt x="927486" y="755569"/>
                    <a:pt x="876574" y="589460"/>
                    <a:pt x="852458" y="503727"/>
                  </a:cubicBezTo>
                  <a:cubicBezTo>
                    <a:pt x="828342" y="417994"/>
                    <a:pt x="793507" y="308148"/>
                    <a:pt x="772071" y="246527"/>
                  </a:cubicBezTo>
                  <a:cubicBezTo>
                    <a:pt x="750635" y="184906"/>
                    <a:pt x="702402" y="155435"/>
                    <a:pt x="723839" y="134002"/>
                  </a:cubicBezTo>
                  <a:cubicBezTo>
                    <a:pt x="745275" y="112569"/>
                    <a:pt x="855137" y="85777"/>
                    <a:pt x="900690" y="117927"/>
                  </a:cubicBezTo>
                  <a:cubicBezTo>
                    <a:pt x="946243" y="150077"/>
                    <a:pt x="959640" y="241169"/>
                    <a:pt x="997154" y="326902"/>
                  </a:cubicBezTo>
                  <a:cubicBezTo>
                    <a:pt x="1034668" y="412635"/>
                    <a:pt x="1085580" y="546594"/>
                    <a:pt x="1125773" y="632327"/>
                  </a:cubicBezTo>
                  <a:cubicBezTo>
                    <a:pt x="1165966" y="718060"/>
                    <a:pt x="1227597" y="841302"/>
                    <a:pt x="1238315" y="841302"/>
                  </a:cubicBezTo>
                  <a:cubicBezTo>
                    <a:pt x="1249033" y="841302"/>
                    <a:pt x="1165967" y="659119"/>
                    <a:pt x="1190083" y="632327"/>
                  </a:cubicBezTo>
                  <a:cubicBezTo>
                    <a:pt x="1214199" y="605535"/>
                    <a:pt x="1313343" y="581423"/>
                    <a:pt x="1383011" y="680552"/>
                  </a:cubicBezTo>
                  <a:cubicBezTo>
                    <a:pt x="1452680" y="779681"/>
                    <a:pt x="1557182" y="1071710"/>
                    <a:pt x="1608094" y="1227102"/>
                  </a:cubicBezTo>
                  <a:cubicBezTo>
                    <a:pt x="1659006" y="1382494"/>
                    <a:pt x="1656326" y="1505736"/>
                    <a:pt x="1688481" y="1612903"/>
                  </a:cubicBezTo>
                  <a:cubicBezTo>
                    <a:pt x="1720636" y="1720070"/>
                    <a:pt x="1830498" y="1792407"/>
                    <a:pt x="1801023" y="1870103"/>
                  </a:cubicBezTo>
                  <a:cubicBezTo>
                    <a:pt x="1771548" y="1947799"/>
                    <a:pt x="1618812" y="2025495"/>
                    <a:pt x="1511630" y="2079078"/>
                  </a:cubicBezTo>
                  <a:cubicBezTo>
                    <a:pt x="1404448" y="2132661"/>
                    <a:pt x="1270469" y="2178207"/>
                    <a:pt x="1157928" y="2191603"/>
                  </a:cubicBezTo>
                  <a:cubicBezTo>
                    <a:pt x="1045387" y="2204999"/>
                    <a:pt x="836381" y="2159453"/>
                    <a:pt x="836381" y="2159453"/>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72" name="フリーフォーム 71"/>
            <p:cNvSpPr/>
            <p:nvPr/>
          </p:nvSpPr>
          <p:spPr>
            <a:xfrm>
              <a:off x="708691" y="4408752"/>
              <a:ext cx="1971508" cy="1990155"/>
            </a:xfrm>
            <a:custGeom>
              <a:avLst/>
              <a:gdLst>
                <a:gd name="connsiteX0" fmla="*/ 1608057 w 1972557"/>
                <a:gd name="connsiteY0" fmla="*/ 1490826 h 1991009"/>
                <a:gd name="connsiteX1" fmla="*/ 1318665 w 1972557"/>
                <a:gd name="connsiteY1" fmla="*/ 1683726 h 1991009"/>
                <a:gd name="connsiteX2" fmla="*/ 932808 w 1972557"/>
                <a:gd name="connsiteY2" fmla="*/ 1764101 h 1991009"/>
                <a:gd name="connsiteX3" fmla="*/ 675570 w 1972557"/>
                <a:gd name="connsiteY3" fmla="*/ 1924851 h 1991009"/>
                <a:gd name="connsiteX4" fmla="*/ 466564 w 1972557"/>
                <a:gd name="connsiteY4" fmla="*/ 1989151 h 1991009"/>
                <a:gd name="connsiteX5" fmla="*/ 402255 w 1972557"/>
                <a:gd name="connsiteY5" fmla="*/ 1860551 h 1991009"/>
                <a:gd name="connsiteX6" fmla="*/ 498719 w 1972557"/>
                <a:gd name="connsiteY6" fmla="*/ 1571201 h 1991009"/>
                <a:gd name="connsiteX7" fmla="*/ 755957 w 1972557"/>
                <a:gd name="connsiteY7" fmla="*/ 1442601 h 1991009"/>
                <a:gd name="connsiteX8" fmla="*/ 836344 w 1972557"/>
                <a:gd name="connsiteY8" fmla="*/ 1088951 h 1991009"/>
                <a:gd name="connsiteX9" fmla="*/ 675570 w 1972557"/>
                <a:gd name="connsiteY9" fmla="*/ 799600 h 1991009"/>
                <a:gd name="connsiteX10" fmla="*/ 530874 w 1972557"/>
                <a:gd name="connsiteY10" fmla="*/ 558475 h 1991009"/>
                <a:gd name="connsiteX11" fmla="*/ 225404 w 1972557"/>
                <a:gd name="connsiteY11" fmla="*/ 301275 h 1991009"/>
                <a:gd name="connsiteX12" fmla="*/ 321 w 1972557"/>
                <a:gd name="connsiteY12" fmla="*/ 60150 h 1991009"/>
                <a:gd name="connsiteX13" fmla="*/ 273636 w 1972557"/>
                <a:gd name="connsiteY13" fmla="*/ 44075 h 1991009"/>
                <a:gd name="connsiteX14" fmla="*/ 514797 w 1972557"/>
                <a:gd name="connsiteY14" fmla="*/ 156600 h 1991009"/>
                <a:gd name="connsiteX15" fmla="*/ 820266 w 1972557"/>
                <a:gd name="connsiteY15" fmla="*/ 317350 h 1991009"/>
                <a:gd name="connsiteX16" fmla="*/ 675570 w 1972557"/>
                <a:gd name="connsiteY16" fmla="*/ 124450 h 1991009"/>
                <a:gd name="connsiteX17" fmla="*/ 579106 w 1972557"/>
                <a:gd name="connsiteY17" fmla="*/ 28000 h 1991009"/>
                <a:gd name="connsiteX18" fmla="*/ 739880 w 1972557"/>
                <a:gd name="connsiteY18" fmla="*/ 11925 h 1991009"/>
                <a:gd name="connsiteX19" fmla="*/ 964963 w 1972557"/>
                <a:gd name="connsiteY19" fmla="*/ 188750 h 1991009"/>
                <a:gd name="connsiteX20" fmla="*/ 1029272 w 1972557"/>
                <a:gd name="connsiteY20" fmla="*/ 188750 h 1991009"/>
                <a:gd name="connsiteX21" fmla="*/ 852421 w 1972557"/>
                <a:gd name="connsiteY21" fmla="*/ 28000 h 1991009"/>
                <a:gd name="connsiteX22" fmla="*/ 1061427 w 1972557"/>
                <a:gd name="connsiteY22" fmla="*/ 92300 h 1991009"/>
                <a:gd name="connsiteX23" fmla="*/ 1125736 w 1972557"/>
                <a:gd name="connsiteY23" fmla="*/ 188750 h 1991009"/>
                <a:gd name="connsiteX24" fmla="*/ 1093582 w 1972557"/>
                <a:gd name="connsiteY24" fmla="*/ 76225 h 1991009"/>
                <a:gd name="connsiteX25" fmla="*/ 1302587 w 1972557"/>
                <a:gd name="connsiteY25" fmla="*/ 285200 h 1991009"/>
                <a:gd name="connsiteX26" fmla="*/ 1672367 w 1972557"/>
                <a:gd name="connsiteY26" fmla="*/ 462025 h 1991009"/>
                <a:gd name="connsiteX27" fmla="*/ 1929604 w 1972557"/>
                <a:gd name="connsiteY27" fmla="*/ 751375 h 1991009"/>
                <a:gd name="connsiteX28" fmla="*/ 1961759 w 1972557"/>
                <a:gd name="connsiteY28" fmla="*/ 1265776 h 1991009"/>
                <a:gd name="connsiteX29" fmla="*/ 1817063 w 1972557"/>
                <a:gd name="connsiteY29" fmla="*/ 1522976 h 1991009"/>
                <a:gd name="connsiteX30" fmla="*/ 1559825 w 1972557"/>
                <a:gd name="connsiteY30" fmla="*/ 1474751 h 199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72557" h="1991009">
                  <a:moveTo>
                    <a:pt x="1608057" y="1490826"/>
                  </a:moveTo>
                  <a:cubicBezTo>
                    <a:pt x="1519631" y="1564503"/>
                    <a:pt x="1431206" y="1638180"/>
                    <a:pt x="1318665" y="1683726"/>
                  </a:cubicBezTo>
                  <a:cubicBezTo>
                    <a:pt x="1206124" y="1729272"/>
                    <a:pt x="1039990" y="1723914"/>
                    <a:pt x="932808" y="1764101"/>
                  </a:cubicBezTo>
                  <a:cubicBezTo>
                    <a:pt x="825626" y="1804288"/>
                    <a:pt x="753277" y="1887343"/>
                    <a:pt x="675570" y="1924851"/>
                  </a:cubicBezTo>
                  <a:cubicBezTo>
                    <a:pt x="597863" y="1962359"/>
                    <a:pt x="512116" y="1999868"/>
                    <a:pt x="466564" y="1989151"/>
                  </a:cubicBezTo>
                  <a:cubicBezTo>
                    <a:pt x="421012" y="1978434"/>
                    <a:pt x="396896" y="1930209"/>
                    <a:pt x="402255" y="1860551"/>
                  </a:cubicBezTo>
                  <a:cubicBezTo>
                    <a:pt x="407614" y="1790893"/>
                    <a:pt x="439769" y="1640859"/>
                    <a:pt x="498719" y="1571201"/>
                  </a:cubicBezTo>
                  <a:cubicBezTo>
                    <a:pt x="557669" y="1501543"/>
                    <a:pt x="699686" y="1522976"/>
                    <a:pt x="755957" y="1442601"/>
                  </a:cubicBezTo>
                  <a:cubicBezTo>
                    <a:pt x="812228" y="1362226"/>
                    <a:pt x="849742" y="1196118"/>
                    <a:pt x="836344" y="1088951"/>
                  </a:cubicBezTo>
                  <a:cubicBezTo>
                    <a:pt x="822946" y="981784"/>
                    <a:pt x="726482" y="888013"/>
                    <a:pt x="675570" y="799600"/>
                  </a:cubicBezTo>
                  <a:cubicBezTo>
                    <a:pt x="624658" y="711187"/>
                    <a:pt x="605902" y="641529"/>
                    <a:pt x="530874" y="558475"/>
                  </a:cubicBezTo>
                  <a:cubicBezTo>
                    <a:pt x="455846" y="475421"/>
                    <a:pt x="313829" y="384329"/>
                    <a:pt x="225404" y="301275"/>
                  </a:cubicBezTo>
                  <a:cubicBezTo>
                    <a:pt x="136979" y="218221"/>
                    <a:pt x="-7718" y="103017"/>
                    <a:pt x="321" y="60150"/>
                  </a:cubicBezTo>
                  <a:cubicBezTo>
                    <a:pt x="8360" y="17283"/>
                    <a:pt x="187890" y="28000"/>
                    <a:pt x="273636" y="44075"/>
                  </a:cubicBezTo>
                  <a:cubicBezTo>
                    <a:pt x="359382" y="60150"/>
                    <a:pt x="423692" y="111054"/>
                    <a:pt x="514797" y="156600"/>
                  </a:cubicBezTo>
                  <a:cubicBezTo>
                    <a:pt x="605902" y="202146"/>
                    <a:pt x="793471" y="322708"/>
                    <a:pt x="820266" y="317350"/>
                  </a:cubicBezTo>
                  <a:cubicBezTo>
                    <a:pt x="847061" y="311992"/>
                    <a:pt x="715763" y="172675"/>
                    <a:pt x="675570" y="124450"/>
                  </a:cubicBezTo>
                  <a:cubicBezTo>
                    <a:pt x="635377" y="76225"/>
                    <a:pt x="568388" y="46754"/>
                    <a:pt x="579106" y="28000"/>
                  </a:cubicBezTo>
                  <a:cubicBezTo>
                    <a:pt x="589824" y="9246"/>
                    <a:pt x="675570" y="-14867"/>
                    <a:pt x="739880" y="11925"/>
                  </a:cubicBezTo>
                  <a:cubicBezTo>
                    <a:pt x="804190" y="38717"/>
                    <a:pt x="916731" y="159279"/>
                    <a:pt x="964963" y="188750"/>
                  </a:cubicBezTo>
                  <a:cubicBezTo>
                    <a:pt x="1013195" y="218221"/>
                    <a:pt x="1048029" y="215542"/>
                    <a:pt x="1029272" y="188750"/>
                  </a:cubicBezTo>
                  <a:cubicBezTo>
                    <a:pt x="1010515" y="161958"/>
                    <a:pt x="847062" y="44075"/>
                    <a:pt x="852421" y="28000"/>
                  </a:cubicBezTo>
                  <a:cubicBezTo>
                    <a:pt x="857780" y="11925"/>
                    <a:pt x="1015874" y="65508"/>
                    <a:pt x="1061427" y="92300"/>
                  </a:cubicBezTo>
                  <a:cubicBezTo>
                    <a:pt x="1106979" y="119092"/>
                    <a:pt x="1120377" y="191429"/>
                    <a:pt x="1125736" y="188750"/>
                  </a:cubicBezTo>
                  <a:cubicBezTo>
                    <a:pt x="1131095" y="186071"/>
                    <a:pt x="1064107" y="60150"/>
                    <a:pt x="1093582" y="76225"/>
                  </a:cubicBezTo>
                  <a:cubicBezTo>
                    <a:pt x="1123057" y="92300"/>
                    <a:pt x="1206123" y="220900"/>
                    <a:pt x="1302587" y="285200"/>
                  </a:cubicBezTo>
                  <a:cubicBezTo>
                    <a:pt x="1399051" y="349500"/>
                    <a:pt x="1567864" y="384329"/>
                    <a:pt x="1672367" y="462025"/>
                  </a:cubicBezTo>
                  <a:cubicBezTo>
                    <a:pt x="1776870" y="539721"/>
                    <a:pt x="1881372" y="617416"/>
                    <a:pt x="1929604" y="751375"/>
                  </a:cubicBezTo>
                  <a:cubicBezTo>
                    <a:pt x="1977836" y="885333"/>
                    <a:pt x="1980516" y="1137176"/>
                    <a:pt x="1961759" y="1265776"/>
                  </a:cubicBezTo>
                  <a:cubicBezTo>
                    <a:pt x="1943002" y="1394376"/>
                    <a:pt x="1884052" y="1488147"/>
                    <a:pt x="1817063" y="1522976"/>
                  </a:cubicBezTo>
                  <a:cubicBezTo>
                    <a:pt x="1750074" y="1557805"/>
                    <a:pt x="1559825" y="1474751"/>
                    <a:pt x="1559825" y="1474751"/>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73" name="フリーフォーム 72"/>
            <p:cNvSpPr/>
            <p:nvPr/>
          </p:nvSpPr>
          <p:spPr>
            <a:xfrm>
              <a:off x="3048453" y="4393938"/>
              <a:ext cx="1711038" cy="2182749"/>
            </a:xfrm>
            <a:custGeom>
              <a:avLst/>
              <a:gdLst>
                <a:gd name="connsiteX0" fmla="*/ 133391 w 1711070"/>
                <a:gd name="connsiteY0" fmla="*/ 1906239 h 2180121"/>
                <a:gd name="connsiteX1" fmla="*/ 101236 w 1711070"/>
                <a:gd name="connsiteY1" fmla="*/ 1456139 h 2180121"/>
                <a:gd name="connsiteX2" fmla="*/ 36927 w 1711070"/>
                <a:gd name="connsiteY2" fmla="*/ 1198939 h 2180121"/>
                <a:gd name="connsiteX3" fmla="*/ 20849 w 1711070"/>
                <a:gd name="connsiteY3" fmla="*/ 716688 h 2180121"/>
                <a:gd name="connsiteX4" fmla="*/ 20849 w 1711070"/>
                <a:gd name="connsiteY4" fmla="*/ 427338 h 2180121"/>
                <a:gd name="connsiteX5" fmla="*/ 4772 w 1711070"/>
                <a:gd name="connsiteY5" fmla="*/ 330888 h 2180121"/>
                <a:gd name="connsiteX6" fmla="*/ 117313 w 1711070"/>
                <a:gd name="connsiteY6" fmla="*/ 186213 h 2180121"/>
                <a:gd name="connsiteX7" fmla="*/ 342397 w 1711070"/>
                <a:gd name="connsiteY7" fmla="*/ 411263 h 2180121"/>
                <a:gd name="connsiteX8" fmla="*/ 326319 w 1711070"/>
                <a:gd name="connsiteY8" fmla="*/ 684538 h 2180121"/>
                <a:gd name="connsiteX9" fmla="*/ 599634 w 1711070"/>
                <a:gd name="connsiteY9" fmla="*/ 861363 h 2180121"/>
                <a:gd name="connsiteX10" fmla="*/ 1081955 w 1711070"/>
                <a:gd name="connsiteY10" fmla="*/ 604163 h 2180121"/>
                <a:gd name="connsiteX11" fmla="*/ 1258806 w 1711070"/>
                <a:gd name="connsiteY11" fmla="*/ 539863 h 2180121"/>
                <a:gd name="connsiteX12" fmla="*/ 1548199 w 1711070"/>
                <a:gd name="connsiteY12" fmla="*/ 154063 h 2180121"/>
                <a:gd name="connsiteX13" fmla="*/ 1708972 w 1711070"/>
                <a:gd name="connsiteY13" fmla="*/ 9388 h 2180121"/>
                <a:gd name="connsiteX14" fmla="*/ 1628586 w 1711070"/>
                <a:gd name="connsiteY14" fmla="*/ 395188 h 2180121"/>
                <a:gd name="connsiteX15" fmla="*/ 1467812 w 1711070"/>
                <a:gd name="connsiteY15" fmla="*/ 636313 h 2180121"/>
                <a:gd name="connsiteX16" fmla="*/ 1371348 w 1711070"/>
                <a:gd name="connsiteY16" fmla="*/ 861363 h 2180121"/>
                <a:gd name="connsiteX17" fmla="*/ 1355270 w 1711070"/>
                <a:gd name="connsiteY17" fmla="*/ 941738 h 2180121"/>
                <a:gd name="connsiteX18" fmla="*/ 1580353 w 1711070"/>
                <a:gd name="connsiteY18" fmla="*/ 813138 h 2180121"/>
                <a:gd name="connsiteX19" fmla="*/ 1580353 w 1711070"/>
                <a:gd name="connsiteY19" fmla="*/ 716688 h 2180121"/>
                <a:gd name="connsiteX20" fmla="*/ 1676818 w 1711070"/>
                <a:gd name="connsiteY20" fmla="*/ 861363 h 2180121"/>
                <a:gd name="connsiteX21" fmla="*/ 1419580 w 1711070"/>
                <a:gd name="connsiteY21" fmla="*/ 1134639 h 2180121"/>
                <a:gd name="connsiteX22" fmla="*/ 1564276 w 1711070"/>
                <a:gd name="connsiteY22" fmla="*/ 1006038 h 2180121"/>
                <a:gd name="connsiteX23" fmla="*/ 1596431 w 1711070"/>
                <a:gd name="connsiteY23" fmla="*/ 1134639 h 2180121"/>
                <a:gd name="connsiteX24" fmla="*/ 1387425 w 1711070"/>
                <a:gd name="connsiteY24" fmla="*/ 1311464 h 2180121"/>
                <a:gd name="connsiteX25" fmla="*/ 1548199 w 1711070"/>
                <a:gd name="connsiteY25" fmla="*/ 1231089 h 2180121"/>
                <a:gd name="connsiteX26" fmla="*/ 1339193 w 1711070"/>
                <a:gd name="connsiteY26" fmla="*/ 1488289 h 2180121"/>
                <a:gd name="connsiteX27" fmla="*/ 1081955 w 1711070"/>
                <a:gd name="connsiteY27" fmla="*/ 1793714 h 2180121"/>
                <a:gd name="connsiteX28" fmla="*/ 1001568 w 1711070"/>
                <a:gd name="connsiteY28" fmla="*/ 2115214 h 2180121"/>
                <a:gd name="connsiteX29" fmla="*/ 503170 w 1711070"/>
                <a:gd name="connsiteY29" fmla="*/ 2163439 h 2180121"/>
                <a:gd name="connsiteX30" fmla="*/ 133391 w 1711070"/>
                <a:gd name="connsiteY30" fmla="*/ 1906239 h 21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1070" h="2180121">
                  <a:moveTo>
                    <a:pt x="133391" y="1906239"/>
                  </a:moveTo>
                  <a:cubicBezTo>
                    <a:pt x="66402" y="1788356"/>
                    <a:pt x="117313" y="1574022"/>
                    <a:pt x="101236" y="1456139"/>
                  </a:cubicBezTo>
                  <a:cubicBezTo>
                    <a:pt x="85159" y="1338256"/>
                    <a:pt x="50325" y="1322181"/>
                    <a:pt x="36927" y="1198939"/>
                  </a:cubicBezTo>
                  <a:cubicBezTo>
                    <a:pt x="23529" y="1075697"/>
                    <a:pt x="23529" y="845288"/>
                    <a:pt x="20849" y="716688"/>
                  </a:cubicBezTo>
                  <a:cubicBezTo>
                    <a:pt x="18169" y="588088"/>
                    <a:pt x="23528" y="491638"/>
                    <a:pt x="20849" y="427338"/>
                  </a:cubicBezTo>
                  <a:cubicBezTo>
                    <a:pt x="18170" y="363038"/>
                    <a:pt x="-11305" y="371075"/>
                    <a:pt x="4772" y="330888"/>
                  </a:cubicBezTo>
                  <a:cubicBezTo>
                    <a:pt x="20849" y="290701"/>
                    <a:pt x="61042" y="172817"/>
                    <a:pt x="117313" y="186213"/>
                  </a:cubicBezTo>
                  <a:cubicBezTo>
                    <a:pt x="173584" y="199609"/>
                    <a:pt x="307563" y="328209"/>
                    <a:pt x="342397" y="411263"/>
                  </a:cubicBezTo>
                  <a:cubicBezTo>
                    <a:pt x="377231" y="494317"/>
                    <a:pt x="283446" y="609521"/>
                    <a:pt x="326319" y="684538"/>
                  </a:cubicBezTo>
                  <a:cubicBezTo>
                    <a:pt x="369192" y="759555"/>
                    <a:pt x="473695" y="874759"/>
                    <a:pt x="599634" y="861363"/>
                  </a:cubicBezTo>
                  <a:cubicBezTo>
                    <a:pt x="725573" y="847967"/>
                    <a:pt x="972093" y="657746"/>
                    <a:pt x="1081955" y="604163"/>
                  </a:cubicBezTo>
                  <a:cubicBezTo>
                    <a:pt x="1191817" y="550580"/>
                    <a:pt x="1181099" y="614880"/>
                    <a:pt x="1258806" y="539863"/>
                  </a:cubicBezTo>
                  <a:cubicBezTo>
                    <a:pt x="1336513" y="464846"/>
                    <a:pt x="1473171" y="242475"/>
                    <a:pt x="1548199" y="154063"/>
                  </a:cubicBezTo>
                  <a:cubicBezTo>
                    <a:pt x="1623227" y="65650"/>
                    <a:pt x="1695574" y="-30799"/>
                    <a:pt x="1708972" y="9388"/>
                  </a:cubicBezTo>
                  <a:cubicBezTo>
                    <a:pt x="1722370" y="49575"/>
                    <a:pt x="1668779" y="290701"/>
                    <a:pt x="1628586" y="395188"/>
                  </a:cubicBezTo>
                  <a:cubicBezTo>
                    <a:pt x="1588393" y="499675"/>
                    <a:pt x="1510685" y="558617"/>
                    <a:pt x="1467812" y="636313"/>
                  </a:cubicBezTo>
                  <a:cubicBezTo>
                    <a:pt x="1424939" y="714009"/>
                    <a:pt x="1390105" y="810459"/>
                    <a:pt x="1371348" y="861363"/>
                  </a:cubicBezTo>
                  <a:cubicBezTo>
                    <a:pt x="1352591" y="912267"/>
                    <a:pt x="1320436" y="949775"/>
                    <a:pt x="1355270" y="941738"/>
                  </a:cubicBezTo>
                  <a:cubicBezTo>
                    <a:pt x="1390104" y="933701"/>
                    <a:pt x="1542839" y="850646"/>
                    <a:pt x="1580353" y="813138"/>
                  </a:cubicBezTo>
                  <a:cubicBezTo>
                    <a:pt x="1617867" y="775630"/>
                    <a:pt x="1564276" y="708650"/>
                    <a:pt x="1580353" y="716688"/>
                  </a:cubicBezTo>
                  <a:cubicBezTo>
                    <a:pt x="1596431" y="724725"/>
                    <a:pt x="1703614" y="791704"/>
                    <a:pt x="1676818" y="861363"/>
                  </a:cubicBezTo>
                  <a:cubicBezTo>
                    <a:pt x="1650023" y="931021"/>
                    <a:pt x="1438337" y="1110527"/>
                    <a:pt x="1419580" y="1134639"/>
                  </a:cubicBezTo>
                  <a:cubicBezTo>
                    <a:pt x="1400823" y="1158751"/>
                    <a:pt x="1534801" y="1006038"/>
                    <a:pt x="1564276" y="1006038"/>
                  </a:cubicBezTo>
                  <a:cubicBezTo>
                    <a:pt x="1593751" y="1006038"/>
                    <a:pt x="1625906" y="1083735"/>
                    <a:pt x="1596431" y="1134639"/>
                  </a:cubicBezTo>
                  <a:cubicBezTo>
                    <a:pt x="1566956" y="1185543"/>
                    <a:pt x="1395464" y="1295389"/>
                    <a:pt x="1387425" y="1311464"/>
                  </a:cubicBezTo>
                  <a:cubicBezTo>
                    <a:pt x="1379386" y="1327539"/>
                    <a:pt x="1556238" y="1201618"/>
                    <a:pt x="1548199" y="1231089"/>
                  </a:cubicBezTo>
                  <a:cubicBezTo>
                    <a:pt x="1540160" y="1260560"/>
                    <a:pt x="1416900" y="1394518"/>
                    <a:pt x="1339193" y="1488289"/>
                  </a:cubicBezTo>
                  <a:cubicBezTo>
                    <a:pt x="1261486" y="1582060"/>
                    <a:pt x="1138226" y="1689226"/>
                    <a:pt x="1081955" y="1793714"/>
                  </a:cubicBezTo>
                  <a:cubicBezTo>
                    <a:pt x="1025684" y="1898202"/>
                    <a:pt x="1098032" y="2053593"/>
                    <a:pt x="1001568" y="2115214"/>
                  </a:cubicBezTo>
                  <a:cubicBezTo>
                    <a:pt x="905104" y="2176835"/>
                    <a:pt x="650546" y="2198268"/>
                    <a:pt x="503170" y="2163439"/>
                  </a:cubicBezTo>
                  <a:cubicBezTo>
                    <a:pt x="355794" y="2128610"/>
                    <a:pt x="200380" y="2024122"/>
                    <a:pt x="133391" y="1906239"/>
                  </a:cubicBez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74" name="フリーフォーム 73"/>
            <p:cNvSpPr/>
            <p:nvPr/>
          </p:nvSpPr>
          <p:spPr>
            <a:xfrm>
              <a:off x="5266962" y="4413692"/>
              <a:ext cx="1895164" cy="2158056"/>
            </a:xfrm>
            <a:custGeom>
              <a:avLst/>
              <a:gdLst>
                <a:gd name="connsiteX0" fmla="*/ 1228245 w 1894230"/>
                <a:gd name="connsiteY0" fmla="*/ 2143090 h 2155592"/>
                <a:gd name="connsiteX1" fmla="*/ 1115703 w 1894230"/>
                <a:gd name="connsiteY1" fmla="*/ 1950190 h 2155592"/>
                <a:gd name="connsiteX2" fmla="*/ 890620 w 1894230"/>
                <a:gd name="connsiteY2" fmla="*/ 1837665 h 2155592"/>
                <a:gd name="connsiteX3" fmla="*/ 552995 w 1894230"/>
                <a:gd name="connsiteY3" fmla="*/ 1484015 h 2155592"/>
                <a:gd name="connsiteX4" fmla="*/ 343990 w 1894230"/>
                <a:gd name="connsiteY4" fmla="*/ 1114290 h 2155592"/>
                <a:gd name="connsiteX5" fmla="*/ 86752 w 1894230"/>
                <a:gd name="connsiteY5" fmla="*/ 808864 h 2155592"/>
                <a:gd name="connsiteX6" fmla="*/ 6365 w 1894230"/>
                <a:gd name="connsiteY6" fmla="*/ 632039 h 2155592"/>
                <a:gd name="connsiteX7" fmla="*/ 231448 w 1894230"/>
                <a:gd name="connsiteY7" fmla="*/ 615964 h 2155592"/>
                <a:gd name="connsiteX8" fmla="*/ 536918 w 1894230"/>
                <a:gd name="connsiteY8" fmla="*/ 824939 h 2155592"/>
                <a:gd name="connsiteX9" fmla="*/ 729846 w 1894230"/>
                <a:gd name="connsiteY9" fmla="*/ 969614 h 2155592"/>
                <a:gd name="connsiteX10" fmla="*/ 874543 w 1894230"/>
                <a:gd name="connsiteY10" fmla="*/ 696339 h 2155592"/>
                <a:gd name="connsiteX11" fmla="*/ 794156 w 1894230"/>
                <a:gd name="connsiteY11" fmla="*/ 519514 h 2155592"/>
                <a:gd name="connsiteX12" fmla="*/ 601227 w 1894230"/>
                <a:gd name="connsiteY12" fmla="*/ 374839 h 2155592"/>
                <a:gd name="connsiteX13" fmla="*/ 279680 w 1894230"/>
                <a:gd name="connsiteY13" fmla="*/ 406989 h 2155592"/>
                <a:gd name="connsiteX14" fmla="*/ 151061 w 1894230"/>
                <a:gd name="connsiteY14" fmla="*/ 326614 h 2155592"/>
                <a:gd name="connsiteX15" fmla="*/ 472608 w 1894230"/>
                <a:gd name="connsiteY15" fmla="*/ 198014 h 2155592"/>
                <a:gd name="connsiteX16" fmla="*/ 858465 w 1894230"/>
                <a:gd name="connsiteY16" fmla="*/ 85489 h 2155592"/>
                <a:gd name="connsiteX17" fmla="*/ 1260399 w 1894230"/>
                <a:gd name="connsiteY17" fmla="*/ 374839 h 2155592"/>
                <a:gd name="connsiteX18" fmla="*/ 906697 w 1894230"/>
                <a:gd name="connsiteY18" fmla="*/ 53339 h 2155592"/>
                <a:gd name="connsiteX19" fmla="*/ 1196090 w 1894230"/>
                <a:gd name="connsiteY19" fmla="*/ 37264 h 2155592"/>
                <a:gd name="connsiteX20" fmla="*/ 1501560 w 1894230"/>
                <a:gd name="connsiteY20" fmla="*/ 423064 h 2155592"/>
                <a:gd name="connsiteX21" fmla="*/ 1678411 w 1894230"/>
                <a:gd name="connsiteY21" fmla="*/ 744564 h 2155592"/>
                <a:gd name="connsiteX22" fmla="*/ 1678411 w 1894230"/>
                <a:gd name="connsiteY22" fmla="*/ 1387565 h 2155592"/>
                <a:gd name="connsiteX23" fmla="*/ 1887416 w 1894230"/>
                <a:gd name="connsiteY23" fmla="*/ 1741215 h 2155592"/>
                <a:gd name="connsiteX24" fmla="*/ 1389018 w 1894230"/>
                <a:gd name="connsiteY24" fmla="*/ 2094865 h 2155592"/>
                <a:gd name="connsiteX25" fmla="*/ 1228245 w 1894230"/>
                <a:gd name="connsiteY25" fmla="*/ 2143090 h 215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4230" h="2155592">
                  <a:moveTo>
                    <a:pt x="1228245" y="2143090"/>
                  </a:moveTo>
                  <a:cubicBezTo>
                    <a:pt x="1182693" y="2118978"/>
                    <a:pt x="1171974" y="2001094"/>
                    <a:pt x="1115703" y="1950190"/>
                  </a:cubicBezTo>
                  <a:cubicBezTo>
                    <a:pt x="1059432" y="1899286"/>
                    <a:pt x="984405" y="1915361"/>
                    <a:pt x="890620" y="1837665"/>
                  </a:cubicBezTo>
                  <a:cubicBezTo>
                    <a:pt x="796835" y="1759969"/>
                    <a:pt x="644100" y="1604577"/>
                    <a:pt x="552995" y="1484015"/>
                  </a:cubicBezTo>
                  <a:cubicBezTo>
                    <a:pt x="461890" y="1363453"/>
                    <a:pt x="421697" y="1226815"/>
                    <a:pt x="343990" y="1114290"/>
                  </a:cubicBezTo>
                  <a:cubicBezTo>
                    <a:pt x="266283" y="1001765"/>
                    <a:pt x="143023" y="889239"/>
                    <a:pt x="86752" y="808864"/>
                  </a:cubicBezTo>
                  <a:cubicBezTo>
                    <a:pt x="30481" y="728489"/>
                    <a:pt x="-17751" y="664189"/>
                    <a:pt x="6365" y="632039"/>
                  </a:cubicBezTo>
                  <a:cubicBezTo>
                    <a:pt x="30481" y="599889"/>
                    <a:pt x="143023" y="583814"/>
                    <a:pt x="231448" y="615964"/>
                  </a:cubicBezTo>
                  <a:cubicBezTo>
                    <a:pt x="319873" y="648114"/>
                    <a:pt x="453852" y="765997"/>
                    <a:pt x="536918" y="824939"/>
                  </a:cubicBezTo>
                  <a:cubicBezTo>
                    <a:pt x="619984" y="883881"/>
                    <a:pt x="673575" y="991047"/>
                    <a:pt x="729846" y="969614"/>
                  </a:cubicBezTo>
                  <a:cubicBezTo>
                    <a:pt x="786117" y="948181"/>
                    <a:pt x="863825" y="771356"/>
                    <a:pt x="874543" y="696339"/>
                  </a:cubicBezTo>
                  <a:cubicBezTo>
                    <a:pt x="885261" y="621322"/>
                    <a:pt x="839709" y="573097"/>
                    <a:pt x="794156" y="519514"/>
                  </a:cubicBezTo>
                  <a:cubicBezTo>
                    <a:pt x="748603" y="465931"/>
                    <a:pt x="686973" y="393593"/>
                    <a:pt x="601227" y="374839"/>
                  </a:cubicBezTo>
                  <a:cubicBezTo>
                    <a:pt x="515481" y="356085"/>
                    <a:pt x="354708" y="415026"/>
                    <a:pt x="279680" y="406989"/>
                  </a:cubicBezTo>
                  <a:cubicBezTo>
                    <a:pt x="204652" y="398951"/>
                    <a:pt x="118906" y="361443"/>
                    <a:pt x="151061" y="326614"/>
                  </a:cubicBezTo>
                  <a:cubicBezTo>
                    <a:pt x="183216" y="291785"/>
                    <a:pt x="354707" y="238201"/>
                    <a:pt x="472608" y="198014"/>
                  </a:cubicBezTo>
                  <a:cubicBezTo>
                    <a:pt x="590509" y="157827"/>
                    <a:pt x="727167" y="56018"/>
                    <a:pt x="858465" y="85489"/>
                  </a:cubicBezTo>
                  <a:cubicBezTo>
                    <a:pt x="989763" y="114960"/>
                    <a:pt x="1252360" y="380197"/>
                    <a:pt x="1260399" y="374839"/>
                  </a:cubicBezTo>
                  <a:cubicBezTo>
                    <a:pt x="1268438" y="369481"/>
                    <a:pt x="917415" y="109601"/>
                    <a:pt x="906697" y="53339"/>
                  </a:cubicBezTo>
                  <a:cubicBezTo>
                    <a:pt x="895979" y="-2924"/>
                    <a:pt x="1096946" y="-24357"/>
                    <a:pt x="1196090" y="37264"/>
                  </a:cubicBezTo>
                  <a:cubicBezTo>
                    <a:pt x="1295234" y="98885"/>
                    <a:pt x="1421173" y="305181"/>
                    <a:pt x="1501560" y="423064"/>
                  </a:cubicBezTo>
                  <a:cubicBezTo>
                    <a:pt x="1581947" y="540947"/>
                    <a:pt x="1648936" y="583814"/>
                    <a:pt x="1678411" y="744564"/>
                  </a:cubicBezTo>
                  <a:cubicBezTo>
                    <a:pt x="1707886" y="905314"/>
                    <a:pt x="1643577" y="1221457"/>
                    <a:pt x="1678411" y="1387565"/>
                  </a:cubicBezTo>
                  <a:cubicBezTo>
                    <a:pt x="1713245" y="1553673"/>
                    <a:pt x="1935648" y="1623332"/>
                    <a:pt x="1887416" y="1741215"/>
                  </a:cubicBezTo>
                  <a:cubicBezTo>
                    <a:pt x="1839184" y="1859098"/>
                    <a:pt x="1501560" y="2030565"/>
                    <a:pt x="1389018" y="2094865"/>
                  </a:cubicBezTo>
                  <a:cubicBezTo>
                    <a:pt x="1276477" y="2159165"/>
                    <a:pt x="1273797" y="2167202"/>
                    <a:pt x="1228245" y="2143090"/>
                  </a:cubicBez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75" name="ドーナツ 74"/>
            <p:cNvSpPr/>
            <p:nvPr/>
          </p:nvSpPr>
          <p:spPr>
            <a:xfrm>
              <a:off x="564982" y="492645"/>
              <a:ext cx="799382" cy="617292"/>
            </a:xfrm>
            <a:prstGeom prst="donut">
              <a:avLst>
                <a:gd name="adj" fmla="val 5190"/>
              </a:avLst>
            </a:prstGeom>
            <a:solidFill>
              <a:schemeClr val="tx1">
                <a:alpha val="95000"/>
              </a:schemeClr>
            </a:solidFill>
            <a:ln w="9525" cmpd="sng">
              <a:solidFill>
                <a:schemeClr val="tx1">
                  <a:alpha val="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solidFill>
                  <a:schemeClr val="tx1"/>
                </a:solidFill>
              </a:endParaRPr>
            </a:p>
          </p:txBody>
        </p:sp>
        <p:sp>
          <p:nvSpPr>
            <p:cNvPr id="76" name="フリーフォーム 75"/>
            <p:cNvSpPr/>
            <p:nvPr/>
          </p:nvSpPr>
          <p:spPr>
            <a:xfrm>
              <a:off x="7328291" y="4191465"/>
              <a:ext cx="2043362" cy="2385223"/>
            </a:xfrm>
            <a:custGeom>
              <a:avLst/>
              <a:gdLst>
                <a:gd name="connsiteX0" fmla="*/ 1480837 w 2043544"/>
                <a:gd name="connsiteY0" fmla="*/ 2385672 h 2385753"/>
                <a:gd name="connsiteX1" fmla="*/ 1320063 w 2043544"/>
                <a:gd name="connsiteY1" fmla="*/ 2273147 h 2385753"/>
                <a:gd name="connsiteX2" fmla="*/ 918129 w 2043544"/>
                <a:gd name="connsiteY2" fmla="*/ 2080247 h 2385753"/>
                <a:gd name="connsiteX3" fmla="*/ 660891 w 2043544"/>
                <a:gd name="connsiteY3" fmla="*/ 1871272 h 2385753"/>
                <a:gd name="connsiteX4" fmla="*/ 194648 w 2043544"/>
                <a:gd name="connsiteY4" fmla="*/ 1630147 h 2385753"/>
                <a:gd name="connsiteX5" fmla="*/ 1719 w 2043544"/>
                <a:gd name="connsiteY5" fmla="*/ 1533697 h 2385753"/>
                <a:gd name="connsiteX6" fmla="*/ 291112 w 2043544"/>
                <a:gd name="connsiteY6" fmla="*/ 1372947 h 2385753"/>
                <a:gd name="connsiteX7" fmla="*/ 676969 w 2043544"/>
                <a:gd name="connsiteY7" fmla="*/ 1469397 h 2385753"/>
                <a:gd name="connsiteX8" fmla="*/ 918129 w 2043544"/>
                <a:gd name="connsiteY8" fmla="*/ 1212196 h 2385753"/>
                <a:gd name="connsiteX9" fmla="*/ 1014593 w 2043544"/>
                <a:gd name="connsiteY9" fmla="*/ 746021 h 2385753"/>
                <a:gd name="connsiteX10" fmla="*/ 1014593 w 2043544"/>
                <a:gd name="connsiteY10" fmla="*/ 311996 h 2385753"/>
                <a:gd name="connsiteX11" fmla="*/ 966361 w 2043544"/>
                <a:gd name="connsiteY11" fmla="*/ 135171 h 2385753"/>
                <a:gd name="connsiteX12" fmla="*/ 1094980 w 2043544"/>
                <a:gd name="connsiteY12" fmla="*/ 6571 h 2385753"/>
                <a:gd name="connsiteX13" fmla="*/ 1255754 w 2043544"/>
                <a:gd name="connsiteY13" fmla="*/ 344146 h 2385753"/>
                <a:gd name="connsiteX14" fmla="*/ 1287908 w 2043544"/>
                <a:gd name="connsiteY14" fmla="*/ 665646 h 2385753"/>
                <a:gd name="connsiteX15" fmla="*/ 1400450 w 2043544"/>
                <a:gd name="connsiteY15" fmla="*/ 987146 h 2385753"/>
                <a:gd name="connsiteX16" fmla="*/ 1352218 w 2043544"/>
                <a:gd name="connsiteY16" fmla="*/ 729946 h 2385753"/>
                <a:gd name="connsiteX17" fmla="*/ 1384373 w 2043544"/>
                <a:gd name="connsiteY17" fmla="*/ 553121 h 2385753"/>
                <a:gd name="connsiteX18" fmla="*/ 1512991 w 2043544"/>
                <a:gd name="connsiteY18" fmla="*/ 681721 h 2385753"/>
                <a:gd name="connsiteX19" fmla="*/ 1529069 w 2043544"/>
                <a:gd name="connsiteY19" fmla="*/ 938921 h 2385753"/>
                <a:gd name="connsiteX20" fmla="*/ 1593378 w 2043544"/>
                <a:gd name="connsiteY20" fmla="*/ 922846 h 2385753"/>
                <a:gd name="connsiteX21" fmla="*/ 1545146 w 2043544"/>
                <a:gd name="connsiteY21" fmla="*/ 729946 h 2385753"/>
                <a:gd name="connsiteX22" fmla="*/ 1673765 w 2043544"/>
                <a:gd name="connsiteY22" fmla="*/ 938921 h 2385753"/>
                <a:gd name="connsiteX23" fmla="*/ 1754152 w 2043544"/>
                <a:gd name="connsiteY23" fmla="*/ 1324722 h 2385753"/>
                <a:gd name="connsiteX24" fmla="*/ 2043544 w 2043544"/>
                <a:gd name="connsiteY24" fmla="*/ 1919497 h 2385753"/>
                <a:gd name="connsiteX25" fmla="*/ 1754152 w 2043544"/>
                <a:gd name="connsiteY25" fmla="*/ 2257072 h 2385753"/>
                <a:gd name="connsiteX26" fmla="*/ 1480837 w 2043544"/>
                <a:gd name="connsiteY26" fmla="*/ 2385672 h 238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43544" h="2385753">
                  <a:moveTo>
                    <a:pt x="1480837" y="2385672"/>
                  </a:moveTo>
                  <a:cubicBezTo>
                    <a:pt x="1408489" y="2388351"/>
                    <a:pt x="1413848" y="2324051"/>
                    <a:pt x="1320063" y="2273147"/>
                  </a:cubicBezTo>
                  <a:cubicBezTo>
                    <a:pt x="1226278" y="2222243"/>
                    <a:pt x="1027991" y="2147226"/>
                    <a:pt x="918129" y="2080247"/>
                  </a:cubicBezTo>
                  <a:cubicBezTo>
                    <a:pt x="808267" y="2013268"/>
                    <a:pt x="781471" y="1946289"/>
                    <a:pt x="660891" y="1871272"/>
                  </a:cubicBezTo>
                  <a:cubicBezTo>
                    <a:pt x="540311" y="1796255"/>
                    <a:pt x="304510" y="1686409"/>
                    <a:pt x="194648" y="1630147"/>
                  </a:cubicBezTo>
                  <a:cubicBezTo>
                    <a:pt x="84786" y="1573885"/>
                    <a:pt x="-14358" y="1576564"/>
                    <a:pt x="1719" y="1533697"/>
                  </a:cubicBezTo>
                  <a:cubicBezTo>
                    <a:pt x="17796" y="1490830"/>
                    <a:pt x="178570" y="1383664"/>
                    <a:pt x="291112" y="1372947"/>
                  </a:cubicBezTo>
                  <a:cubicBezTo>
                    <a:pt x="403654" y="1362230"/>
                    <a:pt x="572466" y="1496189"/>
                    <a:pt x="676969" y="1469397"/>
                  </a:cubicBezTo>
                  <a:cubicBezTo>
                    <a:pt x="781472" y="1442605"/>
                    <a:pt x="861858" y="1332759"/>
                    <a:pt x="918129" y="1212196"/>
                  </a:cubicBezTo>
                  <a:cubicBezTo>
                    <a:pt x="974400" y="1091633"/>
                    <a:pt x="998516" y="896054"/>
                    <a:pt x="1014593" y="746021"/>
                  </a:cubicBezTo>
                  <a:cubicBezTo>
                    <a:pt x="1030670" y="595988"/>
                    <a:pt x="1022632" y="413804"/>
                    <a:pt x="1014593" y="311996"/>
                  </a:cubicBezTo>
                  <a:cubicBezTo>
                    <a:pt x="1006554" y="210188"/>
                    <a:pt x="952963" y="186075"/>
                    <a:pt x="966361" y="135171"/>
                  </a:cubicBezTo>
                  <a:cubicBezTo>
                    <a:pt x="979759" y="84267"/>
                    <a:pt x="1046748" y="-28258"/>
                    <a:pt x="1094980" y="6571"/>
                  </a:cubicBezTo>
                  <a:cubicBezTo>
                    <a:pt x="1143212" y="41400"/>
                    <a:pt x="1223599" y="234300"/>
                    <a:pt x="1255754" y="344146"/>
                  </a:cubicBezTo>
                  <a:cubicBezTo>
                    <a:pt x="1287909" y="453992"/>
                    <a:pt x="1263792" y="558479"/>
                    <a:pt x="1287908" y="665646"/>
                  </a:cubicBezTo>
                  <a:cubicBezTo>
                    <a:pt x="1312024" y="772813"/>
                    <a:pt x="1389732" y="976429"/>
                    <a:pt x="1400450" y="987146"/>
                  </a:cubicBezTo>
                  <a:cubicBezTo>
                    <a:pt x="1411168" y="997863"/>
                    <a:pt x="1354897" y="802283"/>
                    <a:pt x="1352218" y="729946"/>
                  </a:cubicBezTo>
                  <a:cubicBezTo>
                    <a:pt x="1349538" y="657608"/>
                    <a:pt x="1357578" y="561158"/>
                    <a:pt x="1384373" y="553121"/>
                  </a:cubicBezTo>
                  <a:cubicBezTo>
                    <a:pt x="1411168" y="545084"/>
                    <a:pt x="1488875" y="617421"/>
                    <a:pt x="1512991" y="681721"/>
                  </a:cubicBezTo>
                  <a:cubicBezTo>
                    <a:pt x="1537107" y="746021"/>
                    <a:pt x="1515671" y="898734"/>
                    <a:pt x="1529069" y="938921"/>
                  </a:cubicBezTo>
                  <a:cubicBezTo>
                    <a:pt x="1542467" y="979108"/>
                    <a:pt x="1590699" y="957675"/>
                    <a:pt x="1593378" y="922846"/>
                  </a:cubicBezTo>
                  <a:cubicBezTo>
                    <a:pt x="1596058" y="888017"/>
                    <a:pt x="1531748" y="727267"/>
                    <a:pt x="1545146" y="729946"/>
                  </a:cubicBezTo>
                  <a:cubicBezTo>
                    <a:pt x="1558544" y="732625"/>
                    <a:pt x="1638931" y="839792"/>
                    <a:pt x="1673765" y="938921"/>
                  </a:cubicBezTo>
                  <a:cubicBezTo>
                    <a:pt x="1708599" y="1038050"/>
                    <a:pt x="1692522" y="1161293"/>
                    <a:pt x="1754152" y="1324722"/>
                  </a:cubicBezTo>
                  <a:cubicBezTo>
                    <a:pt x="1815782" y="1488151"/>
                    <a:pt x="2043544" y="1764105"/>
                    <a:pt x="2043544" y="1919497"/>
                  </a:cubicBezTo>
                  <a:cubicBezTo>
                    <a:pt x="2043544" y="2074889"/>
                    <a:pt x="1847936" y="2179376"/>
                    <a:pt x="1754152" y="2257072"/>
                  </a:cubicBezTo>
                  <a:cubicBezTo>
                    <a:pt x="1660368" y="2334768"/>
                    <a:pt x="1553185" y="2382993"/>
                    <a:pt x="1480837" y="2385672"/>
                  </a:cubicBez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77" name="ドーナツ 76"/>
            <p:cNvSpPr/>
            <p:nvPr/>
          </p:nvSpPr>
          <p:spPr>
            <a:xfrm>
              <a:off x="2747564" y="660549"/>
              <a:ext cx="754473" cy="597538"/>
            </a:xfrm>
            <a:prstGeom prst="donut">
              <a:avLst>
                <a:gd name="adj" fmla="val 5221"/>
              </a:avLst>
            </a:prstGeom>
            <a:solidFill>
              <a:srgbClr val="000000">
                <a:alpha val="95000"/>
              </a:srgbClr>
            </a:solidFill>
            <a:ln w="28575" cmpd="sng">
              <a:solidFill>
                <a:srgbClr val="000000">
                  <a:alpha val="0"/>
                </a:srgb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solidFill>
                  <a:schemeClr val="tx1"/>
                </a:solidFill>
              </a:endParaRPr>
            </a:p>
          </p:txBody>
        </p:sp>
        <p:sp>
          <p:nvSpPr>
            <p:cNvPr id="78" name="ドーナツ 77"/>
            <p:cNvSpPr/>
            <p:nvPr/>
          </p:nvSpPr>
          <p:spPr>
            <a:xfrm>
              <a:off x="3277491" y="532152"/>
              <a:ext cx="754473" cy="592602"/>
            </a:xfrm>
            <a:prstGeom prst="donut">
              <a:avLst>
                <a:gd name="adj" fmla="val 4371"/>
              </a:avLst>
            </a:prstGeom>
            <a:solidFill>
              <a:srgbClr val="000000">
                <a:alpha val="95000"/>
              </a:srgbClr>
            </a:solidFill>
            <a:ln w="28575" cmpd="sng">
              <a:solidFill>
                <a:schemeClr val="tx1">
                  <a:alpha val="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solidFill>
                  <a:schemeClr val="tx1"/>
                </a:solidFill>
              </a:endParaRPr>
            </a:p>
          </p:txBody>
        </p:sp>
        <p:sp>
          <p:nvSpPr>
            <p:cNvPr id="79" name="フリーフォーム 78"/>
            <p:cNvSpPr/>
            <p:nvPr/>
          </p:nvSpPr>
          <p:spPr>
            <a:xfrm>
              <a:off x="5078344" y="561782"/>
              <a:ext cx="821838" cy="1239523"/>
            </a:xfrm>
            <a:custGeom>
              <a:avLst/>
              <a:gdLst>
                <a:gd name="connsiteX0" fmla="*/ 434088 w 819945"/>
                <a:gd name="connsiteY0" fmla="*/ 1237775 h 1237775"/>
                <a:gd name="connsiteX1" fmla="*/ 257237 w 819945"/>
                <a:gd name="connsiteY1" fmla="*/ 353650 h 1237775"/>
                <a:gd name="connsiteX2" fmla="*/ 0 w 819945"/>
                <a:gd name="connsiteY2" fmla="*/ 353650 h 1237775"/>
                <a:gd name="connsiteX3" fmla="*/ 434088 w 819945"/>
                <a:gd name="connsiteY3" fmla="*/ 0 h 1237775"/>
                <a:gd name="connsiteX4" fmla="*/ 819945 w 819945"/>
                <a:gd name="connsiteY4" fmla="*/ 353650 h 1237775"/>
                <a:gd name="connsiteX5" fmla="*/ 675249 w 819945"/>
                <a:gd name="connsiteY5" fmla="*/ 353650 h 1237775"/>
                <a:gd name="connsiteX6" fmla="*/ 675249 w 819945"/>
                <a:gd name="connsiteY6" fmla="*/ 353650 h 1237775"/>
                <a:gd name="connsiteX7" fmla="*/ 675249 w 819945"/>
                <a:gd name="connsiteY7" fmla="*/ 353650 h 1237775"/>
                <a:gd name="connsiteX8" fmla="*/ 675249 w 819945"/>
                <a:gd name="connsiteY8" fmla="*/ 353650 h 123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945" h="1237775">
                  <a:moveTo>
                    <a:pt x="434088" y="1237775"/>
                  </a:moveTo>
                  <a:lnTo>
                    <a:pt x="257237" y="353650"/>
                  </a:lnTo>
                  <a:lnTo>
                    <a:pt x="0" y="353650"/>
                  </a:lnTo>
                  <a:lnTo>
                    <a:pt x="434088" y="0"/>
                  </a:lnTo>
                  <a:lnTo>
                    <a:pt x="819945" y="353650"/>
                  </a:lnTo>
                  <a:lnTo>
                    <a:pt x="675249" y="353650"/>
                  </a:lnTo>
                  <a:lnTo>
                    <a:pt x="675249" y="353650"/>
                  </a:lnTo>
                  <a:lnTo>
                    <a:pt x="675249" y="353650"/>
                  </a:lnTo>
                  <a:lnTo>
                    <a:pt x="675249" y="353650"/>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0" name="フリーフォーム 79"/>
            <p:cNvSpPr/>
            <p:nvPr/>
          </p:nvSpPr>
          <p:spPr>
            <a:xfrm>
              <a:off x="7220509" y="532152"/>
              <a:ext cx="1782889" cy="641985"/>
            </a:xfrm>
            <a:custGeom>
              <a:avLst/>
              <a:gdLst>
                <a:gd name="connsiteX0" fmla="*/ 369779 w 1784587"/>
                <a:gd name="connsiteY0" fmla="*/ 610850 h 643000"/>
                <a:gd name="connsiteX1" fmla="*/ 0 w 1784587"/>
                <a:gd name="connsiteY1" fmla="*/ 578700 h 643000"/>
                <a:gd name="connsiteX2" fmla="*/ 852100 w 1784587"/>
                <a:gd name="connsiteY2" fmla="*/ 0 h 643000"/>
                <a:gd name="connsiteX3" fmla="*/ 1784587 w 1784587"/>
                <a:gd name="connsiteY3" fmla="*/ 643000 h 643000"/>
                <a:gd name="connsiteX4" fmla="*/ 1430885 w 1784587"/>
                <a:gd name="connsiteY4" fmla="*/ 643000 h 6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587" h="643000">
                  <a:moveTo>
                    <a:pt x="369779" y="610850"/>
                  </a:moveTo>
                  <a:lnTo>
                    <a:pt x="0" y="578700"/>
                  </a:lnTo>
                  <a:lnTo>
                    <a:pt x="852100" y="0"/>
                  </a:lnTo>
                  <a:lnTo>
                    <a:pt x="1784587" y="643000"/>
                  </a:lnTo>
                  <a:lnTo>
                    <a:pt x="1430885" y="643000"/>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nvGrpSpPr>
            <p:cNvPr id="27682" name="図形グループ 40"/>
            <p:cNvGrpSpPr>
              <a:grpSpLocks/>
            </p:cNvGrpSpPr>
            <p:nvPr/>
          </p:nvGrpSpPr>
          <p:grpSpPr bwMode="auto">
            <a:xfrm>
              <a:off x="617721" y="4024418"/>
              <a:ext cx="1006093" cy="750283"/>
              <a:chOff x="617721" y="4024418"/>
              <a:chExt cx="1006093" cy="750283"/>
            </a:xfrm>
          </p:grpSpPr>
          <p:sp>
            <p:nvSpPr>
              <p:cNvPr id="96" name="フリーフォーム 95"/>
              <p:cNvSpPr/>
              <p:nvPr/>
            </p:nvSpPr>
            <p:spPr>
              <a:xfrm>
                <a:off x="618872" y="4023559"/>
                <a:ext cx="1005963" cy="750628"/>
              </a:xfrm>
              <a:custGeom>
                <a:avLst/>
                <a:gdLst>
                  <a:gd name="connsiteX0" fmla="*/ 1006093 w 1006093"/>
                  <a:gd name="connsiteY0" fmla="*/ 74709 h 750283"/>
                  <a:gd name="connsiteX1" fmla="*/ 555926 w 1006093"/>
                  <a:gd name="connsiteY1" fmla="*/ 10409 h 750283"/>
                  <a:gd name="connsiteX2" fmla="*/ 170070 w 1006093"/>
                  <a:gd name="connsiteY2" fmla="*/ 267609 h 750283"/>
                  <a:gd name="connsiteX3" fmla="*/ 73606 w 1006093"/>
                  <a:gd name="connsiteY3" fmla="*/ 122934 h 750283"/>
                  <a:gd name="connsiteX4" fmla="*/ 9296 w 1006093"/>
                  <a:gd name="connsiteY4" fmla="*/ 701634 h 750283"/>
                  <a:gd name="connsiteX5" fmla="*/ 282611 w 1006093"/>
                  <a:gd name="connsiteY5" fmla="*/ 717709 h 75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093" h="750283">
                    <a:moveTo>
                      <a:pt x="1006093" y="74709"/>
                    </a:moveTo>
                    <a:cubicBezTo>
                      <a:pt x="850678" y="26484"/>
                      <a:pt x="695263" y="-21741"/>
                      <a:pt x="555926" y="10409"/>
                    </a:cubicBezTo>
                    <a:cubicBezTo>
                      <a:pt x="416589" y="42559"/>
                      <a:pt x="250457" y="248855"/>
                      <a:pt x="170070" y="267609"/>
                    </a:cubicBezTo>
                    <a:cubicBezTo>
                      <a:pt x="89683" y="286363"/>
                      <a:pt x="100402" y="50597"/>
                      <a:pt x="73606" y="122934"/>
                    </a:cubicBezTo>
                    <a:cubicBezTo>
                      <a:pt x="46810" y="195271"/>
                      <a:pt x="-25538" y="602505"/>
                      <a:pt x="9296" y="701634"/>
                    </a:cubicBezTo>
                    <a:cubicBezTo>
                      <a:pt x="44130" y="800763"/>
                      <a:pt x="282611" y="717709"/>
                      <a:pt x="282611" y="717709"/>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7" name="フリーフォーム 96"/>
              <p:cNvSpPr/>
              <p:nvPr/>
            </p:nvSpPr>
            <p:spPr>
              <a:xfrm>
                <a:off x="964671" y="4097636"/>
                <a:ext cx="628727" cy="355561"/>
              </a:xfrm>
              <a:custGeom>
                <a:avLst/>
                <a:gdLst>
                  <a:gd name="connsiteX0" fmla="*/ 627017 w 627017"/>
                  <a:gd name="connsiteY0" fmla="*/ 0 h 353650"/>
                  <a:gd name="connsiteX1" fmla="*/ 176851 w 627017"/>
                  <a:gd name="connsiteY1" fmla="*/ 96450 h 353650"/>
                  <a:gd name="connsiteX2" fmla="*/ 0 w 627017"/>
                  <a:gd name="connsiteY2" fmla="*/ 353650 h 353650"/>
                </a:gdLst>
                <a:ahLst/>
                <a:cxnLst>
                  <a:cxn ang="0">
                    <a:pos x="connsiteX0" y="connsiteY0"/>
                  </a:cxn>
                  <a:cxn ang="0">
                    <a:pos x="connsiteX1" y="connsiteY1"/>
                  </a:cxn>
                  <a:cxn ang="0">
                    <a:pos x="connsiteX2" y="connsiteY2"/>
                  </a:cxn>
                </a:cxnLst>
                <a:rect l="l" t="t" r="r" b="b"/>
                <a:pathLst>
                  <a:path w="627017" h="353650">
                    <a:moveTo>
                      <a:pt x="627017" y="0"/>
                    </a:moveTo>
                    <a:cubicBezTo>
                      <a:pt x="454185" y="18754"/>
                      <a:pt x="281354" y="37508"/>
                      <a:pt x="176851" y="96450"/>
                    </a:cubicBezTo>
                    <a:cubicBezTo>
                      <a:pt x="72348" y="155392"/>
                      <a:pt x="0" y="353650"/>
                      <a:pt x="0" y="353650"/>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grpSp>
          <p:nvGrpSpPr>
            <p:cNvPr id="27683" name="図形グループ 41"/>
            <p:cNvGrpSpPr>
              <a:grpSpLocks/>
            </p:cNvGrpSpPr>
            <p:nvPr/>
          </p:nvGrpSpPr>
          <p:grpSpPr bwMode="auto">
            <a:xfrm rot="-6185852">
              <a:off x="500436" y="5576251"/>
              <a:ext cx="996862" cy="789695"/>
              <a:chOff x="626952" y="4024418"/>
              <a:chExt cx="996862" cy="789695"/>
            </a:xfrm>
          </p:grpSpPr>
          <p:sp>
            <p:nvSpPr>
              <p:cNvPr id="94" name="フリーフォーム 93"/>
              <p:cNvSpPr/>
              <p:nvPr/>
            </p:nvSpPr>
            <p:spPr>
              <a:xfrm>
                <a:off x="642950" y="4024753"/>
                <a:ext cx="997546" cy="794889"/>
              </a:xfrm>
              <a:custGeom>
                <a:avLst/>
                <a:gdLst>
                  <a:gd name="connsiteX0" fmla="*/ 1006093 w 1006093"/>
                  <a:gd name="connsiteY0" fmla="*/ 74709 h 750283"/>
                  <a:gd name="connsiteX1" fmla="*/ 555926 w 1006093"/>
                  <a:gd name="connsiteY1" fmla="*/ 10409 h 750283"/>
                  <a:gd name="connsiteX2" fmla="*/ 170070 w 1006093"/>
                  <a:gd name="connsiteY2" fmla="*/ 267609 h 750283"/>
                  <a:gd name="connsiteX3" fmla="*/ 73606 w 1006093"/>
                  <a:gd name="connsiteY3" fmla="*/ 122934 h 750283"/>
                  <a:gd name="connsiteX4" fmla="*/ 9296 w 1006093"/>
                  <a:gd name="connsiteY4" fmla="*/ 701634 h 750283"/>
                  <a:gd name="connsiteX5" fmla="*/ 282611 w 1006093"/>
                  <a:gd name="connsiteY5" fmla="*/ 717709 h 750283"/>
                  <a:gd name="connsiteX0" fmla="*/ 996862 w 996862"/>
                  <a:gd name="connsiteY0" fmla="*/ 74709 h 789695"/>
                  <a:gd name="connsiteX1" fmla="*/ 546695 w 996862"/>
                  <a:gd name="connsiteY1" fmla="*/ 10409 h 789695"/>
                  <a:gd name="connsiteX2" fmla="*/ 160839 w 996862"/>
                  <a:gd name="connsiteY2" fmla="*/ 267609 h 789695"/>
                  <a:gd name="connsiteX3" fmla="*/ 64375 w 996862"/>
                  <a:gd name="connsiteY3" fmla="*/ 122934 h 789695"/>
                  <a:gd name="connsiteX4" fmla="*/ 65 w 996862"/>
                  <a:gd name="connsiteY4" fmla="*/ 701634 h 789695"/>
                  <a:gd name="connsiteX5" fmla="*/ 75652 w 996862"/>
                  <a:gd name="connsiteY5" fmla="*/ 787253 h 78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862" h="789695">
                    <a:moveTo>
                      <a:pt x="996862" y="74709"/>
                    </a:moveTo>
                    <a:cubicBezTo>
                      <a:pt x="841447" y="26484"/>
                      <a:pt x="686032" y="-21741"/>
                      <a:pt x="546695" y="10409"/>
                    </a:cubicBezTo>
                    <a:cubicBezTo>
                      <a:pt x="407358" y="42559"/>
                      <a:pt x="241226" y="248855"/>
                      <a:pt x="160839" y="267609"/>
                    </a:cubicBezTo>
                    <a:cubicBezTo>
                      <a:pt x="80452" y="286363"/>
                      <a:pt x="91171" y="50597"/>
                      <a:pt x="64375" y="122934"/>
                    </a:cubicBezTo>
                    <a:cubicBezTo>
                      <a:pt x="37579" y="195271"/>
                      <a:pt x="-1814" y="590914"/>
                      <a:pt x="65" y="701634"/>
                    </a:cubicBezTo>
                    <a:cubicBezTo>
                      <a:pt x="1944" y="812354"/>
                      <a:pt x="75652" y="787253"/>
                      <a:pt x="75652" y="787253"/>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5" name="フリーフォーム 94"/>
              <p:cNvSpPr/>
              <p:nvPr/>
            </p:nvSpPr>
            <p:spPr>
              <a:xfrm>
                <a:off x="974441" y="4102055"/>
                <a:ext cx="641985" cy="350291"/>
              </a:xfrm>
              <a:custGeom>
                <a:avLst/>
                <a:gdLst>
                  <a:gd name="connsiteX0" fmla="*/ 627017 w 627017"/>
                  <a:gd name="connsiteY0" fmla="*/ 0 h 353650"/>
                  <a:gd name="connsiteX1" fmla="*/ 176851 w 627017"/>
                  <a:gd name="connsiteY1" fmla="*/ 96450 h 353650"/>
                  <a:gd name="connsiteX2" fmla="*/ 0 w 627017"/>
                  <a:gd name="connsiteY2" fmla="*/ 353650 h 353650"/>
                </a:gdLst>
                <a:ahLst/>
                <a:cxnLst>
                  <a:cxn ang="0">
                    <a:pos x="connsiteX0" y="connsiteY0"/>
                  </a:cxn>
                  <a:cxn ang="0">
                    <a:pos x="connsiteX1" y="connsiteY1"/>
                  </a:cxn>
                  <a:cxn ang="0">
                    <a:pos x="connsiteX2" y="connsiteY2"/>
                  </a:cxn>
                </a:cxnLst>
                <a:rect l="l" t="t" r="r" b="b"/>
                <a:pathLst>
                  <a:path w="627017" h="353650">
                    <a:moveTo>
                      <a:pt x="627017" y="0"/>
                    </a:moveTo>
                    <a:cubicBezTo>
                      <a:pt x="454185" y="18754"/>
                      <a:pt x="281354" y="37508"/>
                      <a:pt x="176851" y="96450"/>
                    </a:cubicBezTo>
                    <a:cubicBezTo>
                      <a:pt x="72348" y="155392"/>
                      <a:pt x="0" y="353650"/>
                      <a:pt x="0" y="353650"/>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grpSp>
          <p:nvGrpSpPr>
            <p:cNvPr id="27684" name="図形グループ 42"/>
            <p:cNvGrpSpPr>
              <a:grpSpLocks/>
            </p:cNvGrpSpPr>
            <p:nvPr/>
          </p:nvGrpSpPr>
          <p:grpSpPr bwMode="auto">
            <a:xfrm>
              <a:off x="2713041" y="4526109"/>
              <a:ext cx="618545" cy="1212669"/>
              <a:chOff x="2713041" y="4526109"/>
              <a:chExt cx="618545" cy="1212669"/>
            </a:xfrm>
          </p:grpSpPr>
          <p:sp>
            <p:nvSpPr>
              <p:cNvPr id="92" name="フリーフォーム 91"/>
              <p:cNvSpPr/>
              <p:nvPr/>
            </p:nvSpPr>
            <p:spPr>
              <a:xfrm>
                <a:off x="2711635" y="4527272"/>
                <a:ext cx="619744" cy="1209897"/>
              </a:xfrm>
              <a:custGeom>
                <a:avLst/>
                <a:gdLst>
                  <a:gd name="connsiteX0" fmla="*/ 20111 w 618545"/>
                  <a:gd name="connsiteY0" fmla="*/ 1212669 h 1212669"/>
                  <a:gd name="connsiteX1" fmla="*/ 20111 w 618545"/>
                  <a:gd name="connsiteY1" fmla="*/ 569668 h 1212669"/>
                  <a:gd name="connsiteX2" fmla="*/ 229116 w 618545"/>
                  <a:gd name="connsiteY2" fmla="*/ 183868 h 1212669"/>
                  <a:gd name="connsiteX3" fmla="*/ 100497 w 618545"/>
                  <a:gd name="connsiteY3" fmla="*/ 39193 h 1212669"/>
                  <a:gd name="connsiteX4" fmla="*/ 582818 w 618545"/>
                  <a:gd name="connsiteY4" fmla="*/ 7043 h 1212669"/>
                  <a:gd name="connsiteX5" fmla="*/ 582818 w 618545"/>
                  <a:gd name="connsiteY5" fmla="*/ 151718 h 1212669"/>
                  <a:gd name="connsiteX6" fmla="*/ 582818 w 618545"/>
                  <a:gd name="connsiteY6" fmla="*/ 151718 h 121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545" h="1212669">
                    <a:moveTo>
                      <a:pt x="20111" y="1212669"/>
                    </a:moveTo>
                    <a:cubicBezTo>
                      <a:pt x="2694" y="976902"/>
                      <a:pt x="-14723" y="741135"/>
                      <a:pt x="20111" y="569668"/>
                    </a:cubicBezTo>
                    <a:cubicBezTo>
                      <a:pt x="54945" y="398201"/>
                      <a:pt x="215718" y="272280"/>
                      <a:pt x="229116" y="183868"/>
                    </a:cubicBezTo>
                    <a:cubicBezTo>
                      <a:pt x="242514" y="95456"/>
                      <a:pt x="41547" y="68664"/>
                      <a:pt x="100497" y="39193"/>
                    </a:cubicBezTo>
                    <a:cubicBezTo>
                      <a:pt x="159447" y="9722"/>
                      <a:pt x="502431" y="-11711"/>
                      <a:pt x="582818" y="7043"/>
                    </a:cubicBezTo>
                    <a:cubicBezTo>
                      <a:pt x="663205" y="25797"/>
                      <a:pt x="582818" y="151718"/>
                      <a:pt x="582818" y="151718"/>
                    </a:cubicBezTo>
                    <a:lnTo>
                      <a:pt x="582818" y="151718"/>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3" name="フリーフォーム 92"/>
              <p:cNvSpPr/>
              <p:nvPr/>
            </p:nvSpPr>
            <p:spPr>
              <a:xfrm>
                <a:off x="2729599" y="4966787"/>
                <a:ext cx="323345" cy="755566"/>
              </a:xfrm>
              <a:custGeom>
                <a:avLst/>
                <a:gdLst>
                  <a:gd name="connsiteX0" fmla="*/ 321547 w 321547"/>
                  <a:gd name="connsiteY0" fmla="*/ 0 h 755526"/>
                  <a:gd name="connsiteX1" fmla="*/ 128619 w 321547"/>
                  <a:gd name="connsiteY1" fmla="*/ 208975 h 755526"/>
                  <a:gd name="connsiteX2" fmla="*/ 0 w 321547"/>
                  <a:gd name="connsiteY2" fmla="*/ 755526 h 755526"/>
                </a:gdLst>
                <a:ahLst/>
                <a:cxnLst>
                  <a:cxn ang="0">
                    <a:pos x="connsiteX0" y="connsiteY0"/>
                  </a:cxn>
                  <a:cxn ang="0">
                    <a:pos x="connsiteX1" y="connsiteY1"/>
                  </a:cxn>
                  <a:cxn ang="0">
                    <a:pos x="connsiteX2" y="connsiteY2"/>
                  </a:cxn>
                </a:cxnLst>
                <a:rect l="l" t="t" r="r" b="b"/>
                <a:pathLst>
                  <a:path w="321547" h="755526">
                    <a:moveTo>
                      <a:pt x="321547" y="0"/>
                    </a:moveTo>
                    <a:cubicBezTo>
                      <a:pt x="251878" y="41527"/>
                      <a:pt x="182210" y="83054"/>
                      <a:pt x="128619" y="208975"/>
                    </a:cubicBezTo>
                    <a:cubicBezTo>
                      <a:pt x="75028" y="334896"/>
                      <a:pt x="0" y="755526"/>
                      <a:pt x="0" y="755526"/>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sp>
          <p:nvSpPr>
            <p:cNvPr id="84" name="フリーフォーム 83"/>
            <p:cNvSpPr/>
            <p:nvPr/>
          </p:nvSpPr>
          <p:spPr>
            <a:xfrm>
              <a:off x="3681673" y="4077884"/>
              <a:ext cx="1252962" cy="666675"/>
            </a:xfrm>
            <a:custGeom>
              <a:avLst/>
              <a:gdLst>
                <a:gd name="connsiteX0" fmla="*/ 707 w 1252895"/>
                <a:gd name="connsiteY0" fmla="*/ 68358 h 667027"/>
                <a:gd name="connsiteX1" fmla="*/ 483028 w 1252895"/>
                <a:gd name="connsiteY1" fmla="*/ 100508 h 667027"/>
                <a:gd name="connsiteX2" fmla="*/ 852807 w 1252895"/>
                <a:gd name="connsiteY2" fmla="*/ 389858 h 667027"/>
                <a:gd name="connsiteX3" fmla="*/ 724188 w 1252895"/>
                <a:gd name="connsiteY3" fmla="*/ 663133 h 667027"/>
                <a:gd name="connsiteX4" fmla="*/ 1238664 w 1252895"/>
                <a:gd name="connsiteY4" fmla="*/ 518458 h 667027"/>
                <a:gd name="connsiteX5" fmla="*/ 1093968 w 1252895"/>
                <a:gd name="connsiteY5" fmla="*/ 84433 h 667027"/>
                <a:gd name="connsiteX6" fmla="*/ 933194 w 1252895"/>
                <a:gd name="connsiteY6" fmla="*/ 196958 h 667027"/>
                <a:gd name="connsiteX7" fmla="*/ 595569 w 1252895"/>
                <a:gd name="connsiteY7" fmla="*/ 4058 h 667027"/>
                <a:gd name="connsiteX8" fmla="*/ 707 w 1252895"/>
                <a:gd name="connsiteY8" fmla="*/ 68358 h 66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2895" h="667027">
                  <a:moveTo>
                    <a:pt x="707" y="68358"/>
                  </a:moveTo>
                  <a:cubicBezTo>
                    <a:pt x="-18050" y="84433"/>
                    <a:pt x="341011" y="46925"/>
                    <a:pt x="483028" y="100508"/>
                  </a:cubicBezTo>
                  <a:cubicBezTo>
                    <a:pt x="625045" y="154091"/>
                    <a:pt x="812614" y="296087"/>
                    <a:pt x="852807" y="389858"/>
                  </a:cubicBezTo>
                  <a:cubicBezTo>
                    <a:pt x="893000" y="483629"/>
                    <a:pt x="659879" y="641700"/>
                    <a:pt x="724188" y="663133"/>
                  </a:cubicBezTo>
                  <a:cubicBezTo>
                    <a:pt x="788497" y="684566"/>
                    <a:pt x="1177034" y="614908"/>
                    <a:pt x="1238664" y="518458"/>
                  </a:cubicBezTo>
                  <a:cubicBezTo>
                    <a:pt x="1300294" y="422008"/>
                    <a:pt x="1144880" y="138016"/>
                    <a:pt x="1093968" y="84433"/>
                  </a:cubicBezTo>
                  <a:cubicBezTo>
                    <a:pt x="1043056" y="30850"/>
                    <a:pt x="1016260" y="210354"/>
                    <a:pt x="933194" y="196958"/>
                  </a:cubicBezTo>
                  <a:cubicBezTo>
                    <a:pt x="850128" y="183562"/>
                    <a:pt x="748304" y="25491"/>
                    <a:pt x="595569" y="4058"/>
                  </a:cubicBezTo>
                  <a:cubicBezTo>
                    <a:pt x="442834" y="-17375"/>
                    <a:pt x="19464" y="52283"/>
                    <a:pt x="707" y="68358"/>
                  </a:cubicBez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85" name="フリーフォーム 84"/>
            <p:cNvSpPr/>
            <p:nvPr/>
          </p:nvSpPr>
          <p:spPr>
            <a:xfrm>
              <a:off x="5266962" y="4053191"/>
              <a:ext cx="502982" cy="874089"/>
            </a:xfrm>
            <a:custGeom>
              <a:avLst/>
              <a:gdLst>
                <a:gd name="connsiteX0" fmla="*/ 506591 w 506591"/>
                <a:gd name="connsiteY0" fmla="*/ 0 h 877891"/>
                <a:gd name="connsiteX1" fmla="*/ 201121 w 506591"/>
                <a:gd name="connsiteY1" fmla="*/ 417950 h 877891"/>
                <a:gd name="connsiteX2" fmla="*/ 185044 w 506591"/>
                <a:gd name="connsiteY2" fmla="*/ 514400 h 877891"/>
                <a:gd name="connsiteX3" fmla="*/ 40348 w 506591"/>
                <a:gd name="connsiteY3" fmla="*/ 482250 h 877891"/>
                <a:gd name="connsiteX4" fmla="*/ 8193 w 506591"/>
                <a:gd name="connsiteY4" fmla="*/ 482250 h 877891"/>
                <a:gd name="connsiteX5" fmla="*/ 168967 w 506591"/>
                <a:gd name="connsiteY5" fmla="*/ 868050 h 877891"/>
                <a:gd name="connsiteX6" fmla="*/ 410127 w 506591"/>
                <a:gd name="connsiteY6" fmla="*/ 771600 h 87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591" h="877891">
                  <a:moveTo>
                    <a:pt x="506591" y="0"/>
                  </a:moveTo>
                  <a:cubicBezTo>
                    <a:pt x="380651" y="166108"/>
                    <a:pt x="254712" y="332217"/>
                    <a:pt x="201121" y="417950"/>
                  </a:cubicBezTo>
                  <a:cubicBezTo>
                    <a:pt x="147530" y="503683"/>
                    <a:pt x="211839" y="503683"/>
                    <a:pt x="185044" y="514400"/>
                  </a:cubicBezTo>
                  <a:cubicBezTo>
                    <a:pt x="158248" y="525117"/>
                    <a:pt x="69823" y="487608"/>
                    <a:pt x="40348" y="482250"/>
                  </a:cubicBezTo>
                  <a:cubicBezTo>
                    <a:pt x="10873" y="476892"/>
                    <a:pt x="-13244" y="417950"/>
                    <a:pt x="8193" y="482250"/>
                  </a:cubicBezTo>
                  <a:cubicBezTo>
                    <a:pt x="29629" y="546550"/>
                    <a:pt x="101978" y="819825"/>
                    <a:pt x="168967" y="868050"/>
                  </a:cubicBezTo>
                  <a:cubicBezTo>
                    <a:pt x="235956" y="916275"/>
                    <a:pt x="410127" y="771600"/>
                    <a:pt x="410127" y="771600"/>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6" name="フリーフォーム 85"/>
            <p:cNvSpPr/>
            <p:nvPr/>
          </p:nvSpPr>
          <p:spPr>
            <a:xfrm>
              <a:off x="5675636" y="4097638"/>
              <a:ext cx="112271" cy="498771"/>
            </a:xfrm>
            <a:custGeom>
              <a:avLst/>
              <a:gdLst>
                <a:gd name="connsiteX0" fmla="*/ 112542 w 112542"/>
                <a:gd name="connsiteY0" fmla="*/ 0 h 498325"/>
                <a:gd name="connsiteX1" fmla="*/ 0 w 112542"/>
                <a:gd name="connsiteY1" fmla="*/ 498325 h 498325"/>
              </a:gdLst>
              <a:ahLst/>
              <a:cxnLst>
                <a:cxn ang="0">
                  <a:pos x="connsiteX0" y="connsiteY0"/>
                </a:cxn>
                <a:cxn ang="0">
                  <a:pos x="connsiteX1" y="connsiteY1"/>
                </a:cxn>
              </a:cxnLst>
              <a:rect l="l" t="t" r="r" b="b"/>
              <a:pathLst>
                <a:path w="112542" h="498325">
                  <a:moveTo>
                    <a:pt x="112542" y="0"/>
                  </a:moveTo>
                  <a:lnTo>
                    <a:pt x="0" y="498325"/>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7" name="フリーフォーム 86"/>
            <p:cNvSpPr/>
            <p:nvPr/>
          </p:nvSpPr>
          <p:spPr>
            <a:xfrm>
              <a:off x="4966073" y="4981600"/>
              <a:ext cx="467055" cy="982732"/>
            </a:xfrm>
            <a:custGeom>
              <a:avLst/>
              <a:gdLst>
                <a:gd name="connsiteX0" fmla="*/ 371169 w 467634"/>
                <a:gd name="connsiteY0" fmla="*/ 0 h 980576"/>
                <a:gd name="connsiteX1" fmla="*/ 1390 w 467634"/>
                <a:gd name="connsiteY1" fmla="*/ 160750 h 980576"/>
                <a:gd name="connsiteX2" fmla="*/ 242550 w 467634"/>
                <a:gd name="connsiteY2" fmla="*/ 208975 h 980576"/>
                <a:gd name="connsiteX3" fmla="*/ 178241 w 467634"/>
                <a:gd name="connsiteY3" fmla="*/ 562626 h 980576"/>
                <a:gd name="connsiteX4" fmla="*/ 178241 w 467634"/>
                <a:gd name="connsiteY4" fmla="*/ 980576 h 980576"/>
                <a:gd name="connsiteX5" fmla="*/ 322937 w 467634"/>
                <a:gd name="connsiteY5" fmla="*/ 562626 h 980576"/>
                <a:gd name="connsiteX6" fmla="*/ 467634 w 467634"/>
                <a:gd name="connsiteY6" fmla="*/ 305425 h 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634" h="980576">
                  <a:moveTo>
                    <a:pt x="371169" y="0"/>
                  </a:moveTo>
                  <a:cubicBezTo>
                    <a:pt x="196997" y="62960"/>
                    <a:pt x="22826" y="125921"/>
                    <a:pt x="1390" y="160750"/>
                  </a:cubicBezTo>
                  <a:cubicBezTo>
                    <a:pt x="-20046" y="195579"/>
                    <a:pt x="213075" y="141996"/>
                    <a:pt x="242550" y="208975"/>
                  </a:cubicBezTo>
                  <a:cubicBezTo>
                    <a:pt x="272025" y="275954"/>
                    <a:pt x="188959" y="434026"/>
                    <a:pt x="178241" y="562626"/>
                  </a:cubicBezTo>
                  <a:cubicBezTo>
                    <a:pt x="167523" y="691226"/>
                    <a:pt x="154125" y="980576"/>
                    <a:pt x="178241" y="980576"/>
                  </a:cubicBezTo>
                  <a:cubicBezTo>
                    <a:pt x="202357" y="980576"/>
                    <a:pt x="274705" y="675151"/>
                    <a:pt x="322937" y="562626"/>
                  </a:cubicBezTo>
                  <a:cubicBezTo>
                    <a:pt x="371169" y="450101"/>
                    <a:pt x="467634" y="305425"/>
                    <a:pt x="467634" y="305425"/>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8" name="フリーフォーム 87"/>
            <p:cNvSpPr/>
            <p:nvPr/>
          </p:nvSpPr>
          <p:spPr>
            <a:xfrm>
              <a:off x="7763907" y="4028501"/>
              <a:ext cx="902674" cy="809889"/>
            </a:xfrm>
            <a:custGeom>
              <a:avLst/>
              <a:gdLst>
                <a:gd name="connsiteX0" fmla="*/ 0 w 901750"/>
                <a:gd name="connsiteY0" fmla="*/ 808523 h 808523"/>
                <a:gd name="connsiteX1" fmla="*/ 176851 w 901750"/>
                <a:gd name="connsiteY1" fmla="*/ 487023 h 808523"/>
                <a:gd name="connsiteX2" fmla="*/ 450166 w 901750"/>
                <a:gd name="connsiteY2" fmla="*/ 261973 h 808523"/>
                <a:gd name="connsiteX3" fmla="*/ 289393 w 901750"/>
                <a:gd name="connsiteY3" fmla="*/ 52998 h 808523"/>
                <a:gd name="connsiteX4" fmla="*/ 884255 w 901750"/>
                <a:gd name="connsiteY4" fmla="*/ 20848 h 808523"/>
                <a:gd name="connsiteX5" fmla="*/ 755636 w 901750"/>
                <a:gd name="connsiteY5" fmla="*/ 326273 h 80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1750" h="808523">
                  <a:moveTo>
                    <a:pt x="0" y="808523"/>
                  </a:moveTo>
                  <a:cubicBezTo>
                    <a:pt x="50911" y="693319"/>
                    <a:pt x="101823" y="578115"/>
                    <a:pt x="176851" y="487023"/>
                  </a:cubicBezTo>
                  <a:cubicBezTo>
                    <a:pt x="251879" y="395931"/>
                    <a:pt x="431409" y="334310"/>
                    <a:pt x="450166" y="261973"/>
                  </a:cubicBezTo>
                  <a:cubicBezTo>
                    <a:pt x="468923" y="189636"/>
                    <a:pt x="217045" y="93185"/>
                    <a:pt x="289393" y="52998"/>
                  </a:cubicBezTo>
                  <a:cubicBezTo>
                    <a:pt x="361741" y="12811"/>
                    <a:pt x="806548" y="-24698"/>
                    <a:pt x="884255" y="20848"/>
                  </a:cubicBezTo>
                  <a:cubicBezTo>
                    <a:pt x="961962" y="66394"/>
                    <a:pt x="755636" y="326273"/>
                    <a:pt x="755636" y="326273"/>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9" name="フリーフォーム 88"/>
            <p:cNvSpPr/>
            <p:nvPr/>
          </p:nvSpPr>
          <p:spPr>
            <a:xfrm>
              <a:off x="7763907" y="4438382"/>
              <a:ext cx="597292" cy="400008"/>
            </a:xfrm>
            <a:custGeom>
              <a:avLst/>
              <a:gdLst>
                <a:gd name="connsiteX0" fmla="*/ 0 w 594863"/>
                <a:gd name="connsiteY0" fmla="*/ 401889 h 401889"/>
                <a:gd name="connsiteX1" fmla="*/ 385857 w 594863"/>
                <a:gd name="connsiteY1" fmla="*/ 64314 h 401889"/>
                <a:gd name="connsiteX2" fmla="*/ 594863 w 594863"/>
                <a:gd name="connsiteY2" fmla="*/ 14 h 401889"/>
              </a:gdLst>
              <a:ahLst/>
              <a:cxnLst>
                <a:cxn ang="0">
                  <a:pos x="connsiteX0" y="connsiteY0"/>
                </a:cxn>
                <a:cxn ang="0">
                  <a:pos x="connsiteX1" y="connsiteY1"/>
                </a:cxn>
                <a:cxn ang="0">
                  <a:pos x="connsiteX2" y="connsiteY2"/>
                </a:cxn>
              </a:cxnLst>
              <a:rect l="l" t="t" r="r" b="b"/>
              <a:pathLst>
                <a:path w="594863" h="401889">
                  <a:moveTo>
                    <a:pt x="0" y="401889"/>
                  </a:moveTo>
                  <a:cubicBezTo>
                    <a:pt x="143356" y="266591"/>
                    <a:pt x="286713" y="131293"/>
                    <a:pt x="385857" y="64314"/>
                  </a:cubicBezTo>
                  <a:cubicBezTo>
                    <a:pt x="485001" y="-2665"/>
                    <a:pt x="594863" y="14"/>
                    <a:pt x="594863" y="14"/>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0" name="フリーフォーム 89"/>
            <p:cNvSpPr/>
            <p:nvPr/>
          </p:nvSpPr>
          <p:spPr>
            <a:xfrm>
              <a:off x="7184582" y="4902586"/>
              <a:ext cx="516453" cy="1155573"/>
            </a:xfrm>
            <a:custGeom>
              <a:avLst/>
              <a:gdLst>
                <a:gd name="connsiteX0" fmla="*/ 518535 w 518535"/>
                <a:gd name="connsiteY0" fmla="*/ 0 h 1157430"/>
                <a:gd name="connsiteX1" fmla="*/ 261297 w 518535"/>
                <a:gd name="connsiteY1" fmla="*/ 417950 h 1157430"/>
                <a:gd name="connsiteX2" fmla="*/ 196987 w 518535"/>
                <a:gd name="connsiteY2" fmla="*/ 578700 h 1157430"/>
                <a:gd name="connsiteX3" fmla="*/ 4059 w 518535"/>
                <a:gd name="connsiteY3" fmla="*/ 530475 h 1157430"/>
                <a:gd name="connsiteX4" fmla="*/ 68369 w 518535"/>
                <a:gd name="connsiteY4" fmla="*/ 964501 h 1157430"/>
                <a:gd name="connsiteX5" fmla="*/ 100523 w 518535"/>
                <a:gd name="connsiteY5" fmla="*/ 1157401 h 1157430"/>
                <a:gd name="connsiteX6" fmla="*/ 341684 w 518535"/>
                <a:gd name="connsiteY6" fmla="*/ 980576 h 115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35" h="1157430">
                  <a:moveTo>
                    <a:pt x="518535" y="0"/>
                  </a:moveTo>
                  <a:cubicBezTo>
                    <a:pt x="416711" y="160750"/>
                    <a:pt x="314888" y="321500"/>
                    <a:pt x="261297" y="417950"/>
                  </a:cubicBezTo>
                  <a:cubicBezTo>
                    <a:pt x="207706" y="514400"/>
                    <a:pt x="239860" y="559946"/>
                    <a:pt x="196987" y="578700"/>
                  </a:cubicBezTo>
                  <a:cubicBezTo>
                    <a:pt x="154114" y="597454"/>
                    <a:pt x="25495" y="466175"/>
                    <a:pt x="4059" y="530475"/>
                  </a:cubicBezTo>
                  <a:cubicBezTo>
                    <a:pt x="-17377" y="594775"/>
                    <a:pt x="52292" y="860013"/>
                    <a:pt x="68369" y="964501"/>
                  </a:cubicBezTo>
                  <a:cubicBezTo>
                    <a:pt x="84446" y="1068989"/>
                    <a:pt x="54970" y="1154722"/>
                    <a:pt x="100523" y="1157401"/>
                  </a:cubicBezTo>
                  <a:cubicBezTo>
                    <a:pt x="146075" y="1160080"/>
                    <a:pt x="341684" y="980576"/>
                    <a:pt x="341684" y="980576"/>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1" name="フリーフォーム 90"/>
            <p:cNvSpPr/>
            <p:nvPr/>
          </p:nvSpPr>
          <p:spPr>
            <a:xfrm>
              <a:off x="7570800" y="4951970"/>
              <a:ext cx="148199" cy="597541"/>
            </a:xfrm>
            <a:custGeom>
              <a:avLst/>
              <a:gdLst>
                <a:gd name="connsiteX0" fmla="*/ 145982 w 145982"/>
                <a:gd name="connsiteY0" fmla="*/ 0 h 600707"/>
                <a:gd name="connsiteX1" fmla="*/ 17363 w 145982"/>
                <a:gd name="connsiteY1" fmla="*/ 530475 h 600707"/>
                <a:gd name="connsiteX2" fmla="*/ 1286 w 145982"/>
                <a:gd name="connsiteY2" fmla="*/ 594776 h 600707"/>
              </a:gdLst>
              <a:ahLst/>
              <a:cxnLst>
                <a:cxn ang="0">
                  <a:pos x="connsiteX0" y="connsiteY0"/>
                </a:cxn>
                <a:cxn ang="0">
                  <a:pos x="connsiteX1" y="connsiteY1"/>
                </a:cxn>
                <a:cxn ang="0">
                  <a:pos x="connsiteX2" y="connsiteY2"/>
                </a:cxn>
              </a:cxnLst>
              <a:rect l="l" t="t" r="r" b="b"/>
              <a:pathLst>
                <a:path w="145982" h="600707">
                  <a:moveTo>
                    <a:pt x="145982" y="0"/>
                  </a:moveTo>
                  <a:lnTo>
                    <a:pt x="17363" y="530475"/>
                  </a:lnTo>
                  <a:cubicBezTo>
                    <a:pt x="-6753" y="629604"/>
                    <a:pt x="1286" y="594776"/>
                    <a:pt x="1286" y="594776"/>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IEEE-P802_15">
  <a:themeElements>
    <a:clrScheme name="ホワイト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ホワイト">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ホワイト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ホワイ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ホワイト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ホワイト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ホワイト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ホワイト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ホワイト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ホワイト">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hirabe.IEEE-P802_15.0211</Template>
  <TotalTime>114</TotalTime>
  <Words>2356</Words>
  <Application>Microsoft Macintosh PowerPoint</Application>
  <PresentationFormat>画面に合わせる (4:3)</PresentationFormat>
  <Paragraphs>430</Paragraphs>
  <Slides>20</Slides>
  <Notes>13</Notes>
  <HiddenSlides>6</HiddenSlides>
  <MMClips>0</MMClips>
  <ScaleCrop>false</ScaleCrop>
  <HeadingPairs>
    <vt:vector size="4" baseType="variant">
      <vt:variant>
        <vt:lpstr>テーマ</vt:lpstr>
      </vt:variant>
      <vt:variant>
        <vt:i4>1</vt:i4>
      </vt:variant>
      <vt:variant>
        <vt:lpstr>スライド タイトル</vt:lpstr>
      </vt:variant>
      <vt:variant>
        <vt:i4>20</vt:i4>
      </vt:variant>
    </vt:vector>
  </HeadingPairs>
  <TitlesOfParts>
    <vt:vector size="21" baseType="lpstr">
      <vt:lpstr>IEEE-P802_15</vt:lpstr>
      <vt:lpstr>PowerPoint プレゼンテーション</vt:lpstr>
      <vt:lpstr>A method for generating realistic wireless traffic through analysis of smartphone operation logs</vt:lpstr>
      <vt:lpstr>Background</vt:lpstr>
      <vt:lpstr>Characteristic of SNS applications</vt:lpstr>
      <vt:lpstr>Traffic generation pattern on Facebook</vt:lpstr>
      <vt:lpstr>Goal and approach</vt:lpstr>
      <vt:lpstr>Step1. Recognize users' operations on apps, using smartphone logs</vt:lpstr>
      <vt:lpstr>Recognizing touch operations</vt:lpstr>
      <vt:lpstr>Developed system: TouchAnalyzer[3]</vt:lpstr>
      <vt:lpstr>Developed system: TouchAnalyzer[3]</vt:lpstr>
      <vt:lpstr>Step2. Measure communication traffic for each operation</vt:lpstr>
      <vt:lpstr>Step3. Construct statistic traffic generation model for each app. operation</vt:lpstr>
      <vt:lpstr>Result of pilot study with Facebook</vt:lpstr>
      <vt:lpstr>Summary and discussion</vt:lpstr>
      <vt:lpstr>How to know wireless traffic depending on new applications</vt:lpstr>
      <vt:lpstr>SNSアプリケーションを対象に 通信トラフィックとタッチ操作のデータの計測</vt:lpstr>
      <vt:lpstr>どのように挙動を認識するか</vt:lpstr>
      <vt:lpstr>統計モデルの構築方法（1/2）</vt:lpstr>
      <vt:lpstr>統計モデルの構築方法（2/2）</vt:lpstr>
      <vt:lpstr>PowerPoint プレゼンテーション</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IEEE 802.15 &lt;subject&gt;</dc:subject>
  <dc:creator>yasumoto</dc:creator>
  <cp:keywords/>
  <dc:description>&lt;doc#&gt;</dc:description>
  <cp:lastModifiedBy>hirabe yuko</cp:lastModifiedBy>
  <cp:revision>50</cp:revision>
  <cp:lastPrinted>2016-02-11T02:55:28Z</cp:lastPrinted>
  <dcterms:created xsi:type="dcterms:W3CDTF">2016-02-11T03:50:57Z</dcterms:created>
  <dcterms:modified xsi:type="dcterms:W3CDTF">2016-02-15T13:31:19Z</dcterms:modified>
</cp:coreProperties>
</file>