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541" r:id="rId3"/>
    <p:sldId id="546" r:id="rId4"/>
    <p:sldId id="547" r:id="rId5"/>
    <p:sldId id="548" r:id="rId6"/>
    <p:sldId id="549" r:id="rId7"/>
    <p:sldId id="550" r:id="rId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9" clrIdx="0"/>
  <p:cmAuthor id="1" name="Kim Jaebeom" initials="KJ"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802.15-16-0147-01-0010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Feb. 2016</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for CID R2255, R2256, R2063</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Feb., 2016 </a:t>
            </a:r>
            <a:endParaRPr lang="en-US" altLang="ko-KR" sz="1600" dirty="0"/>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smtClean="0"/>
              <a:t>Sangsung</a:t>
            </a:r>
            <a:r>
              <a:rPr lang="en-US" altLang="ko-KR" sz="1600" dirty="0" smtClean="0"/>
              <a:t> Choi (ETRI</a:t>
            </a:r>
            <a:r>
              <a:rPr lang="en-US" altLang="ko-KR" sz="1600" dirty="0"/>
              <a:t>), Jaebeom Kim, </a:t>
            </a:r>
            <a:r>
              <a:rPr lang="en-US" altLang="ko-KR" sz="1600" dirty="0" err="1" smtClean="0"/>
              <a:t>Youngbae</a:t>
            </a:r>
            <a:r>
              <a:rPr lang="en-US" altLang="ko-KR" sz="1600" dirty="0" smtClean="0"/>
              <a:t> </a:t>
            </a:r>
            <a:r>
              <a:rPr lang="en-US" altLang="ko-KR" sz="1600" dirty="0"/>
              <a:t>Ko (</a:t>
            </a:r>
            <a:r>
              <a:rPr lang="en-US" altLang="ko-KR" sz="1600" dirty="0" err="1"/>
              <a:t>Ajou</a:t>
            </a:r>
            <a:r>
              <a:rPr lang="en-US" altLang="ko-KR" sz="1600" dirty="0"/>
              <a:t> Univ.), Soo-Young Chang (SYCA), and </a:t>
            </a:r>
            <a:r>
              <a:rPr lang="en-US" altLang="ko-KR" sz="1600" dirty="0" err="1" smtClean="0"/>
              <a:t>Cheolho</a:t>
            </a:r>
            <a:r>
              <a:rPr lang="en-US" altLang="ko-KR" sz="1600" dirty="0" smtClean="0"/>
              <a:t> Shin </a:t>
            </a:r>
            <a:r>
              <a:rPr lang="en-US" altLang="ko-KR" sz="1600" dirty="0"/>
              <a:t>(ETRI)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113</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R2055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5.2.2.3 P 30 line33</a:t>
            </a:r>
          </a:p>
          <a:p>
            <a:r>
              <a:rPr lang="en-US" altLang="ko-KR" sz="2000" dirty="0" smtClean="0">
                <a:ea typeface="굴림" charset="-127"/>
              </a:rPr>
              <a:t>Comment</a:t>
            </a:r>
          </a:p>
          <a:p>
            <a:pPr lvl="1"/>
            <a:r>
              <a:rPr lang="en-US" sz="1600" dirty="0"/>
              <a:t>ETT section </a:t>
            </a:r>
            <a:r>
              <a:rPr lang="en-US" sz="1600" dirty="0" smtClean="0"/>
              <a:t>missing</a:t>
            </a:r>
          </a:p>
          <a:p>
            <a:r>
              <a:rPr lang="en-US" sz="2000" dirty="0" smtClean="0"/>
              <a:t> </a:t>
            </a:r>
            <a:r>
              <a:rPr lang="en-US" altLang="ko-KR" sz="2000" dirty="0" smtClean="0">
                <a:ea typeface="굴림" charset="-127"/>
              </a:rPr>
              <a:t>Proposed </a:t>
            </a:r>
            <a:r>
              <a:rPr lang="en-US" altLang="ko-KR" sz="2000" dirty="0">
                <a:ea typeface="굴림" charset="-127"/>
              </a:rPr>
              <a:t>Change</a:t>
            </a:r>
          </a:p>
          <a:p>
            <a:pPr lvl="1"/>
            <a:r>
              <a:rPr lang="nb-NO" altLang="ko-KR" sz="1600" dirty="0">
                <a:ea typeface="굴림" charset="-127"/>
              </a:rPr>
              <a:t>for ETT analogous to </a:t>
            </a:r>
            <a:r>
              <a:rPr lang="nb-NO" altLang="ko-KR" sz="1600" dirty="0" smtClean="0">
                <a:ea typeface="굴림" charset="-127"/>
              </a:rPr>
              <a:t>ETX</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339411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R2055</a:t>
            </a: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smtClean="0"/>
              <a:t>Delete ETT from table 11</a:t>
            </a:r>
            <a:endParaRPr lang="en-US" altLang="ko-KR" sz="16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205247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R2056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5.2.2.3 P 30 line54</a:t>
            </a:r>
          </a:p>
          <a:p>
            <a:r>
              <a:rPr lang="en-US" altLang="ko-KR" sz="2000" dirty="0" smtClean="0">
                <a:ea typeface="굴림" charset="-127"/>
              </a:rPr>
              <a:t>Comment</a:t>
            </a:r>
          </a:p>
          <a:p>
            <a:pPr lvl="1"/>
            <a:r>
              <a:rPr lang="en-US" sz="1600" dirty="0"/>
              <a:t>Motivation for airtime metric seems </a:t>
            </a:r>
            <a:r>
              <a:rPr lang="en-US" sz="1600" dirty="0" smtClean="0"/>
              <a:t>missing</a:t>
            </a:r>
          </a:p>
          <a:p>
            <a:r>
              <a:rPr lang="en-US" sz="2000" dirty="0" smtClean="0"/>
              <a:t> </a:t>
            </a:r>
            <a:r>
              <a:rPr lang="en-US" altLang="ko-KR" sz="2000" dirty="0" smtClean="0">
                <a:ea typeface="굴림" charset="-127"/>
              </a:rPr>
              <a:t>Proposed Change</a:t>
            </a:r>
          </a:p>
          <a:p>
            <a:pPr lvl="1"/>
            <a:r>
              <a:rPr lang="en-US" altLang="ko-KR" sz="1600" dirty="0">
                <a:ea typeface="굴림" charset="-127"/>
              </a:rPr>
              <a:t>Please describe the intended effect of the </a:t>
            </a:r>
            <a:r>
              <a:rPr lang="en-US" altLang="ko-KR" sz="1600" dirty="0" smtClean="0">
                <a:ea typeface="굴림" charset="-127"/>
              </a:rPr>
              <a:t>weighting</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977266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a:t>
            </a:r>
            <a:r>
              <a:rPr lang="en-US" altLang="ko-KR" dirty="0" smtClean="0">
                <a:ea typeface="굴림" charset="-127"/>
              </a:rPr>
              <a:t>R2056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a:t>Add a description for airtime link metric</a:t>
            </a:r>
          </a:p>
          <a:p>
            <a:pPr lvl="1"/>
            <a:endParaRPr lang="en-US" altLang="ko-KR" sz="1600" dirty="0" smtClean="0"/>
          </a:p>
          <a:p>
            <a:pPr marL="457200" lvl="1" indent="0">
              <a:buNone/>
            </a:pPr>
            <a:r>
              <a:rPr lang="en-US" altLang="ko-KR" sz="1100" b="1" dirty="0"/>
              <a:t>5.2.2.3 Expected airtime metric </a:t>
            </a:r>
            <a:endParaRPr lang="en-US" altLang="ko-KR" sz="1100" dirty="0"/>
          </a:p>
          <a:p>
            <a:pPr marL="457200" lvl="1" indent="0">
              <a:buNone/>
            </a:pPr>
            <a:r>
              <a:rPr lang="en-US" altLang="ko-KR" sz="1600" dirty="0" smtClean="0"/>
              <a:t>Expected </a:t>
            </a:r>
            <a:r>
              <a:rPr lang="en-US" altLang="ko-KR" sz="1600" dirty="0"/>
              <a:t>airtime represents the estimated transmissions time to successfully send a packet (each packet smaller than MTU) over that link, </a:t>
            </a:r>
            <a:r>
              <a:rPr lang="en-US" altLang="ko-KR" sz="1600" dirty="0" smtClean="0"/>
              <a:t>measured </a:t>
            </a:r>
            <a:r>
              <a:rPr lang="en-US" altLang="ko-KR" sz="1600" dirty="0"/>
              <a:t>in units of </a:t>
            </a:r>
            <a:r>
              <a:rPr lang="en-US" altLang="ko-KR" sz="1600" dirty="0" err="1"/>
              <a:t>ms.</a:t>
            </a:r>
            <a:r>
              <a:rPr lang="en-US" altLang="ko-KR" sz="1600" dirty="0"/>
              <a:t> </a:t>
            </a:r>
            <a:r>
              <a:rPr lang="en-US" altLang="ko-KR" sz="1600" dirty="0" smtClean="0"/>
              <a:t>Default value of the expected airtime is </a:t>
            </a:r>
            <a:r>
              <a:rPr lang="en-US" altLang="ko-KR" sz="1600" dirty="0" smtClean="0"/>
              <a:t>set to 1. </a:t>
            </a:r>
            <a:r>
              <a:rPr lang="en-US" altLang="ko-KR" sz="1600" dirty="0" smtClean="0"/>
              <a:t>This </a:t>
            </a:r>
            <a:r>
              <a:rPr lang="en-US" altLang="ko-KR" sz="1600" dirty="0"/>
              <a:t>metric </a:t>
            </a:r>
            <a:r>
              <a:rPr lang="en-US" altLang="ko-KR" sz="1600" dirty="0" smtClean="0"/>
              <a:t>considers the inactive time of a device and the error </a:t>
            </a:r>
            <a:r>
              <a:rPr lang="en-US" altLang="ko-KR" sz="1600" dirty="0"/>
              <a:t>rate of a </a:t>
            </a:r>
            <a:r>
              <a:rPr lang="en-US" altLang="ko-KR" sz="1600" dirty="0" smtClean="0"/>
              <a:t>link. </a:t>
            </a:r>
            <a:r>
              <a:rPr lang="en-US" altLang="ko-KR" sz="1600" dirty="0"/>
              <a:t>In non-beacon enabled PANs, the BO and SO are set to ….. The inactive time aware airtime is calculated as follows:</a:t>
            </a:r>
            <a:endParaRPr lang="en-US" altLang="ko-KR" sz="2800" dirty="0"/>
          </a:p>
          <a:p>
            <a:pPr marL="457200" lvl="1" indent="0">
              <a:buNone/>
            </a:pPr>
            <a:endParaRPr lang="en-US" altLang="ko-KR" sz="1100" dirty="0"/>
          </a:p>
          <a:p>
            <a:pPr marL="457200" lvl="1" indent="0">
              <a:buNone/>
            </a:pPr>
            <a:endParaRPr lang="en-US" altLang="ko-KR" sz="11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218591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5.2.4.3 P 34 line53</a:t>
            </a:r>
          </a:p>
          <a:p>
            <a:r>
              <a:rPr lang="en-US" altLang="ko-KR" sz="2000" dirty="0" smtClean="0">
                <a:ea typeface="굴림" charset="-127"/>
              </a:rPr>
              <a:t>Comment</a:t>
            </a:r>
          </a:p>
          <a:p>
            <a:pPr lvl="1"/>
            <a:r>
              <a:rPr lang="en-US" sz="1600" dirty="0"/>
              <a:t>"parent PAN" is </a:t>
            </a:r>
            <a:r>
              <a:rPr lang="en-US" sz="1600" dirty="0" smtClean="0"/>
              <a:t>undefined</a:t>
            </a:r>
          </a:p>
          <a:p>
            <a:r>
              <a:rPr lang="en-US" sz="2000" dirty="0" smtClean="0"/>
              <a:t> </a:t>
            </a:r>
            <a:r>
              <a:rPr lang="en-US" altLang="ko-KR" sz="2000" dirty="0" smtClean="0">
                <a:ea typeface="굴림" charset="-127"/>
              </a:rPr>
              <a:t>Proposed Change</a:t>
            </a:r>
          </a:p>
          <a:p>
            <a:pPr lvl="1"/>
            <a:r>
              <a:rPr lang="en-US" altLang="ko-KR" sz="1600" dirty="0">
                <a:ea typeface="굴림" charset="-127"/>
              </a:rPr>
              <a:t>Provide (or cite) a definition.  Is this only for MCO</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3903505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a:t>
            </a:r>
            <a:r>
              <a:rPr lang="en-US" altLang="ko-KR" dirty="0" smtClean="0">
                <a:ea typeface="굴림" charset="-127"/>
              </a:rPr>
              <a:t>R2063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smtClean="0"/>
              <a:t>Add new definition in clause 3.1</a:t>
            </a:r>
            <a:endParaRPr lang="en-US" altLang="ko-KR" strike="sngStrike" dirty="0" smtClean="0"/>
          </a:p>
          <a:p>
            <a:pPr lvl="2"/>
            <a:r>
              <a:rPr lang="en-US" altLang="ko-KR" dirty="0" smtClean="0"/>
              <a:t>parent PAN: PAN with which a PAN coordinator is associated  before starting its own PAN in a TMCTP.</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2016</a:t>
            </a:r>
          </a:p>
        </p:txBody>
      </p:sp>
    </p:spTree>
    <p:extLst>
      <p:ext uri="{BB962C8B-B14F-4D97-AF65-F5344CB8AC3E}">
        <p14:creationId xmlns:p14="http://schemas.microsoft.com/office/powerpoint/2010/main" val="3190478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53839</TotalTime>
  <Words>353</Words>
  <Application>Microsoft Office PowerPoint</Application>
  <PresentationFormat>화면 슬라이드 쇼(4:3)</PresentationFormat>
  <Paragraphs>82</Paragraphs>
  <Slides>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Gulim</vt:lpstr>
      <vt:lpstr>Gulim</vt:lpstr>
      <vt:lpstr>맑은 고딕</vt:lpstr>
      <vt:lpstr>Arial</vt:lpstr>
      <vt:lpstr>Times New Roman</vt:lpstr>
      <vt:lpstr>Office 테마</vt:lpstr>
      <vt:lpstr>PowerPoint 프레젠테이션</vt:lpstr>
      <vt:lpstr>CID R2055</vt:lpstr>
      <vt:lpstr>CID R2055</vt:lpstr>
      <vt:lpstr>CID R2056</vt:lpstr>
      <vt:lpstr>CID R2056</vt:lpstr>
      <vt:lpstr>CID R2063</vt:lpstr>
      <vt:lpstr>CID R2063</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1074</cp:revision>
  <cp:lastPrinted>1998-02-10T13:28:06Z</cp:lastPrinted>
  <dcterms:created xsi:type="dcterms:W3CDTF">1999-11-08T18:59:45Z</dcterms:created>
  <dcterms:modified xsi:type="dcterms:W3CDTF">2016-02-11T05:15:20Z</dcterms:modified>
</cp:coreProperties>
</file>