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419" r:id="rId2"/>
    <p:sldId id="528" r:id="rId3"/>
    <p:sldId id="540" r:id="rId4"/>
    <p:sldId id="549" r:id="rId5"/>
    <p:sldId id="550" r:id="rId6"/>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otiana" initials="V"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4" autoAdjust="0"/>
    <p:restoredTop sz="95219" autoAdjust="0"/>
  </p:normalViewPr>
  <p:slideViewPr>
    <p:cSldViewPr>
      <p:cViewPr varScale="1">
        <p:scale>
          <a:sx n="117" d="100"/>
          <a:sy n="117" d="100"/>
        </p:scale>
        <p:origin x="12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802.15-16-0143-00-0010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Jan. 2016</a:t>
            </a:r>
          </a:p>
        </p:txBody>
      </p:sp>
      <p:sp>
        <p:nvSpPr>
          <p:cNvPr id="27651" name="Rectangle 3"/>
          <p:cNvSpPr>
            <a:spLocks noChangeArrowheads="1"/>
          </p:cNvSpPr>
          <p:nvPr/>
        </p:nvSpPr>
        <p:spPr bwMode="auto">
          <a:xfrm>
            <a:off x="179512" y="609600"/>
            <a:ext cx="8785101" cy="5109091"/>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lang="en-US" altLang="ko-KR" sz="1600" b="1" dirty="0"/>
              <a:t>Proposed </a:t>
            </a:r>
            <a:r>
              <a:rPr lang="en-US" altLang="ko-KR" sz="1600" b="1" dirty="0" smtClean="0"/>
              <a:t>resolution for CID 2196, 2197</a:t>
            </a:r>
            <a:endParaRPr kumimoji="0" lang="en-US" altLang="ko-KR" sz="1700" b="1" dirty="0"/>
          </a:p>
          <a:p>
            <a:pPr>
              <a:defRPr/>
            </a:pPr>
            <a:r>
              <a:rPr kumimoji="0" lang="en-US" altLang="ko-KR" sz="1600" dirty="0"/>
              <a:t>	</a:t>
            </a:r>
          </a:p>
          <a:p>
            <a:pPr>
              <a:defRPr/>
            </a:pPr>
            <a:r>
              <a:rPr lang="en-US" altLang="ko-KR" sz="1600" b="1" dirty="0"/>
              <a:t>Date Submitted: </a:t>
            </a:r>
            <a:r>
              <a:rPr lang="en-US" altLang="ko-KR" sz="1600" dirty="0"/>
              <a:t>  </a:t>
            </a:r>
            <a:r>
              <a:rPr lang="en-US" altLang="ko-KR" sz="1600" dirty="0" smtClean="0"/>
              <a:t>Jan., 2016 </a:t>
            </a:r>
            <a:endParaRPr lang="en-US" altLang="ko-KR" sz="1600" dirty="0"/>
          </a:p>
          <a:p>
            <a:pPr>
              <a:defRPr/>
            </a:pPr>
            <a:r>
              <a:rPr lang="en-US" altLang="ko-KR" sz="1600" b="1" dirty="0"/>
              <a:t>Source:</a:t>
            </a:r>
            <a:r>
              <a:rPr lang="en-US" altLang="ko-KR" sz="1600" dirty="0"/>
              <a:t> </a:t>
            </a:r>
            <a:r>
              <a:rPr lang="en-US" altLang="ko-KR" sz="1600" dirty="0" err="1"/>
              <a:t>Jaehwan</a:t>
            </a:r>
            <a:r>
              <a:rPr lang="en-US" altLang="ko-KR" sz="1600" dirty="0"/>
              <a:t> Kim, </a:t>
            </a:r>
            <a:r>
              <a:rPr lang="en-US" altLang="ko-KR" sz="1600" dirty="0" err="1" smtClean="0"/>
              <a:t>Sangsung</a:t>
            </a:r>
            <a:r>
              <a:rPr lang="en-US" altLang="ko-KR" sz="1600" dirty="0" smtClean="0"/>
              <a:t> Choi (ETRI</a:t>
            </a:r>
            <a:r>
              <a:rPr lang="en-US" altLang="ko-KR" sz="1600" dirty="0"/>
              <a:t>), Jaebeom Kim</a:t>
            </a:r>
            <a:r>
              <a:rPr lang="en-US" altLang="ko-KR" sz="1600"/>
              <a:t>, </a:t>
            </a:r>
            <a:r>
              <a:rPr lang="en-US" altLang="ko-KR" sz="1600" smtClean="0"/>
              <a:t>Youngbae</a:t>
            </a:r>
            <a:r>
              <a:rPr lang="en-US" altLang="ko-KR" sz="1600" dirty="0" smtClean="0"/>
              <a:t> </a:t>
            </a:r>
            <a:r>
              <a:rPr lang="en-US" altLang="ko-KR" sz="1600" dirty="0"/>
              <a:t>Ko (</a:t>
            </a:r>
            <a:r>
              <a:rPr lang="en-US" altLang="ko-KR" sz="1600" dirty="0" err="1"/>
              <a:t>Ajou</a:t>
            </a:r>
            <a:r>
              <a:rPr lang="en-US" altLang="ko-KR" sz="1600" dirty="0"/>
              <a:t> Univ.), Soo-Young Chang (SYCA), and </a:t>
            </a:r>
            <a:r>
              <a:rPr lang="en-US" altLang="ko-KR" sz="1600" dirty="0" err="1" smtClean="0"/>
              <a:t>Cheolho</a:t>
            </a:r>
            <a:r>
              <a:rPr lang="en-US" altLang="ko-KR" sz="1600" dirty="0" smtClean="0"/>
              <a:t> Shin </a:t>
            </a:r>
            <a:r>
              <a:rPr lang="en-US" altLang="ko-KR" sz="1600" dirty="0"/>
              <a:t>(ETRI)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p>
          <a:p>
            <a:pPr>
              <a:defRPr/>
            </a:pPr>
            <a:r>
              <a:rPr lang="en-US" altLang="ko-KR" sz="1600" b="1" dirty="0"/>
              <a:t>Re:</a:t>
            </a:r>
            <a:r>
              <a:rPr lang="en-US" altLang="ko-KR" sz="1600" dirty="0"/>
              <a:t> </a:t>
            </a:r>
          </a:p>
          <a:p>
            <a:pPr>
              <a:spcBef>
                <a:spcPts val="600"/>
              </a:spcBef>
              <a:spcAft>
                <a:spcPts val="600"/>
              </a:spcAft>
              <a:defRPr/>
            </a:pPr>
            <a:r>
              <a:rPr lang="en-US" altLang="ko-KR" sz="1600" b="1" dirty="0"/>
              <a:t>Abstract:</a:t>
            </a:r>
            <a:r>
              <a:rPr lang="en-US" altLang="ko-KR" sz="1600" dirty="0"/>
              <a:t>	 </a:t>
            </a:r>
          </a:p>
          <a:p>
            <a:pPr>
              <a:spcBef>
                <a:spcPts val="600"/>
              </a:spcBef>
              <a:spcAft>
                <a:spcPts val="600"/>
              </a:spcAft>
              <a:defRPr/>
            </a:pPr>
            <a:r>
              <a:rPr lang="en-US" altLang="ko-KR" sz="1600" b="1" dirty="0"/>
              <a:t>Purpose:</a:t>
            </a:r>
            <a:r>
              <a:rPr lang="en-US" altLang="ko-KR" sz="1600" dirty="0"/>
              <a:t>	To suggest a comment resolution for Letter Ballot #</a:t>
            </a:r>
            <a:r>
              <a:rPr lang="en-US" altLang="ko-KR" sz="1600" dirty="0" smtClean="0"/>
              <a:t>113</a:t>
            </a:r>
            <a:endParaRPr lang="en-US" altLang="ko-KR" sz="1600" dirty="0"/>
          </a:p>
          <a:p>
            <a:pPr>
              <a:defRPr/>
            </a:pPr>
            <a:r>
              <a:rPr lang="en-US" altLang="ko-KR" sz="1600" b="1" dirty="0"/>
              <a:t>Notice:</a:t>
            </a:r>
            <a:r>
              <a:rPr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t>Release:</a:t>
            </a:r>
            <a:r>
              <a:rPr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2196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smtClean="0"/>
              <a:t>Verotiana</a:t>
            </a:r>
            <a:r>
              <a:rPr lang="en-US" altLang="ko-KR" sz="1600" dirty="0" smtClean="0"/>
              <a:t> </a:t>
            </a:r>
            <a:r>
              <a:rPr lang="en-US" altLang="ko-KR" sz="1600" dirty="0" err="1" smtClean="0"/>
              <a:t>Rabarijaona</a:t>
            </a:r>
            <a:endParaRPr lang="en-US" altLang="ko-KR" sz="1600" dirty="0" smtClean="0"/>
          </a:p>
          <a:p>
            <a:r>
              <a:rPr lang="en-US" altLang="ko-KR" sz="2000" dirty="0">
                <a:ea typeface="굴림" charset="-127"/>
              </a:rPr>
              <a:t>Related clause</a:t>
            </a:r>
          </a:p>
          <a:p>
            <a:pPr lvl="1"/>
            <a:r>
              <a:rPr lang="en-US" altLang="ko-KR" sz="1600" dirty="0" smtClean="0">
                <a:ea typeface="굴림" charset="-127"/>
              </a:rPr>
              <a:t>5.4.1.3 P 44 line 3</a:t>
            </a:r>
          </a:p>
          <a:p>
            <a:r>
              <a:rPr lang="en-US" altLang="ko-KR" sz="2000" dirty="0" smtClean="0">
                <a:ea typeface="굴림" charset="-127"/>
              </a:rPr>
              <a:t>Comment</a:t>
            </a:r>
          </a:p>
          <a:p>
            <a:pPr lvl="1"/>
            <a:r>
              <a:rPr lang="en-US" sz="1600" dirty="0"/>
              <a:t>The topology within a PAN should be a </a:t>
            </a:r>
            <a:r>
              <a:rPr lang="en-US" sz="1600" dirty="0" smtClean="0"/>
              <a:t>mesh</a:t>
            </a:r>
          </a:p>
          <a:p>
            <a:r>
              <a:rPr lang="en-US" sz="2000" dirty="0">
                <a:ea typeface="굴림" charset="-127"/>
              </a:rPr>
              <a:t> </a:t>
            </a:r>
            <a:r>
              <a:rPr lang="en-US" altLang="ko-KR" sz="2000" dirty="0">
                <a:ea typeface="굴림" charset="-127"/>
              </a:rPr>
              <a:t>Proposed Change</a:t>
            </a:r>
          </a:p>
          <a:p>
            <a:pPr lvl="1"/>
            <a:r>
              <a:rPr lang="en-US" altLang="ko-KR" sz="1600" dirty="0">
                <a:ea typeface="굴림" charset="-127"/>
              </a:rPr>
              <a:t>'Add links between devices of the same </a:t>
            </a:r>
            <a:r>
              <a:rPr lang="en-US" altLang="ko-KR" sz="1600" dirty="0" smtClean="0">
                <a:ea typeface="굴림" charset="-127"/>
              </a:rPr>
              <a:t>PAN</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0"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spTree>
    <p:extLst>
      <p:ext uri="{BB962C8B-B14F-4D97-AF65-F5344CB8AC3E}">
        <p14:creationId xmlns:p14="http://schemas.microsoft.com/office/powerpoint/2010/main" val="37001287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ea typeface="굴림" charset="-127"/>
              </a:rPr>
              <a:t>CID 2196</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Proposed Resolution</a:t>
            </a:r>
          </a:p>
          <a:p>
            <a:pPr lvl="1"/>
            <a:r>
              <a:rPr lang="en-US" sz="1600" dirty="0" smtClean="0"/>
              <a:t>Revise</a:t>
            </a:r>
          </a:p>
          <a:p>
            <a:pPr lvl="1"/>
            <a:r>
              <a:rPr lang="en-US" altLang="ko-KR" sz="1600" dirty="0" err="1" smtClean="0"/>
              <a:t>Aadd</a:t>
            </a:r>
            <a:r>
              <a:rPr lang="en-US" altLang="ko-KR" sz="1600" dirty="0" smtClean="0"/>
              <a:t> </a:t>
            </a:r>
            <a:r>
              <a:rPr lang="en-US" altLang="ko-KR" sz="1600" dirty="0"/>
              <a:t>links between devices of the same PAN</a:t>
            </a:r>
            <a:r>
              <a:rPr lang="en-US" altLang="ko-KR" sz="1600" dirty="0" smtClean="0"/>
              <a:t>.</a:t>
            </a:r>
            <a:endParaRPr lang="en-US" altLang="ko-KR" sz="1600" dirty="0"/>
          </a:p>
        </p:txBody>
      </p:sp>
      <p:sp>
        <p:nvSpPr>
          <p:cNvPr id="13"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
        <p:nvSpPr>
          <p:cNvPr id="8"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spTree>
    <p:extLst>
      <p:ext uri="{BB962C8B-B14F-4D97-AF65-F5344CB8AC3E}">
        <p14:creationId xmlns:p14="http://schemas.microsoft.com/office/powerpoint/2010/main" val="2920614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2197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a:ea typeface="굴림" charset="-127"/>
              </a:rPr>
              <a:t>Commentor</a:t>
            </a:r>
            <a:endParaRPr lang="en-US" altLang="ko-KR" sz="2000" dirty="0">
              <a:ea typeface="굴림" charset="-127"/>
            </a:endParaRPr>
          </a:p>
          <a:p>
            <a:pPr lvl="1"/>
            <a:r>
              <a:rPr lang="en-US" altLang="ko-KR" sz="1600" dirty="0" err="1"/>
              <a:t>Verotiana</a:t>
            </a:r>
            <a:r>
              <a:rPr lang="en-US" altLang="ko-KR" sz="1600" dirty="0"/>
              <a:t> </a:t>
            </a:r>
            <a:r>
              <a:rPr lang="en-US" altLang="ko-KR" sz="1600" dirty="0" err="1"/>
              <a:t>Rabarijaona</a:t>
            </a:r>
            <a:endParaRPr lang="en-US" altLang="ko-KR" sz="1600" dirty="0"/>
          </a:p>
          <a:p>
            <a:r>
              <a:rPr lang="en-US" altLang="ko-KR" sz="2000" dirty="0">
                <a:ea typeface="굴림" charset="-127"/>
              </a:rPr>
              <a:t>Related clause</a:t>
            </a:r>
          </a:p>
          <a:p>
            <a:pPr lvl="1"/>
            <a:r>
              <a:rPr lang="en-US" altLang="ko-KR" sz="1600" dirty="0">
                <a:ea typeface="굴림" charset="-127"/>
              </a:rPr>
              <a:t>5.4.1.3 P 44 line 9</a:t>
            </a:r>
          </a:p>
          <a:p>
            <a:r>
              <a:rPr lang="en-US" altLang="ko-KR" sz="2000" dirty="0">
                <a:ea typeface="굴림" charset="-127"/>
              </a:rPr>
              <a:t>Comment</a:t>
            </a:r>
          </a:p>
          <a:p>
            <a:pPr lvl="1"/>
            <a:r>
              <a:rPr lang="en-US" altLang="ko-KR" sz="1600" dirty="0"/>
              <a:t>Add a legend for the bold arrow.  </a:t>
            </a:r>
          </a:p>
          <a:p>
            <a:r>
              <a:rPr lang="en-US" altLang="ko-KR" sz="2000" dirty="0">
                <a:ea typeface="굴림" charset="-127"/>
              </a:rPr>
              <a:t>Proposed Change</a:t>
            </a:r>
          </a:p>
          <a:p>
            <a:pPr lvl="1"/>
            <a:r>
              <a:rPr lang="en-US" altLang="ko-KR" sz="1600" dirty="0">
                <a:ea typeface="굴림" charset="-127"/>
              </a:rPr>
              <a:t>See comment.</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0"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spTree>
    <p:extLst>
      <p:ext uri="{BB962C8B-B14F-4D97-AF65-F5344CB8AC3E}">
        <p14:creationId xmlns:p14="http://schemas.microsoft.com/office/powerpoint/2010/main" val="942638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ea typeface="굴림" charset="-127"/>
              </a:rPr>
              <a:t>CID 2196</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Proposed Resolution</a:t>
            </a:r>
          </a:p>
          <a:p>
            <a:pPr lvl="1"/>
            <a:r>
              <a:rPr lang="en-US" sz="1600" dirty="0" smtClean="0"/>
              <a:t>Revise</a:t>
            </a:r>
          </a:p>
          <a:p>
            <a:pPr lvl="1"/>
            <a:r>
              <a:rPr lang="en-US" altLang="ko-KR" sz="1600" dirty="0" smtClean="0"/>
              <a:t>Add </a:t>
            </a:r>
            <a:r>
              <a:rPr lang="en-US" altLang="ko-KR" sz="1600" dirty="0"/>
              <a:t>a legend for the bold arrow</a:t>
            </a:r>
            <a:r>
              <a:rPr lang="en-US" altLang="ko-KR" sz="1600" dirty="0" smtClean="0"/>
              <a:t>.</a:t>
            </a:r>
            <a:endParaRPr lang="en-US" altLang="ko-KR" sz="1600" dirty="0"/>
          </a:p>
        </p:txBody>
      </p:sp>
      <p:sp>
        <p:nvSpPr>
          <p:cNvPr id="13"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5</a:t>
            </a:fld>
            <a:endParaRPr lang="en-US" altLang="ko-KR" b="0" dirty="0" smtClean="0">
              <a:ea typeface="Gulim" pitchFamily="34" charset="-127"/>
            </a:endParaRPr>
          </a:p>
        </p:txBody>
      </p:sp>
      <p:sp>
        <p:nvSpPr>
          <p:cNvPr id="8"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cxnSp>
        <p:nvCxnSpPr>
          <p:cNvPr id="7" name="직선 화살표 연결선 6"/>
          <p:cNvCxnSpPr/>
          <p:nvPr/>
        </p:nvCxnSpPr>
        <p:spPr bwMode="auto">
          <a:xfrm>
            <a:off x="1820328" y="3094221"/>
            <a:ext cx="704056" cy="0"/>
          </a:xfrm>
          <a:prstGeom prst="straightConnector1">
            <a:avLst/>
          </a:prstGeom>
          <a:solidFill>
            <a:schemeClr val="accent1"/>
          </a:solidFill>
          <a:ln w="76200" cap="flat" cmpd="sng" algn="ctr">
            <a:solidFill>
              <a:schemeClr val="tx1"/>
            </a:solidFill>
            <a:prstDash val="solid"/>
            <a:round/>
            <a:headEnd type="none" w="sm" len="sm"/>
            <a:tailEnd type="triangle"/>
          </a:ln>
          <a:effectLst/>
        </p:spPr>
      </p:cxnSp>
      <p:sp>
        <p:nvSpPr>
          <p:cNvPr id="9" name="직사각형 8"/>
          <p:cNvSpPr/>
          <p:nvPr/>
        </p:nvSpPr>
        <p:spPr>
          <a:xfrm>
            <a:off x="1974588" y="2924944"/>
            <a:ext cx="4541628" cy="338554"/>
          </a:xfrm>
          <a:prstGeom prst="rect">
            <a:avLst/>
          </a:prstGeom>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lvl="1"/>
            <a:r>
              <a:rPr lang="en-US" altLang="ko-KR" sz="1600" dirty="0" smtClean="0">
                <a:latin typeface="+mj-lt"/>
              </a:rPr>
              <a:t>: </a:t>
            </a:r>
            <a:r>
              <a:rPr lang="en-US" altLang="ko-KR" sz="1600" dirty="0" err="1" smtClean="0">
                <a:latin typeface="+mj-lt"/>
              </a:rPr>
              <a:t>L2R</a:t>
            </a:r>
            <a:r>
              <a:rPr lang="en-US" altLang="ko-KR" sz="1600" dirty="0" smtClean="0">
                <a:latin typeface="+mj-lt"/>
              </a:rPr>
              <a:t> </a:t>
            </a:r>
            <a:r>
              <a:rPr lang="en-US" altLang="ko-KR" sz="1600" dirty="0">
                <a:latin typeface="+mj-lt"/>
              </a:rPr>
              <a:t>data flow between multi-channel </a:t>
            </a:r>
            <a:r>
              <a:rPr lang="en-US" altLang="ko-KR" sz="1600" dirty="0" smtClean="0">
                <a:latin typeface="+mj-lt"/>
              </a:rPr>
              <a:t>devices</a:t>
            </a:r>
            <a:endParaRPr lang="en-US" altLang="ko-KR" sz="1600" dirty="0">
              <a:latin typeface="+mj-lt"/>
            </a:endParaRPr>
          </a:p>
        </p:txBody>
      </p:sp>
    </p:spTree>
    <p:extLst>
      <p:ext uri="{BB962C8B-B14F-4D97-AF65-F5344CB8AC3E}">
        <p14:creationId xmlns:p14="http://schemas.microsoft.com/office/powerpoint/2010/main" val="1006738104"/>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53599</TotalTime>
  <Words>196</Words>
  <Application>Microsoft Office PowerPoint</Application>
  <PresentationFormat>화면 슬라이드 쇼(4:3)</PresentationFormat>
  <Paragraphs>60</Paragraphs>
  <Slides>5</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5</vt:i4>
      </vt:variant>
    </vt:vector>
  </HeadingPairs>
  <TitlesOfParts>
    <vt:vector size="11" baseType="lpstr">
      <vt:lpstr>Gulim</vt:lpstr>
      <vt:lpstr>Gulim</vt:lpstr>
      <vt:lpstr>맑은 고딕</vt:lpstr>
      <vt:lpstr>Arial</vt:lpstr>
      <vt:lpstr>Times New Roman</vt:lpstr>
      <vt:lpstr>Office 테마</vt:lpstr>
      <vt:lpstr>PowerPoint 프레젠테이션</vt:lpstr>
      <vt:lpstr>CID 2196</vt:lpstr>
      <vt:lpstr>CID 2196</vt:lpstr>
      <vt:lpstr>CID 2197</vt:lpstr>
      <vt:lpstr>CID 2196</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1062</cp:revision>
  <cp:lastPrinted>1998-02-10T13:28:06Z</cp:lastPrinted>
  <dcterms:created xsi:type="dcterms:W3CDTF">1999-11-08T18:59:45Z</dcterms:created>
  <dcterms:modified xsi:type="dcterms:W3CDTF">2016-02-01T06:52:05Z</dcterms:modified>
</cp:coreProperties>
</file>