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528" r:id="rId3"/>
    <p:sldId id="540" r:id="rId4"/>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4" autoAdjust="0"/>
    <p:restoredTop sz="95219" autoAdjust="0"/>
  </p:normalViewPr>
  <p:slideViewPr>
    <p:cSldViewPr>
      <p:cViewPr varScale="1">
        <p:scale>
          <a:sx n="117" d="100"/>
          <a:sy n="117" d="100"/>
        </p:scale>
        <p:origin x="12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802.15-16-0141-00-0010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Jan. 2016</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a:t>
            </a:r>
            <a:r>
              <a:rPr lang="en-US" altLang="ko-KR" sz="1600" b="1" dirty="0" smtClean="0"/>
              <a:t>resolution for CID 2131</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a:t>
            </a:r>
            <a:r>
              <a:rPr lang="en-US" altLang="ko-KR" sz="1600" dirty="0" smtClean="0"/>
              <a:t>Jan., 2016 </a:t>
            </a:r>
            <a:endParaRPr lang="en-US" altLang="ko-KR" sz="1600" dirty="0"/>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smtClean="0"/>
              <a:t>Sangsung</a:t>
            </a:r>
            <a:r>
              <a:rPr lang="en-US" altLang="ko-KR" sz="1600" dirty="0" smtClean="0"/>
              <a:t> Choi (ETRI</a:t>
            </a:r>
            <a:r>
              <a:rPr lang="en-US" altLang="ko-KR" sz="1600" dirty="0"/>
              <a:t>), Jaebeom Kim</a:t>
            </a:r>
            <a:r>
              <a:rPr lang="en-US" altLang="ko-KR" sz="1600"/>
              <a:t>, </a:t>
            </a:r>
            <a:r>
              <a:rPr lang="en-US" altLang="ko-KR" sz="1600" smtClean="0"/>
              <a:t>Youngbae</a:t>
            </a:r>
            <a:r>
              <a:rPr lang="en-US" altLang="ko-KR" sz="1600" dirty="0" smtClean="0"/>
              <a:t> </a:t>
            </a:r>
            <a:r>
              <a:rPr lang="en-US" altLang="ko-KR" sz="1600" dirty="0"/>
              <a:t>Ko (</a:t>
            </a:r>
            <a:r>
              <a:rPr lang="en-US" altLang="ko-KR" sz="1600" dirty="0" err="1"/>
              <a:t>Ajou</a:t>
            </a:r>
            <a:r>
              <a:rPr lang="en-US" altLang="ko-KR" sz="1600" dirty="0"/>
              <a:t> Univ.), Soo-Young Chang (SYCA), and </a:t>
            </a:r>
            <a:r>
              <a:rPr lang="en-US" altLang="ko-KR" sz="1600" dirty="0" err="1" smtClean="0"/>
              <a:t>Cheolho</a:t>
            </a:r>
            <a:r>
              <a:rPr lang="en-US" altLang="ko-KR" sz="1600" dirty="0" smtClean="0"/>
              <a:t> Shin </a:t>
            </a:r>
            <a:r>
              <a:rPr lang="en-US" altLang="ko-KR" sz="1600" dirty="0"/>
              <a:t>(ETRI)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a:t>
            </a:r>
            <a:r>
              <a:rPr lang="en-US" altLang="ko-KR" sz="1600" dirty="0" smtClean="0"/>
              <a:t>113</a:t>
            </a:r>
            <a:endParaRPr lang="en-US" altLang="ko-KR" sz="1600" dirty="0"/>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2131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a:ln>
            <a:noFill/>
          </a:ln>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Jussi</a:t>
            </a:r>
            <a:r>
              <a:rPr lang="en-US" altLang="ko-KR" sz="1600" dirty="0"/>
              <a:t> </a:t>
            </a:r>
            <a:r>
              <a:rPr lang="en-US" altLang="ko-KR" sz="1600" dirty="0" err="1" smtClean="0"/>
              <a:t>Haapola</a:t>
            </a:r>
            <a:endParaRPr lang="en-US" altLang="ko-KR" sz="1600" dirty="0" smtClean="0"/>
          </a:p>
          <a:p>
            <a:r>
              <a:rPr lang="en-US" altLang="ko-KR" sz="2000" dirty="0">
                <a:ea typeface="굴림" charset="-127"/>
              </a:rPr>
              <a:t>Related clause</a:t>
            </a:r>
          </a:p>
          <a:p>
            <a:pPr lvl="1"/>
            <a:r>
              <a:rPr lang="en-US" altLang="ko-KR" sz="1600" dirty="0" smtClean="0">
                <a:ea typeface="굴림" charset="-127"/>
              </a:rPr>
              <a:t>5.2.2.3 P 30 line 38</a:t>
            </a:r>
          </a:p>
          <a:p>
            <a:r>
              <a:rPr lang="en-US" altLang="ko-KR" sz="2000" dirty="0" smtClean="0">
                <a:ea typeface="굴림" charset="-127"/>
              </a:rPr>
              <a:t>Comment</a:t>
            </a:r>
          </a:p>
          <a:p>
            <a:pPr lvl="1"/>
            <a:r>
              <a:rPr lang="en-US" sz="1600" dirty="0"/>
              <a:t>Wrong: 'In non-beacon enabled PANs, the BO and SO are set to 1 in order to ignore inactive/active time weight.' in </a:t>
            </a:r>
            <a:r>
              <a:rPr lang="en-US" sz="1600" dirty="0" err="1"/>
              <a:t>nonbeacon</a:t>
            </a:r>
            <a:r>
              <a:rPr lang="en-US" sz="1600" dirty="0"/>
              <a:t>-enables PANs, BO = 15 and SO is </a:t>
            </a:r>
            <a:r>
              <a:rPr lang="en-US" sz="1600" dirty="0" smtClean="0"/>
              <a:t>ignored </a:t>
            </a:r>
            <a:r>
              <a:rPr lang="en-US" sz="1600" dirty="0"/>
              <a:t>if BO = 15. </a:t>
            </a:r>
            <a:endParaRPr lang="en-US" sz="1600" dirty="0" smtClean="0"/>
          </a:p>
          <a:p>
            <a:r>
              <a:rPr lang="en-US" altLang="ko-KR" sz="2000" dirty="0">
                <a:ea typeface="굴림" charset="-127"/>
              </a:rPr>
              <a:t>Proposed Change</a:t>
            </a:r>
          </a:p>
          <a:p>
            <a:pPr lvl="1"/>
            <a:r>
              <a:rPr lang="en-US" altLang="ko-KR" sz="1600" dirty="0">
                <a:ea typeface="굴림" charset="-127"/>
              </a:rPr>
              <a:t>Change text to reflect this and also correct the formula below to take undefined SOs into account.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370012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CID </a:t>
            </a:r>
            <a:r>
              <a:rPr lang="en-US" altLang="ko-KR" dirty="0">
                <a:ea typeface="굴림" charset="-127"/>
              </a:rPr>
              <a:t>2131</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Proposed Resolution</a:t>
            </a:r>
          </a:p>
          <a:p>
            <a:pPr lvl="1"/>
            <a:r>
              <a:rPr lang="en-US" sz="1600" dirty="0" smtClean="0"/>
              <a:t>Revise</a:t>
            </a:r>
          </a:p>
          <a:p>
            <a:pPr lvl="1"/>
            <a:r>
              <a:rPr lang="en-US" sz="1600" dirty="0"/>
              <a:t>Replace  </a:t>
            </a:r>
            <a:r>
              <a:rPr lang="en-US" sz="1600" dirty="0" smtClean="0"/>
              <a:t/>
            </a:r>
            <a:br>
              <a:rPr lang="en-US" sz="1600" dirty="0" smtClean="0"/>
            </a:br>
            <a:r>
              <a:rPr lang="en-US" sz="1600" dirty="0" smtClean="0"/>
              <a:t>“</a:t>
            </a:r>
            <a:r>
              <a:rPr lang="en-US" sz="1600" dirty="0"/>
              <a:t>In non-beacon enabled PANs, the BO and SO are set to 1 in order to ignore inactive/active time weight” </a:t>
            </a:r>
            <a:r>
              <a:rPr lang="en-US" sz="1600" dirty="0" smtClean="0"/>
              <a:t/>
            </a:r>
            <a:br>
              <a:rPr lang="en-US" sz="1600" dirty="0" smtClean="0"/>
            </a:br>
            <a:r>
              <a:rPr lang="en-US" sz="1600" dirty="0" smtClean="0"/>
              <a:t>with  </a:t>
            </a:r>
            <a:br>
              <a:rPr lang="en-US" sz="1600" dirty="0" smtClean="0"/>
            </a:br>
            <a:r>
              <a:rPr lang="en-US" sz="1600" dirty="0" smtClean="0"/>
              <a:t>“</a:t>
            </a:r>
            <a:r>
              <a:rPr lang="en-US" sz="1600" dirty="0"/>
              <a:t>In non-beacon enabled PANs, inactive/active time weight need to be ignored, because </a:t>
            </a:r>
            <a:r>
              <a:rPr lang="en-US" sz="1600" dirty="0" err="1"/>
              <a:t>superframe</a:t>
            </a:r>
            <a:r>
              <a:rPr lang="en-US" sz="1600" dirty="0"/>
              <a:t> does not exist, the BO is set to 15, and the SO is ignored upon reception."</a:t>
            </a:r>
            <a:endParaRPr lang="en-US" sz="2000" dirty="0" smtClean="0"/>
          </a:p>
          <a:p>
            <a:endParaRPr lang="en-US" sz="2000" dirty="0" smtClean="0"/>
          </a:p>
          <a:p>
            <a:pPr marL="0" indent="0">
              <a:buNone/>
            </a:pPr>
            <a:r>
              <a:rPr lang="en-US" sz="2000" dirty="0" smtClean="0"/>
              <a:t/>
            </a:r>
            <a:br>
              <a:rPr lang="en-US" sz="2000" dirty="0" smtClean="0"/>
            </a:br>
            <a:endParaRPr lang="en-US" sz="2000" dirty="0" smtClean="0"/>
          </a:p>
          <a:p>
            <a:pPr marL="0" indent="0">
              <a:buNone/>
            </a:pPr>
            <a:endParaRPr lang="en-US" sz="2000" dirty="0"/>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Jan. 2016</a:t>
            </a:r>
          </a:p>
        </p:txBody>
      </p:sp>
    </p:spTree>
    <p:extLst>
      <p:ext uri="{BB962C8B-B14F-4D97-AF65-F5344CB8AC3E}">
        <p14:creationId xmlns:p14="http://schemas.microsoft.com/office/powerpoint/2010/main" val="292061467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53572</TotalTime>
  <Words>155</Words>
  <Application>Microsoft Office PowerPoint</Application>
  <PresentationFormat>화면 슬라이드 쇼(4:3)</PresentationFormat>
  <Paragraphs>42</Paragraphs>
  <Slides>3</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3</vt:i4>
      </vt:variant>
    </vt:vector>
  </HeadingPairs>
  <TitlesOfParts>
    <vt:vector size="9" baseType="lpstr">
      <vt:lpstr>Gulim</vt:lpstr>
      <vt:lpstr>Gulim</vt:lpstr>
      <vt:lpstr>맑은 고딕</vt:lpstr>
      <vt:lpstr>Arial</vt:lpstr>
      <vt:lpstr>Times New Roman</vt:lpstr>
      <vt:lpstr>Office 테마</vt:lpstr>
      <vt:lpstr>PowerPoint 프레젠테이션</vt:lpstr>
      <vt:lpstr>CID 2131</vt:lpstr>
      <vt:lpstr>CID 2131</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1059</cp:revision>
  <cp:lastPrinted>1998-02-10T13:28:06Z</cp:lastPrinted>
  <dcterms:created xsi:type="dcterms:W3CDTF">1999-11-08T18:59:45Z</dcterms:created>
  <dcterms:modified xsi:type="dcterms:W3CDTF">2016-02-01T06:51:22Z</dcterms:modified>
</cp:coreProperties>
</file>