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5"/>
  </p:notesMasterIdLst>
  <p:handoutMasterIdLst>
    <p:handoutMasterId r:id="rId6"/>
  </p:handoutMasterIdLst>
  <p:sldIdLst>
    <p:sldId id="287" r:id="rId2"/>
    <p:sldId id="264" r:id="rId3"/>
    <p:sldId id="316" r:id="rId4"/>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407"/>
    <p:restoredTop sz="95161" autoAdjust="0"/>
  </p:normalViewPr>
  <p:slideViewPr>
    <p:cSldViewPr>
      <p:cViewPr>
        <p:scale>
          <a:sx n="100" d="100"/>
          <a:sy n="100" d="100"/>
        </p:scale>
        <p:origin x="568" y="14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notesMaster" Target="notesMasters/notesMaster1.xml"/><Relationship Id="rId6" Type="http://schemas.openxmlformats.org/officeDocument/2006/relationships/handoutMaster" Target="handoutMasters/handoutMaster1.xml"/><Relationship Id="rId7" Type="http://schemas.openxmlformats.org/officeDocument/2006/relationships/presProps" Target="presProps.xml"/><Relationship Id="rId8" Type="http://schemas.openxmlformats.org/officeDocument/2006/relationships/viewProps" Target="viewProps.xml"/><Relationship Id="rId9" Type="http://schemas.openxmlformats.org/officeDocument/2006/relationships/theme" Target="theme/theme1.xml"/><Relationship Id="rId10"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p>
            <a:endParaRPr lang="en-US">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5705473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674340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1139546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xfrm>
            <a:off x="5486400" y="6475413"/>
            <a:ext cx="3124200" cy="184666"/>
          </a:xfrm>
          <a:ln/>
        </p:spPr>
        <p:txBody>
          <a:bodyPr/>
          <a:lstStyle>
            <a:lvl1pPr>
              <a:defRPr/>
            </a:lvl1pPr>
          </a:lstStyle>
          <a:p>
            <a:pPr>
              <a:defRPr/>
            </a:pPr>
            <a:r>
              <a:rPr lang="en-US" dirty="0" smtClean="0"/>
              <a:t>Kunal Shah (Silver Spring Networks)</a:t>
            </a:r>
            <a:endParaRPr lang="en-US" dirty="0"/>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FAA26D3D-D897-4be2-8F04-BA451C77F1D7}">
              <ma14:placeholderFlag xmlns:ma14="http://schemas.microsoft.com/office/mac/drawingml/2011/main" val="1"/>
            </a:ex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2016&gt;</a:t>
            </a:r>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dirty="0" smtClean="0"/>
              <a:t>Kunal Shah (Silver Spring Networks)</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smtClean="0"/>
              <a:t>15-16-0135-00-0000</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Kunal Shah (Silver Spring Networks)</a:t>
            </a:r>
          </a:p>
        </p:txBody>
      </p:sp>
      <p:sp>
        <p:nvSpPr>
          <p:cNvPr id="15362"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770537"/>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802.15.4v Closing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a:solidFill>
                  <a:srgbClr val="FF0000"/>
                </a:solidFill>
                <a:latin typeface="Times New Roman" pitchFamily="18" charset="0"/>
                <a:ea typeface="ＭＳ Ｐゴシック" pitchFamily="-65" charset="-128"/>
                <a:cs typeface="+mn-cs"/>
              </a:rPr>
              <a:t>2</a:t>
            </a:r>
            <a:r>
              <a:rPr lang="en-US" sz="1600" dirty="0" smtClean="0">
                <a:solidFill>
                  <a:srgbClr val="FF0000"/>
                </a:solidFill>
                <a:latin typeface="Times New Roman" pitchFamily="18" charset="0"/>
                <a:ea typeface="ＭＳ Ｐゴシック" pitchFamily="-65" charset="-128"/>
                <a:cs typeface="+mn-cs"/>
              </a:rPr>
              <a:t>1 Jan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Kunal Shah</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Company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Silver Spring Networks</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smtClean="0">
                <a:solidFill>
                  <a:schemeClr val="tx2"/>
                </a:solidFill>
                <a:latin typeface="Times New Roman" pitchFamily="18" charset="0"/>
                <a:ea typeface="ＭＳ Ｐゴシック" pitchFamily="-65" charset="-128"/>
                <a:cs typeface="+mn-cs"/>
              </a:rPr>
              <a:t>:[], </a:t>
            </a:r>
            <a:r>
              <a:rPr lang="en-US" sz="1600" dirty="0">
                <a:solidFill>
                  <a:schemeClr val="tx2"/>
                </a:solidFill>
                <a:latin typeface="Times New Roman" pitchFamily="18" charset="0"/>
                <a:ea typeface="ＭＳ Ｐゴシック" pitchFamily="-65" charset="-128"/>
                <a:cs typeface="+mn-cs"/>
              </a:rPr>
              <a:t>E-Mail</a:t>
            </a:r>
            <a:r>
              <a:rPr lang="en-US" sz="1600" dirty="0" smtClean="0">
                <a:solidFill>
                  <a:schemeClr val="tx2"/>
                </a:solidFill>
                <a:latin typeface="Times New Roman" pitchFamily="18" charset="0"/>
                <a:ea typeface="ＭＳ Ｐゴシック" pitchFamily="-65" charset="-128"/>
                <a:cs typeface="+mn-cs"/>
              </a:rPr>
              <a:t>:[</a:t>
            </a:r>
            <a:r>
              <a:rPr lang="en-US" sz="1600" dirty="0" err="1" smtClean="0">
                <a:solidFill>
                  <a:srgbClr val="FF0000"/>
                </a:solidFill>
                <a:latin typeface="Times New Roman" pitchFamily="18" charset="0"/>
                <a:ea typeface="ＭＳ Ｐゴシック" pitchFamily="-65" charset="-128"/>
                <a:cs typeface="+mn-cs"/>
              </a:rPr>
              <a:t>kshah@silverspringnet.com</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000000"/>
                </a:solidFill>
                <a:latin typeface="Times New Roman" pitchFamily="18" charset="0"/>
                <a:ea typeface="ＭＳ Ｐゴシック" pitchFamily="-65" charset="-128"/>
              </a:rPr>
              <a:t>15.4v closing report </a:t>
            </a:r>
            <a:r>
              <a:rPr lang="en-US" sz="1600" dirty="0" smtClean="0">
                <a:latin typeface="Times New Roman" pitchFamily="18" charset="0"/>
                <a:ea typeface="ＭＳ Ｐゴシック" pitchFamily="-65" charset="-128"/>
                <a:cs typeface="+mn-cs"/>
              </a:rPr>
              <a:t>for Jan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600" b="1" dirty="0" smtClean="0">
              <a:solidFill>
                <a:schemeClr val="tx2"/>
              </a:solidFill>
              <a:latin typeface="Times New Roman" pitchFamily="18" charset="0"/>
              <a:ea typeface="ＭＳ Ｐゴシック" pitchFamily="-65" charset="-128"/>
              <a:cs typeface="+mn-cs"/>
            </a:endParaRPr>
          </a:p>
          <a:p>
            <a:pPr eaLnBrk="0" hangingPunct="0">
              <a:defRPr/>
            </a:pPr>
            <a:r>
              <a:rPr lang="en-US" sz="1600" b="1" dirty="0" smtClean="0">
                <a:solidFill>
                  <a:schemeClr val="tx2"/>
                </a:solidFill>
                <a:latin typeface="Times New Roman" pitchFamily="18" charset="0"/>
                <a:ea typeface="ＭＳ Ｐゴシック" pitchFamily="-65" charset="-128"/>
                <a:cs typeface="+mn-cs"/>
              </a:rPr>
              <a:t>Release</a:t>
            </a:r>
            <a:r>
              <a:rPr lang="en-US" sz="1600" b="1" dirty="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Kunal Shah (Silver Spring Networks)</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304800" y="457200"/>
            <a:ext cx="8001000" cy="762000"/>
          </a:xfrm>
        </p:spPr>
        <p:txBody>
          <a:bodyPr/>
          <a:lstStyle/>
          <a:p>
            <a:r>
              <a:rPr lang="en-US" b="1" dirty="0" smtClean="0">
                <a:latin typeface="Times New Roman" charset="0"/>
                <a:ea typeface="ＭＳ Ｐゴシック" charset="0"/>
                <a:cs typeface="ＭＳ Ｐゴシック" charset="0"/>
              </a:rPr>
              <a:t>15.4 Regional Sub-GHz </a:t>
            </a:r>
            <a:r>
              <a:rPr lang="en-US" b="1" dirty="0" smtClean="0">
                <a:latin typeface="Times New Roman" charset="0"/>
                <a:ea typeface="ＭＳ Ｐゴシック" charset="0"/>
                <a:cs typeface="ＭＳ Ｐゴシック" charset="0"/>
              </a:rPr>
              <a:t>bands</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763000" cy="36576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pPr marL="457200" indent="-457200">
              <a:buClr>
                <a:srgbClr val="FF0000"/>
              </a:buClr>
              <a:buFont typeface="Wingdings" charset="2"/>
              <a:buChar char="Ø"/>
            </a:pPr>
            <a:r>
              <a:rPr lang="en-US" sz="2800" b="1" dirty="0" smtClean="0"/>
              <a:t>WNG Presentation:</a:t>
            </a:r>
          </a:p>
          <a:p>
            <a:pPr marL="914400" lvl="1" indent="-457200">
              <a:buClr>
                <a:srgbClr val="FF0000"/>
              </a:buClr>
              <a:buFont typeface="Arial" charset="0"/>
              <a:buChar char="•"/>
            </a:pPr>
            <a:r>
              <a:rPr lang="en-US" sz="2800" b="1" dirty="0"/>
              <a:t>Sub-GHz proposal for </a:t>
            </a:r>
            <a:r>
              <a:rPr lang="en-US" sz="2800" b="1" dirty="0" smtClean="0"/>
              <a:t>802.15.4: </a:t>
            </a:r>
          </a:p>
          <a:p>
            <a:pPr marL="1371600" lvl="2" indent="-457200">
              <a:buClr>
                <a:srgbClr val="FF0000"/>
              </a:buClr>
              <a:buFont typeface="Arial" charset="0"/>
              <a:buChar char="•"/>
            </a:pPr>
            <a:r>
              <a:rPr lang="pl-PL" sz="2800" b="1" dirty="0" smtClean="0"/>
              <a:t>15-16-0087-01-wng0</a:t>
            </a:r>
            <a:endParaRPr lang="en-US" sz="2800" b="1" dirty="0"/>
          </a:p>
          <a:p>
            <a:pPr marL="457200" indent="-457200">
              <a:buClr>
                <a:srgbClr val="FF0000"/>
              </a:buClr>
              <a:buFont typeface="Wingdings" charset="2"/>
              <a:buChar char="Ø"/>
            </a:pPr>
            <a:endParaRPr lang="en-US" sz="2400" b="1" dirty="0" smtClean="0"/>
          </a:p>
          <a:p>
            <a:pPr marL="457200" indent="-457200">
              <a:buClr>
                <a:srgbClr val="FF0000"/>
              </a:buClr>
              <a:buFont typeface="Wingdings" charset="2"/>
              <a:buChar char="Ø"/>
            </a:pPr>
            <a:r>
              <a:rPr lang="en-US" sz="2400" b="1" dirty="0" smtClean="0"/>
              <a:t>Proposed PAR and CSD:</a:t>
            </a:r>
          </a:p>
          <a:p>
            <a:pPr marL="914400" lvl="1" indent="-457200">
              <a:buClr>
                <a:srgbClr val="FF0000"/>
              </a:buClr>
              <a:buFont typeface="Arial" charset="0"/>
              <a:buChar char="•"/>
            </a:pPr>
            <a:r>
              <a:rPr lang="en-US" sz="2400" b="1" dirty="0" smtClean="0"/>
              <a:t>PAR document</a:t>
            </a:r>
            <a:r>
              <a:rPr lang="en-US" sz="2400" b="1" dirty="0"/>
              <a:t>: 15-16-0130-00 </a:t>
            </a:r>
            <a:endParaRPr lang="en-US" sz="2400" b="1" dirty="0" smtClean="0"/>
          </a:p>
          <a:p>
            <a:pPr marL="914400" lvl="1" indent="-457200">
              <a:buClr>
                <a:srgbClr val="FF0000"/>
              </a:buClr>
              <a:buFont typeface="Arial" charset="0"/>
              <a:buChar char="•"/>
            </a:pPr>
            <a:r>
              <a:rPr lang="en-US" sz="2400" b="1" dirty="0" smtClean="0"/>
              <a:t>CSD document</a:t>
            </a:r>
            <a:r>
              <a:rPr lang="en-US" sz="2400" b="1" dirty="0"/>
              <a:t>: </a:t>
            </a:r>
            <a:r>
              <a:rPr lang="en-US" sz="2400" b="1" dirty="0" smtClean="0"/>
              <a:t>15-16-0131-00</a:t>
            </a:r>
          </a:p>
          <a:p>
            <a:pPr marL="914400" lvl="1" indent="-457200">
              <a:buClr>
                <a:srgbClr val="FF0000"/>
              </a:buClr>
              <a:buFont typeface="Arial" charset="0"/>
              <a:buChar char="•"/>
            </a:pPr>
            <a:endParaRPr lang="en-US" sz="2800" b="1"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xfrm>
            <a:off x="5486400" y="6475413"/>
            <a:ext cx="3124200" cy="184666"/>
          </a:xfrm>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defRPr/>
            </a:pPr>
            <a:r>
              <a:rPr lang="en-US" dirty="0"/>
              <a:t>Kunal Shah (Silver Spring Networks)</a:t>
            </a:r>
          </a:p>
        </p:txBody>
      </p:sp>
      <p:sp>
        <p:nvSpPr>
          <p:cNvPr id="21507" name="Slide Number Placeholder 3"/>
          <p:cNvSpPr>
            <a:spLocks noGrp="1"/>
          </p:cNvSpPr>
          <p:nvPr>
            <p:ph type="sldNum" sz="quarter" idx="12"/>
          </p:nvPr>
        </p:nvSpPr>
        <p:spPr>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533400"/>
            <a:ext cx="7772400" cy="990600"/>
          </a:xfrm>
        </p:spPr>
        <p:txBody>
          <a:bodyPr/>
          <a:lstStyle/>
          <a:p>
            <a:r>
              <a:rPr lang="en-US" b="1" dirty="0" smtClean="0">
                <a:latin typeface="Times New Roman" charset="0"/>
                <a:ea typeface="ＭＳ Ｐゴシック" charset="0"/>
                <a:cs typeface="ＭＳ Ｐゴシック" charset="0"/>
              </a:rPr>
              <a:t>WG Motion</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152400" y="2209800"/>
            <a:ext cx="8839200" cy="388620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nchor="b"/>
          <a:lstStyle/>
          <a:p>
            <a:r>
              <a:rPr lang="en-US" sz="2400" b="1" dirty="0" smtClean="0"/>
              <a:t>WG </a:t>
            </a:r>
            <a:r>
              <a:rPr lang="en-US" sz="2400" b="1" dirty="0"/>
              <a:t>Motion:</a:t>
            </a:r>
            <a:r>
              <a:rPr lang="en-US" sz="2400" b="1" i="1" dirty="0"/>
              <a:t> request that the PAR and CSD contained in documents </a:t>
            </a:r>
            <a:r>
              <a:rPr lang="en-US" sz="2400" b="1" i="1" dirty="0" smtClean="0"/>
              <a:t>15-16-0130-00 and 15-16-0131-00, </a:t>
            </a:r>
            <a:r>
              <a:rPr lang="en-US" sz="2400" b="1" i="1" dirty="0"/>
              <a:t>respectively, be approved by the IEEE 802.15 WG and that the EC be requested to forward the PAR to NesCom</a:t>
            </a:r>
            <a:r>
              <a:rPr lang="en-US" sz="2400" b="1" dirty="0"/>
              <a:t>. </a:t>
            </a:r>
            <a:r>
              <a:rPr lang="en-US" sz="2400" b="1" i="1" dirty="0"/>
              <a:t>The 802.15 working group chair and technical editor are authorized to make additional modifications to the PAR and CSD as needed to reflect EC discussion at its closing meeting</a:t>
            </a:r>
            <a:r>
              <a:rPr lang="en-US" sz="2400" b="1" i="1" dirty="0" smtClean="0"/>
              <a:t>.</a:t>
            </a:r>
          </a:p>
          <a:p>
            <a:endParaRPr lang="en-US" sz="2400" b="1" i="1" dirty="0"/>
          </a:p>
          <a:p>
            <a:r>
              <a:rPr lang="en-US" sz="2400" b="1" i="1" dirty="0" smtClean="0"/>
              <a:t>Moved by Kunal Shah, </a:t>
            </a:r>
          </a:p>
          <a:p>
            <a:r>
              <a:rPr lang="en-US" sz="2400" b="1" i="1" dirty="0" smtClean="0"/>
              <a:t>Seconded by Ben Rolfe</a:t>
            </a:r>
          </a:p>
          <a:p>
            <a:endParaRPr lang="en-US" sz="2400" b="1" i="1" dirty="0" smtClean="0"/>
          </a:p>
          <a:p>
            <a:r>
              <a:rPr lang="en-US" sz="2400" b="1" i="1" dirty="0" smtClean="0"/>
              <a:t>Y: 29, N: 0, A:0</a:t>
            </a:r>
          </a:p>
          <a:p>
            <a:r>
              <a:rPr lang="en-US" sz="2400" b="1" i="1" dirty="0"/>
              <a:t>Approved by unanimous consent</a:t>
            </a:r>
          </a:p>
        </p:txBody>
      </p:sp>
    </p:spTree>
    <p:extLst>
      <p:ext uri="{BB962C8B-B14F-4D97-AF65-F5344CB8AC3E}">
        <p14:creationId xmlns:p14="http://schemas.microsoft.com/office/powerpoint/2010/main" val="3360047703"/>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34695</TotalTime>
  <Words>232</Words>
  <Application>Microsoft Macintosh PowerPoint</Application>
  <PresentationFormat>On-screen Show (4:3)</PresentationFormat>
  <Paragraphs>53</Paragraphs>
  <Slides>3</Slides>
  <Notes>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ＭＳ Ｐゴシック</vt:lpstr>
      <vt:lpstr>Wingdings</vt:lpstr>
      <vt:lpstr>Arial</vt:lpstr>
      <vt:lpstr>Times New Roman</vt:lpstr>
      <vt:lpstr>Default Design</vt:lpstr>
      <vt:lpstr>PowerPoint Presentation</vt:lpstr>
      <vt:lpstr>15.4 Regional Sub-GHz bands</vt:lpstr>
      <vt:lpstr>WG Motion</vt:lpstr>
    </vt:vector>
  </TitlesOfParts>
  <Manager/>
  <Company>Kinney Consulting LLC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Waikoloa</dc:title>
  <dc:subject>IEEE 802.15 &lt;IG 6tisch Report&gt;</dc:subject>
  <dc:creator>Pat Kinney</dc:creator>
  <cp:keywords/>
  <dc:description>&lt;15-15-0572-00-00IG6t&gt;</dc:description>
  <cp:lastModifiedBy>Kunal Shah</cp:lastModifiedBy>
  <cp:revision>619</cp:revision>
  <cp:lastPrinted>2015-07-14T16:02:16Z</cp:lastPrinted>
  <dcterms:created xsi:type="dcterms:W3CDTF">2009-07-12T16:25:16Z</dcterms:created>
  <dcterms:modified xsi:type="dcterms:W3CDTF">2016-01-22T00:42:41Z</dcterms:modified>
  <cp:category/>
</cp:coreProperties>
</file>