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87" r:id="rId2"/>
    <p:sldId id="264" r:id="rId3"/>
    <p:sldId id="316"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7"/>
    <p:restoredTop sz="95161" autoAdjust="0"/>
  </p:normalViewPr>
  <p:slideViewPr>
    <p:cSldViewPr>
      <p:cViewPr>
        <p:scale>
          <a:sx n="100" d="100"/>
          <a:sy n="100" d="100"/>
        </p:scale>
        <p:origin x="568"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674340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954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Kunal Shah (Silver Spring Networks)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Kunal Shah (Silver Spring Networks)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15-16-0135-00-0000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802.15.4v Closing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a:t>
            </a:r>
            <a:r>
              <a:rPr lang="en-US" sz="1600" dirty="0" smtClean="0">
                <a:solidFill>
                  <a:srgbClr val="FF0000"/>
                </a:solidFill>
                <a:latin typeface="Times New Roman" pitchFamily="18" charset="0"/>
                <a:ea typeface="ＭＳ Ｐゴシック" pitchFamily="-65" charset="-128"/>
                <a:cs typeface="+mn-cs"/>
              </a:rPr>
              <a:t>1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Kunal Shah</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Silver Spring Networks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kshah@silverspringnet.com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15.4v closing report </a:t>
            </a:r>
            <a:r>
              <a:rPr lang="en-US" sz="1600" dirty="0" smtClean="0">
                <a:latin typeface="Times New Roman" pitchFamily="18" charset="0"/>
                <a:ea typeface="ＭＳ Ｐゴシック" pitchFamily="-65" charset="-128"/>
                <a:cs typeface="+mn-cs"/>
              </a:rPr>
              <a:t>for 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15.4 Regional Sub-GHz </a:t>
            </a:r>
            <a:r>
              <a:rPr lang="en-US" b="1" dirty="0" smtClean="0">
                <a:latin typeface="Times New Roman" charset="0"/>
                <a:ea typeface="ＭＳ Ｐゴシック" charset="0"/>
                <a:cs typeface="ＭＳ Ｐゴシック" charset="0"/>
              </a:rPr>
              <a:t>bands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a:buClr>
                <a:srgbClr val="FF0000"/>
              </a:buClr>
              <a:buFont typeface="Wingdings" charset="2"/>
              <a:buChar char="Ø"/>
            </a:pPr>
            <a:r>
              <a:rPr lang="en-US" sz="2800" b="1" dirty="0" smtClean="0"/>
              <a:t>WNG Presentation:</a:t>
            </a:r>
          </a:p>
          <a:p>
            <a:pPr marL="914400" lvl="1" indent="-457200">
              <a:buClr>
                <a:srgbClr val="FF0000"/>
              </a:buClr>
              <a:buFont typeface="Arial" charset="0"/>
              <a:buChar char="•"/>
            </a:pPr>
            <a:r>
              <a:rPr lang="en-US" sz="2800" b="1" dirty="0"/>
              <a:t>Sub-GHz proposal for </a:t>
            </a:r>
            <a:r>
              <a:rPr lang="en-US" sz="2800" b="1" dirty="0" smtClean="0"/>
              <a:t>802.15.4: </a:t>
            </a:r>
          </a:p>
          <a:p>
            <a:pPr marL="1371600" lvl="2" indent="-457200">
              <a:buClr>
                <a:srgbClr val="FF0000"/>
              </a:buClr>
              <a:buFont typeface="Arial" charset="0"/>
              <a:buChar char="•"/>
            </a:pPr>
            <a:r>
              <a:rPr lang="pl-PL" sz="2800" b="1" dirty="0" smtClean="0"/>
              <a:t>15-16-0087-01-wng0</a:t>
            </a:r>
            <a:endParaRPr lang="en-US" sz="2800" b="1" dirty="0"/>
          </a:p>
          <a:p>
            <a:pPr marL="457200" indent="-457200">
              <a:buClr>
                <a:srgbClr val="FF0000"/>
              </a:buClr>
              <a:buFont typeface="Wingdings" charset="2"/>
              <a:buChar char="Ø"/>
            </a:pPr>
            <a:endParaRPr lang="en-US" sz="2400" b="1" dirty="0" smtClean="0"/>
          </a:p>
          <a:p>
            <a:pPr marL="457200" indent="-457200">
              <a:buClr>
                <a:srgbClr val="FF0000"/>
              </a:buClr>
              <a:buFont typeface="Wingdings" charset="2"/>
              <a:buChar char="Ø"/>
            </a:pPr>
            <a:r>
              <a:rPr lang="en-US" sz="2400" b="1" dirty="0" smtClean="0"/>
              <a:t>Proposed PAR and CSD:</a:t>
            </a:r>
          </a:p>
          <a:p>
            <a:pPr marL="914400" lvl="1" indent="-457200">
              <a:buClr>
                <a:srgbClr val="FF0000"/>
              </a:buClr>
              <a:buFont typeface="Arial" charset="0"/>
              <a:buChar char="•"/>
            </a:pPr>
            <a:r>
              <a:rPr lang="en-US" sz="2400" b="1" dirty="0" smtClean="0"/>
              <a:t>PAR document</a:t>
            </a:r>
            <a:r>
              <a:rPr lang="en-US" sz="2400" b="1" dirty="0"/>
              <a:t>: 15-16-0130-00 </a:t>
            </a:r>
            <a:endParaRPr lang="en-US" sz="2400" b="1" dirty="0" smtClean="0"/>
          </a:p>
          <a:p>
            <a:pPr marL="914400" lvl="1" indent="-457200">
              <a:buClr>
                <a:srgbClr val="FF0000"/>
              </a:buClr>
              <a:buFont typeface="Arial" charset="0"/>
              <a:buChar char="•"/>
            </a:pPr>
            <a:r>
              <a:rPr lang="en-US" sz="2400" b="1" dirty="0" smtClean="0"/>
              <a:t>CSD document</a:t>
            </a:r>
            <a:r>
              <a:rPr lang="en-US" sz="2400" b="1" dirty="0"/>
              <a:t>: </a:t>
            </a:r>
            <a:r>
              <a:rPr lang="en-US" sz="2400" b="1" dirty="0" smtClean="0"/>
              <a:t>15-16-0131-00</a:t>
            </a:r>
          </a:p>
          <a:p>
            <a:pPr marL="914400" lvl="1" indent="-457200">
              <a:buClr>
                <a:srgbClr val="FF0000"/>
              </a:buClr>
              <a:buFont typeface="Arial" charset="0"/>
              <a:buChar char="•"/>
            </a:pPr>
            <a:endParaRPr lang="en-US" sz="28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Kunal Shah (Silver Spring Networks)</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WG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09800"/>
            <a:ext cx="8839200" cy="3886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r>
              <a:rPr lang="en-US" sz="2400" b="1" dirty="0" smtClean="0"/>
              <a:t>WG </a:t>
            </a:r>
            <a:r>
              <a:rPr lang="en-US" sz="2400" b="1" dirty="0"/>
              <a:t>Motion:</a:t>
            </a:r>
            <a:r>
              <a:rPr lang="en-US" sz="2400" b="1" i="1" dirty="0"/>
              <a:t> request that the PAR and CSD contained in documents </a:t>
            </a:r>
            <a:r>
              <a:rPr lang="en-US" sz="2400" b="1" i="1" dirty="0" smtClean="0"/>
              <a:t>15-16-0130-00 and 15-16-0131-00, </a:t>
            </a:r>
            <a:r>
              <a:rPr lang="en-US" sz="2400" b="1" i="1" dirty="0"/>
              <a:t>respectively, be approved by the IEEE 802.15 WG and that the EC be requested to forward the PAR to NesCom</a:t>
            </a:r>
            <a:r>
              <a:rPr lang="en-US" sz="2400" b="1" dirty="0"/>
              <a:t>. </a:t>
            </a:r>
            <a:r>
              <a:rPr lang="en-US" sz="2400" b="1" i="1" dirty="0"/>
              <a:t>The 802.15 working group chair and technical editor are authorized to make additional modifications to the PAR and CSD as needed to reflect EC discussion at its closing meeting</a:t>
            </a:r>
            <a:r>
              <a:rPr lang="en-US" sz="2400" b="1" i="1" dirty="0" smtClean="0"/>
              <a:t>.</a:t>
            </a:r>
          </a:p>
          <a:p>
            <a:endParaRPr lang="en-US" sz="2400" b="1" i="1" dirty="0"/>
          </a:p>
          <a:p>
            <a:r>
              <a:rPr lang="en-US" sz="2400" b="1" i="1" dirty="0" smtClean="0"/>
              <a:t>Moved by Kunal Shah, </a:t>
            </a:r>
          </a:p>
          <a:p>
            <a:r>
              <a:rPr lang="en-US" sz="2400" b="1" i="1" dirty="0" smtClean="0"/>
              <a:t>Seconded by Ben Rolfe</a:t>
            </a:r>
          </a:p>
          <a:p>
            <a:endParaRPr lang="en-US" sz="2400" b="1" i="1" dirty="0" smtClean="0"/>
          </a:p>
          <a:p>
            <a:r>
              <a:rPr lang="en-US" sz="2400" b="1" i="1" dirty="0" smtClean="0"/>
              <a:t>Y: 29, N: 0, A:0</a:t>
            </a:r>
          </a:p>
          <a:p>
            <a:r>
              <a:rPr lang="en-US" sz="2400" b="1" i="1" dirty="0"/>
              <a:t>Approved by unanimous consent</a:t>
            </a:r>
          </a:p>
        </p:txBody>
      </p:sp>
    </p:spTree>
    <p:extLst>
      <p:ext uri="{BB962C8B-B14F-4D97-AF65-F5344CB8AC3E}">
        <p14:creationId xmlns:p14="http://schemas.microsoft.com/office/powerpoint/2010/main" val="3360047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34695</TotalTime>
  <Words>232</Words>
  <Application>Microsoft Macintosh PowerPoint</Application>
  <PresentationFormat>On-screen Show (4:3)</PresentationFormat>
  <Paragraphs>53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ＭＳ Ｐゴシック</vt:lpstr>
      <vt:lpstr>Wingdings</vt:lpstr>
      <vt:lpstr>Arial</vt:lpstr>
      <vt:lpstr>Times New Roman</vt:lpstr>
      <vt:lpstr>Default Design</vt:lpstr>
      <vt:lpstr>PowerPoint Presentation</vt:lpstr>
      <vt:lpstr>15.4 Regional Sub-GHz bands</vt:lpstr>
      <vt:lpstr>WG Motion</vt:lpstr>
    </vt:vector>
  </TitlesOfParts>
  <Manager/>
  <Company>Kinney Consulting LLC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Kunal Shah</cp:lastModifiedBy>
  <cp:revision>619</cp:revision>
  <cp:lastPrinted>2015-07-14T16:02:16Z</cp:lastPrinted>
  <dcterms:created xsi:type="dcterms:W3CDTF">2009-07-12T16:25:16Z</dcterms:created>
  <dcterms:modified xsi:type="dcterms:W3CDTF">2016-01-22T00:42:41Z</dcterms:modified>
  <cp:category/>
</cp:coreProperties>
</file>