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8"/>
  </p:notesMasterIdLst>
  <p:handoutMasterIdLst>
    <p:handoutMasterId r:id="rId9"/>
  </p:handoutMasterIdLst>
  <p:sldIdLst>
    <p:sldId id="259" r:id="rId3"/>
    <p:sldId id="260" r:id="rId4"/>
    <p:sldId id="261" r:id="rId5"/>
    <p:sldId id="262"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700" autoAdjust="0"/>
  </p:normalViewPr>
  <p:slideViewPr>
    <p:cSldViewPr showGuides="1">
      <p:cViewPr>
        <p:scale>
          <a:sx n="74" d="100"/>
          <a:sy n="74" d="100"/>
        </p:scale>
        <p:origin x="-1027" y="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1308"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&lt;15-0265-007a&gt;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smtClean="0"/>
              <a:t>doc.: IEEE 802.15-&lt;15-0265-007a&gt;</a:t>
            </a:r>
            <a:endParaRPr lang="en-US" altLang="ja-JP" dirty="0"/>
          </a:p>
        </p:txBody>
      </p:sp>
      <p:sp>
        <p:nvSpPr>
          <p:cNvPr id="2051" name="Rectangle 3"/>
          <p:cNvSpPr>
            <a:spLocks noGrp="1" noChangeArrowheads="1"/>
          </p:cNvSpPr>
          <p:nvPr>
            <p:ph type="dt" idx="1"/>
          </p:nvPr>
        </p:nvSpPr>
        <p:spPr bwMode="auto">
          <a:xfrm>
            <a:off x="654050" y="95706"/>
            <a:ext cx="273685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 &gt;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44508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2449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8909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446533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889756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055166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270103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36161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4822014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Jan 2015</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ja-JP" smtClean="0"/>
              <a:t>Jan 2015</a:t>
            </a:r>
            <a:endParaRPr lang="en-US" altLang="ja-JP" dirty="0"/>
          </a:p>
        </p:txBody>
      </p:sp>
      <p:sp>
        <p:nvSpPr>
          <p:cNvPr id="4" name="바닥글 개체 틀 3"/>
          <p:cNvSpPr>
            <a:spLocks noGrp="1"/>
          </p:cNvSpPr>
          <p:nvPr>
            <p:ph type="ftr" sz="quarter" idx="11"/>
          </p:nvPr>
        </p:nvSpPr>
        <p:spPr/>
        <p:txBody>
          <a:bodyPr/>
          <a:lstStyle/>
          <a:p>
            <a:r>
              <a:rPr lang="en-US" altLang="ja-JP" smtClean="0"/>
              <a:t>Shoichi Kitazawa(ATR)</a:t>
            </a:r>
            <a:endParaRPr lang="en-US" altLang="ja-JP" dirty="0"/>
          </a:p>
        </p:txBody>
      </p:sp>
      <p:sp>
        <p:nvSpPr>
          <p:cNvPr id="5" name="슬라이드 번호 개체 틀 4"/>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extLst>
      <p:ext uri="{BB962C8B-B14F-4D97-AF65-F5344CB8AC3E}">
        <p14:creationId xmlns:p14="http://schemas.microsoft.com/office/powerpoint/2010/main" val="354908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March 2015</a:t>
            </a:r>
            <a:endParaRPr lang="en-US" altLang="ja-JP" dirty="0"/>
          </a:p>
        </p:txBody>
      </p:sp>
      <p:sp>
        <p:nvSpPr>
          <p:cNvPr id="3" name="フッター プレースホルダ 2"/>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185167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909651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8696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B94AB3E6-88ED-48EF-AB60-99B4A2D8B12B}" type="datetimeFigureOut">
              <a:rPr lang="ko-KR" altLang="en-US" smtClean="0"/>
              <a:t>2016-01-22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1306605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15-15-0087-00-0007</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1" r:id="rId4"/>
    <p:sldLayoutId id="2147483655"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AB3E6-88ED-48EF-AB60-99B4A2D8B12B}" type="datetimeFigureOut">
              <a:rPr lang="ko-KR" altLang="en-US" smtClean="0"/>
              <a:t>2016-01-22</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429006809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id="1" dur="indefinite" restart="never" nodeType="tmRoot"/>
      </p:par>
    </p:tnLst>
  </p:timing>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dirty="0" smtClean="0"/>
              <a:t>Jan. 2016</a:t>
            </a:r>
            <a:endParaRPr lang="en-US" altLang="ja-JP"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[IEEE 802.15.7r1 OWC TG Closing Report for Jan 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a:t>
            </a:r>
            <a:r>
              <a:rPr lang="en-US" altLang="ja-JP" sz="1600" dirty="0">
                <a:ea typeface="ＭＳ Ｐゴシック" charset="-128"/>
              </a:rPr>
              <a:t>1</a:t>
            </a:r>
            <a:r>
              <a:rPr lang="en-US" altLang="ja-JP" sz="1600" dirty="0" smtClean="0">
                <a:ea typeface="ＭＳ Ｐゴシック" charset="-128"/>
              </a:rPr>
              <a:t> Jan.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Jang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[Seoul, Korea]</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:[+82-2-910-5068],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[IEEE 802.</a:t>
            </a:r>
            <a:r>
              <a:rPr lang="en-US" altLang="ja-JP" sz="1600" dirty="0" smtClean="0">
                <a:ea typeface="ＭＳ Ｐゴシック" charset="-128"/>
              </a:rPr>
              <a:t>15.7r1 </a:t>
            </a:r>
            <a:r>
              <a:rPr lang="en-US" altLang="ja-JP" sz="1600" dirty="0">
                <a:ea typeface="ＭＳ Ｐゴシック" charset="-128"/>
              </a:rPr>
              <a:t>OWC TG Closing R</a:t>
            </a:r>
            <a:r>
              <a:rPr lang="en-US" altLang="ja-JP" sz="1600" dirty="0" smtClean="0">
                <a:ea typeface="ＭＳ Ｐゴシック" charset="-128"/>
              </a:rPr>
              <a:t>eport </a:t>
            </a:r>
            <a:r>
              <a:rPr lang="en-US" altLang="ja-JP" sz="1600" dirty="0" smtClean="0">
                <a:ea typeface="ＭＳ Ｐゴシック" pitchFamily="-65" charset="-128"/>
              </a:rPr>
              <a:t>for</a:t>
            </a:r>
            <a:r>
              <a:rPr lang="en-US" altLang="ja-JP" sz="1600" dirty="0" smtClean="0">
                <a:ea typeface="ＭＳ Ｐゴシック" charset="-128"/>
              </a:rPr>
              <a:t> Jan 2016 </a:t>
            </a:r>
            <a:r>
              <a:rPr lang="en-US" altLang="ja-JP" sz="1600" dirty="0" smtClean="0">
                <a:ea typeface="ＭＳ Ｐゴシック" pitchFamily="-65" charset="-128"/>
              </a:rPr>
              <a:t>at Atlanta</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모서리가 둥근 직사각형 1"/>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802.15-16-0134-01-007r1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dirty="0" smtClean="0"/>
              <a:t>Jan. 2016</a:t>
            </a:r>
            <a:endParaRPr lang="en-US" altLang="ja-JP" dirty="0"/>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27584" y="1988840"/>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802.15.7r1 OWC</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Atlanta, USA</a:t>
            </a:r>
            <a:br>
              <a:rPr lang="en-US" altLang="ja-JP" dirty="0" smtClean="0">
                <a:ea typeface="ＭＳ Ｐゴシック" pitchFamily="50" charset="-128"/>
              </a:rPr>
            </a:br>
            <a:r>
              <a:rPr lang="en-US" altLang="ja-JP" dirty="0" smtClean="0">
                <a:ea typeface="ＭＳ Ｐゴシック" pitchFamily="50" charset="-128"/>
              </a:rPr>
              <a:t> Jan. 21, 2016</a:t>
            </a:r>
            <a:endParaRPr lang="ja-JP" altLang="ja-JP" dirty="0"/>
          </a:p>
        </p:txBody>
      </p:sp>
      <p:sp>
        <p:nvSpPr>
          <p:cNvPr id="8" name="모서리가 둥근 직사각형 7"/>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802.15-16-0134-01-007r1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a:bodyPr>
          <a:lstStyle/>
          <a:p>
            <a:pPr marL="0" indent="0">
              <a:buNone/>
            </a:pPr>
            <a:endParaRPr lang="en-US" altLang="ja-JP" sz="2800" dirty="0" smtClean="0"/>
          </a:p>
          <a:p>
            <a:pPr marL="285750" indent="-285750" fontAlgn="auto">
              <a:spcBef>
                <a:spcPts val="0"/>
              </a:spcBef>
              <a:spcAft>
                <a:spcPts val="0"/>
              </a:spcAft>
              <a:buFont typeface="Arial" panose="020B0604020202020204" pitchFamily="34" charset="0"/>
              <a:buChar char="•"/>
              <a:defRPr/>
            </a:pPr>
            <a:r>
              <a:rPr lang="en-US" altLang="ja-JP" sz="2800" dirty="0" smtClean="0"/>
              <a:t>Hear Full Proposals</a:t>
            </a:r>
          </a:p>
          <a:p>
            <a:pPr marL="285750" indent="-285750" fontAlgn="auto">
              <a:spcBef>
                <a:spcPts val="0"/>
              </a:spcBef>
              <a:spcAft>
                <a:spcPts val="0"/>
              </a:spcAft>
              <a:buFont typeface="Arial" panose="020B0604020202020204" pitchFamily="34" charset="0"/>
              <a:buChar char="•"/>
              <a:defRPr/>
            </a:pPr>
            <a:r>
              <a:rPr lang="en-US" altLang="ja-JP" sz="2800" dirty="0"/>
              <a:t>Continue proposal </a:t>
            </a:r>
            <a:r>
              <a:rPr lang="en-US" altLang="ja-JP" sz="2800" dirty="0" smtClean="0"/>
              <a:t>mergers</a:t>
            </a:r>
            <a:endParaRPr lang="en-US" altLang="ko-KR" sz="2800" dirty="0"/>
          </a:p>
          <a:p>
            <a:endParaRPr lang="en-US" altLang="ja-JP" sz="2800" dirty="0" smtClean="0"/>
          </a:p>
        </p:txBody>
      </p:sp>
      <p:sp>
        <p:nvSpPr>
          <p:cNvPr id="4098" name="Rectangle 2"/>
          <p:cNvSpPr>
            <a:spLocks noGrp="1" noChangeArrowheads="1"/>
          </p:cNvSpPr>
          <p:nvPr>
            <p:ph type="title"/>
          </p:nvPr>
        </p:nvSpPr>
        <p:spPr>
          <a:xfrm>
            <a:off x="760040" y="685800"/>
            <a:ext cx="7772400" cy="1066800"/>
          </a:xfrm>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Jan. 2016</a:t>
            </a:r>
            <a:endParaRPr lang="en-US" altLang="ja-JP" dirty="0"/>
          </a:p>
        </p:txBody>
      </p:sp>
      <p:sp>
        <p:nvSpPr>
          <p:cNvPr id="9" name="모서리가 둥근 직사각형 8"/>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802.15-16-0134-01-007r1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484784"/>
            <a:ext cx="8640960" cy="4968552"/>
          </a:xfrm>
        </p:spPr>
        <p:txBody>
          <a:bodyPr>
            <a:normAutofit fontScale="92500" lnSpcReduction="10000"/>
          </a:bodyPr>
          <a:lstStyle/>
          <a:p>
            <a:pPr>
              <a:lnSpc>
                <a:spcPct val="80000"/>
              </a:lnSpc>
            </a:pPr>
            <a:endParaRPr lang="en-US" altLang="ja-JP" sz="2800" dirty="0" smtClean="0">
              <a:ea typeface="ＭＳ Ｐゴシック" pitchFamily="50" charset="-128"/>
            </a:endParaRPr>
          </a:p>
          <a:p>
            <a:pPr>
              <a:lnSpc>
                <a:spcPct val="80000"/>
              </a:lnSpc>
            </a:pPr>
            <a:r>
              <a:rPr lang="en-US" altLang="ja-JP" sz="2800" dirty="0" smtClean="0">
                <a:ea typeface="ＭＳ Ｐゴシック" pitchFamily="50" charset="-128"/>
              </a:rPr>
              <a:t>10 sessions (Mon., Tue., Wed. and Thu.) (0972-r2)</a:t>
            </a:r>
          </a:p>
          <a:p>
            <a:pPr>
              <a:lnSpc>
                <a:spcPct val="80000"/>
              </a:lnSpc>
            </a:pPr>
            <a:r>
              <a:rPr lang="en-US" altLang="ko-KR" sz="2800" dirty="0" smtClean="0">
                <a:ea typeface="굴림" pitchFamily="34" charset="-127"/>
              </a:rPr>
              <a:t>19 presentations for contributions</a:t>
            </a:r>
          </a:p>
          <a:p>
            <a:pPr>
              <a:lnSpc>
                <a:spcPct val="80000"/>
              </a:lnSpc>
            </a:pPr>
            <a:r>
              <a:rPr lang="en-US" altLang="ko-KR" sz="2800" dirty="0" smtClean="0">
                <a:ea typeface="굴림" pitchFamily="34" charset="-127"/>
              </a:rPr>
              <a:t>Ad-hoc meeting for MAC issues</a:t>
            </a:r>
          </a:p>
          <a:p>
            <a:pPr>
              <a:lnSpc>
                <a:spcPct val="80000"/>
              </a:lnSpc>
            </a:pPr>
            <a:r>
              <a:rPr lang="en-US" altLang="ko-KR" sz="2800" dirty="0">
                <a:ea typeface="굴림" pitchFamily="34" charset="-127"/>
              </a:rPr>
              <a:t>Appoint Officer (one of secretaries) : </a:t>
            </a:r>
            <a:r>
              <a:rPr lang="en-US" altLang="ko-KR" sz="2800" dirty="0" smtClean="0">
                <a:ea typeface="굴림" pitchFamily="34" charset="-127"/>
              </a:rPr>
              <a:t>Nam-Tuan </a:t>
            </a:r>
            <a:r>
              <a:rPr lang="en-US" altLang="ko-KR" sz="2800" dirty="0" smtClean="0">
                <a:ea typeface="굴림" pitchFamily="34" charset="-127"/>
              </a:rPr>
              <a:t>Le </a:t>
            </a:r>
            <a:endParaRPr lang="en-US" altLang="ko-KR" sz="2800" dirty="0" smtClean="0">
              <a:ea typeface="굴림" pitchFamily="34" charset="-127"/>
            </a:endParaRPr>
          </a:p>
          <a:p>
            <a:pPr marL="0" indent="0" fontAlgn="auto">
              <a:spcBef>
                <a:spcPts val="0"/>
              </a:spcBef>
              <a:spcAft>
                <a:spcPts val="0"/>
              </a:spcAft>
              <a:buNone/>
              <a:defRPr/>
            </a:pPr>
            <a:endParaRPr lang="en-US" altLang="ja-JP" sz="2800" dirty="0" smtClean="0"/>
          </a:p>
          <a:p>
            <a:pPr marL="0" indent="0" fontAlgn="auto">
              <a:spcBef>
                <a:spcPts val="0"/>
              </a:spcBef>
              <a:spcAft>
                <a:spcPts val="0"/>
              </a:spcAft>
              <a:buNone/>
              <a:defRPr/>
            </a:pPr>
            <a:r>
              <a:rPr lang="en-US" altLang="ja-JP" sz="2800" dirty="0" smtClean="0"/>
              <a:t>* </a:t>
            </a:r>
            <a:r>
              <a:rPr lang="en-US" altLang="ja-JP" sz="2800" dirty="0"/>
              <a:t>F</a:t>
            </a:r>
            <a:r>
              <a:rPr lang="en-US" altLang="ja-JP" sz="2800" dirty="0" smtClean="0"/>
              <a:t>ull proposals from 15 institutions: </a:t>
            </a:r>
          </a:p>
          <a:p>
            <a:pPr marL="0" indent="0" fontAlgn="auto">
              <a:spcBef>
                <a:spcPts val="0"/>
              </a:spcBef>
              <a:spcAft>
                <a:spcPts val="0"/>
              </a:spcAft>
              <a:buNone/>
              <a:defRPr/>
            </a:pPr>
            <a:r>
              <a:rPr lang="en-US" altLang="ja-JP" sz="2800" dirty="0"/>
              <a:t> </a:t>
            </a:r>
            <a:r>
              <a:rPr lang="en-US" altLang="ja-JP" sz="2800" dirty="0" smtClean="0"/>
              <a:t>  Intel</a:t>
            </a:r>
            <a:r>
              <a:rPr lang="en-US" altLang="ja-JP" sz="2800" dirty="0"/>
              <a:t>, </a:t>
            </a:r>
            <a:r>
              <a:rPr lang="en-US" altLang="ja-JP" sz="2800" dirty="0" err="1"/>
              <a:t>pureLiFi</a:t>
            </a:r>
            <a:r>
              <a:rPr lang="en-US" altLang="ja-JP" sz="2800" dirty="0"/>
              <a:t>, </a:t>
            </a:r>
            <a:r>
              <a:rPr lang="en-US" altLang="ja-JP" sz="2800" dirty="0" err="1"/>
              <a:t>Ozyegin</a:t>
            </a:r>
            <a:r>
              <a:rPr lang="en-US" altLang="ja-JP" sz="2800" dirty="0"/>
              <a:t> University</a:t>
            </a:r>
            <a:r>
              <a:rPr lang="en-US" altLang="ja-JP" sz="2800" dirty="0" smtClean="0"/>
              <a:t>, </a:t>
            </a:r>
            <a:r>
              <a:rPr lang="en-US" altLang="ko-KR" sz="2800" dirty="0" smtClean="0"/>
              <a:t>Texas A&amp;M</a:t>
            </a:r>
          </a:p>
          <a:p>
            <a:pPr marL="0" indent="0" fontAlgn="auto">
              <a:spcBef>
                <a:spcPts val="0"/>
              </a:spcBef>
              <a:spcAft>
                <a:spcPts val="0"/>
              </a:spcAft>
              <a:buNone/>
              <a:defRPr/>
            </a:pPr>
            <a:r>
              <a:rPr lang="en-US" altLang="ko-KR" sz="2800" dirty="0" smtClean="0"/>
              <a:t>   University </a:t>
            </a:r>
            <a:r>
              <a:rPr lang="en-US" altLang="ko-KR" sz="2800" dirty="0"/>
              <a:t>at Qatar</a:t>
            </a:r>
            <a:r>
              <a:rPr lang="en-US" altLang="ja-JP" sz="2800" dirty="0" smtClean="0"/>
              <a:t>,  </a:t>
            </a:r>
            <a:r>
              <a:rPr lang="en-US" altLang="ja-JP" sz="2800" dirty="0" err="1" smtClean="0"/>
              <a:t>Fraunhofer</a:t>
            </a:r>
            <a:r>
              <a:rPr lang="en-US" altLang="ja-JP" sz="2800" dirty="0" smtClean="0"/>
              <a:t> HHI, </a:t>
            </a:r>
            <a:r>
              <a:rPr lang="en-US" altLang="ja-JP" sz="2800" dirty="0"/>
              <a:t>SYCA, </a:t>
            </a:r>
            <a:endParaRPr lang="en-US" altLang="ja-JP" sz="2800" dirty="0" smtClean="0"/>
          </a:p>
          <a:p>
            <a:pPr marL="0" indent="0" fontAlgn="auto">
              <a:spcBef>
                <a:spcPts val="0"/>
              </a:spcBef>
              <a:spcAft>
                <a:spcPts val="0"/>
              </a:spcAft>
              <a:buNone/>
              <a:defRPr/>
            </a:pPr>
            <a:r>
              <a:rPr lang="en-US" altLang="ja-JP" sz="2800" dirty="0"/>
              <a:t> </a:t>
            </a:r>
            <a:r>
              <a:rPr lang="en-US" altLang="ja-JP" sz="2800" dirty="0" smtClean="0"/>
              <a:t>  National </a:t>
            </a:r>
            <a:r>
              <a:rPr lang="en-US" altLang="ja-JP" sz="2800" dirty="0"/>
              <a:t>Taiwan University</a:t>
            </a:r>
            <a:r>
              <a:rPr lang="en-US" altLang="ja-JP" sz="2800" dirty="0" smtClean="0"/>
              <a:t>, </a:t>
            </a:r>
            <a:r>
              <a:rPr lang="en-US" altLang="ja-JP" sz="2800" dirty="0" err="1"/>
              <a:t>Kookmin</a:t>
            </a:r>
            <a:r>
              <a:rPr lang="en-US" altLang="ja-JP" sz="2800" dirty="0"/>
              <a:t> University</a:t>
            </a:r>
            <a:r>
              <a:rPr lang="en-US" altLang="ja-JP" sz="2800" dirty="0" smtClean="0"/>
              <a:t>, </a:t>
            </a:r>
          </a:p>
          <a:p>
            <a:pPr marL="0" indent="0" fontAlgn="auto">
              <a:spcBef>
                <a:spcPts val="0"/>
              </a:spcBef>
              <a:spcAft>
                <a:spcPts val="0"/>
              </a:spcAft>
              <a:buNone/>
              <a:defRPr/>
            </a:pPr>
            <a:r>
              <a:rPr lang="en-US" altLang="ja-JP" sz="2800" dirty="0" smtClean="0"/>
              <a:t>   Panasonic</a:t>
            </a:r>
            <a:r>
              <a:rPr lang="en-US" altLang="ja-JP" sz="2800" dirty="0"/>
              <a:t>, Boston University</a:t>
            </a:r>
            <a:r>
              <a:rPr lang="en-US" altLang="ja-JP" sz="2800" dirty="0" smtClean="0"/>
              <a:t>, </a:t>
            </a:r>
            <a:r>
              <a:rPr lang="en-US" altLang="ja-JP" sz="2800" dirty="0" err="1"/>
              <a:t>Fudan</a:t>
            </a:r>
            <a:r>
              <a:rPr lang="en-US" altLang="ja-JP" sz="2800" dirty="0"/>
              <a:t> University</a:t>
            </a:r>
            <a:r>
              <a:rPr lang="en-US" altLang="ja-JP" sz="2800" dirty="0" smtClean="0"/>
              <a:t>,</a:t>
            </a:r>
          </a:p>
          <a:p>
            <a:pPr marL="0" indent="0" fontAlgn="auto">
              <a:spcBef>
                <a:spcPts val="0"/>
              </a:spcBef>
              <a:spcAft>
                <a:spcPts val="0"/>
              </a:spcAft>
              <a:buNone/>
              <a:defRPr/>
            </a:pPr>
            <a:r>
              <a:rPr lang="en-US" altLang="ja-JP" sz="2800" dirty="0"/>
              <a:t> </a:t>
            </a:r>
            <a:r>
              <a:rPr lang="en-US" altLang="ja-JP" sz="2800" dirty="0" smtClean="0"/>
              <a:t>  </a:t>
            </a:r>
            <a:r>
              <a:rPr lang="en-US" altLang="ja-JP" sz="2800" dirty="0"/>
              <a:t>Istanbul </a:t>
            </a:r>
            <a:r>
              <a:rPr lang="en-US" altLang="ja-JP" sz="2800" dirty="0" err="1"/>
              <a:t>Medipol</a:t>
            </a:r>
            <a:r>
              <a:rPr lang="en-US" altLang="ja-JP" sz="2800" dirty="0"/>
              <a:t> University</a:t>
            </a:r>
            <a:r>
              <a:rPr lang="en-US" altLang="ja-JP" sz="2800" dirty="0" smtClean="0"/>
              <a:t>, </a:t>
            </a:r>
            <a:r>
              <a:rPr lang="en-US" altLang="ja-JP" sz="2800" dirty="0"/>
              <a:t>SNUST, </a:t>
            </a:r>
            <a:r>
              <a:rPr lang="en-US" altLang="ja-JP" sz="2800" dirty="0" err="1" smtClean="0"/>
              <a:t>Northumbria</a:t>
            </a:r>
            <a:endParaRPr lang="en-US" altLang="ja-JP" sz="2800" dirty="0" smtClean="0"/>
          </a:p>
          <a:p>
            <a:pPr marL="0" indent="0" fontAlgn="auto">
              <a:spcBef>
                <a:spcPts val="0"/>
              </a:spcBef>
              <a:spcAft>
                <a:spcPts val="0"/>
              </a:spcAft>
              <a:buNone/>
              <a:defRPr/>
            </a:pPr>
            <a:r>
              <a:rPr lang="en-US" altLang="ja-JP" sz="2800" dirty="0"/>
              <a:t> </a:t>
            </a:r>
            <a:r>
              <a:rPr lang="en-US" altLang="ja-JP" sz="2800" dirty="0" smtClean="0"/>
              <a:t>  </a:t>
            </a:r>
            <a:r>
              <a:rPr lang="en-US" altLang="ja-JP" sz="2800" dirty="0"/>
              <a:t>University</a:t>
            </a:r>
            <a:r>
              <a:rPr lang="en-US" altLang="ja-JP" sz="2800" dirty="0" smtClean="0"/>
              <a:t>, Huawei</a:t>
            </a:r>
          </a:p>
        </p:txBody>
      </p:sp>
      <p:sp>
        <p:nvSpPr>
          <p:cNvPr id="2" name="タイトル 1"/>
          <p:cNvSpPr>
            <a:spLocks noGrp="1"/>
          </p:cNvSpPr>
          <p:nvPr>
            <p:ph type="title"/>
          </p:nvPr>
        </p:nvSpPr>
        <p:spPr>
          <a:xfrm>
            <a:off x="723900" y="689322"/>
            <a:ext cx="7772400" cy="699864"/>
          </a:xfrm>
        </p:spPr>
        <p:txBody>
          <a:bodyPr/>
          <a:lstStyle/>
          <a:p>
            <a:r>
              <a:rPr lang="en-US" altLang="ja-JP" dirty="0" smtClean="0">
                <a:ea typeface="ＭＳ Ｐゴシック" pitchFamily="50" charset="-128"/>
              </a:rPr>
              <a:t>Accomplishment for the Jan.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4</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Jan. 2016</a:t>
            </a:r>
            <a:endParaRPr lang="en-US" altLang="ja-JP" dirty="0"/>
          </a:p>
        </p:txBody>
      </p:sp>
      <p:sp>
        <p:nvSpPr>
          <p:cNvPr id="8" name="모서리가 둥근 직사각형 7"/>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802.15-16-0134-01-007r1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Requesting 10 meeting sessions</a:t>
            </a:r>
            <a:endParaRPr lang="en-US" altLang="ja-JP" sz="2400" dirty="0" smtClean="0"/>
          </a:p>
          <a:p>
            <a:pPr lvl="1"/>
            <a:r>
              <a:rPr lang="en-US" altLang="ja-JP" dirty="0" smtClean="0"/>
              <a:t>Present </a:t>
            </a:r>
            <a:r>
              <a:rPr lang="en-US" altLang="ja-JP" dirty="0"/>
              <a:t>revised proposals</a:t>
            </a:r>
          </a:p>
          <a:p>
            <a:pPr lvl="1"/>
            <a:r>
              <a:rPr lang="en-US" altLang="ja-JP" dirty="0"/>
              <a:t>Continue proposal mergers</a:t>
            </a:r>
          </a:p>
          <a:p>
            <a:pPr lvl="1"/>
            <a:r>
              <a:rPr lang="en-US" altLang="ja-JP" dirty="0"/>
              <a:t>Start preparation of revision baseline D0</a:t>
            </a:r>
          </a:p>
          <a:p>
            <a:pPr lvl="1"/>
            <a:endParaRPr lang="en-US" altLang="ja-JP" dirty="0" smtClean="0"/>
          </a:p>
          <a:p>
            <a:pPr marL="457200" lvl="1" indent="0">
              <a:buNone/>
            </a:pPr>
            <a:endParaRPr lang="en-US" altLang="ja-JP" sz="1400" dirty="0"/>
          </a:p>
          <a:p>
            <a:pPr lvl="1"/>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a:xfrm>
            <a:off x="760040" y="685800"/>
            <a:ext cx="7772400" cy="1066800"/>
          </a:xfrm>
        </p:spPr>
        <p:txBody>
          <a:bodyPr/>
          <a:lstStyle/>
          <a:p>
            <a:r>
              <a:rPr lang="en-US" altLang="ja-JP" dirty="0" smtClean="0"/>
              <a:t>Plan for March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Jan. 2016</a:t>
            </a:r>
            <a:endParaRPr lang="en-US" altLang="ja-JP" dirty="0"/>
          </a:p>
        </p:txBody>
      </p:sp>
      <p:sp>
        <p:nvSpPr>
          <p:cNvPr id="8" name="모서리가 둥근 직사각형 7"/>
          <p:cNvSpPr/>
          <p:nvPr/>
        </p:nvSpPr>
        <p:spPr bwMode="auto">
          <a:xfrm>
            <a:off x="5436096" y="260648"/>
            <a:ext cx="3096344" cy="305931"/>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802.15-16-0134-01-007r1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1377</TotalTime>
  <Words>253</Words>
  <Application>Microsoft Office PowerPoint</Application>
  <PresentationFormat>화면 슬라이드 쇼(4:3)</PresentationFormat>
  <Paragraphs>68</Paragraphs>
  <Slides>5</Slides>
  <Notes>2</Notes>
  <HiddenSlides>0</HiddenSlides>
  <MMClips>0</MMClips>
  <ScaleCrop>false</ScaleCrop>
  <HeadingPairs>
    <vt:vector size="4" baseType="variant">
      <vt:variant>
        <vt:lpstr>테마</vt:lpstr>
      </vt:variant>
      <vt:variant>
        <vt:i4>2</vt:i4>
      </vt:variant>
      <vt:variant>
        <vt:lpstr>슬라이드 제목</vt:lpstr>
      </vt:variant>
      <vt:variant>
        <vt:i4>5</vt:i4>
      </vt:variant>
    </vt:vector>
  </HeadingPairs>
  <TitlesOfParts>
    <vt:vector size="7" baseType="lpstr">
      <vt:lpstr>IEEE-P802_15</vt:lpstr>
      <vt:lpstr>디자인 사용자 지정</vt:lpstr>
      <vt:lpstr>PowerPoint 프레젠테이션</vt:lpstr>
      <vt:lpstr>IEEE 802.15.7r1 OWC  Closing report   Atlanta, USA  Jan. 21, 2016</vt:lpstr>
      <vt:lpstr>Agenda items for the week</vt:lpstr>
      <vt:lpstr>Accomplishment for the Jan. meeting</vt:lpstr>
      <vt:lpstr>Plan for March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user</cp:lastModifiedBy>
  <cp:revision>102</cp:revision>
  <cp:lastPrinted>1998-02-10T13:28:06Z</cp:lastPrinted>
  <dcterms:created xsi:type="dcterms:W3CDTF">2013-09-18T06:18:22Z</dcterms:created>
  <dcterms:modified xsi:type="dcterms:W3CDTF">2016-01-21T23:45:03Z</dcterms:modified>
</cp:coreProperties>
</file>