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59"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p:scale>
          <a:sx n="74" d="100"/>
          <a:sy n="74" d="100"/>
        </p:scale>
        <p:origin x="-1027" y="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Jan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a:t>
            </a:r>
            <a:r>
              <a:rPr lang="en-US" altLang="ja-JP" sz="1600" dirty="0">
                <a:ea typeface="ＭＳ Ｐゴシック" charset="-128"/>
              </a:rPr>
              <a:t>1</a:t>
            </a:r>
            <a:r>
              <a:rPr lang="en-US" altLang="ja-JP" sz="1600" dirty="0" smtClean="0">
                <a:ea typeface="ＭＳ Ｐゴシック" charset="-128"/>
              </a:rPr>
              <a:t> Jan.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Jan 2016 </a:t>
            </a:r>
            <a:r>
              <a:rPr lang="en-US" altLang="ja-JP" sz="1600" dirty="0" smtClean="0">
                <a:ea typeface="ＭＳ Ｐゴシック" pitchFamily="-65" charset="-128"/>
              </a:rPr>
              <a:t>at Atlanta</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Jan. 2016</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Atlanta, USA</a:t>
            </a:r>
            <a:br>
              <a:rPr lang="en-US" altLang="ja-JP" dirty="0" smtClean="0">
                <a:ea typeface="ＭＳ Ｐゴシック" pitchFamily="50" charset="-128"/>
              </a:rPr>
            </a:br>
            <a:r>
              <a:rPr lang="en-US" altLang="ja-JP" dirty="0" smtClean="0">
                <a:ea typeface="ＭＳ Ｐゴシック" pitchFamily="50" charset="-128"/>
              </a:rPr>
              <a:t> Jan. 21, 2016</a:t>
            </a:r>
            <a:endParaRPr lang="ja-JP" altLang="ja-JP" dirty="0"/>
          </a:p>
        </p:txBody>
      </p:sp>
      <p:sp>
        <p:nvSpPr>
          <p:cNvPr id="8" name="모서리가 둥근 직사각형 7"/>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Hear Full Proposals</a:t>
            </a:r>
          </a:p>
          <a:p>
            <a:pPr marL="285750" indent="-285750" fontAlgn="auto">
              <a:spcBef>
                <a:spcPts val="0"/>
              </a:spcBef>
              <a:spcAft>
                <a:spcPts val="0"/>
              </a:spcAft>
              <a:buFont typeface="Arial" panose="020B0604020202020204" pitchFamily="34" charset="0"/>
              <a:buChar char="•"/>
              <a:defRPr/>
            </a:pPr>
            <a:r>
              <a:rPr lang="en-US" altLang="ja-JP" sz="2800" dirty="0"/>
              <a:t>Continue proposal </a:t>
            </a:r>
            <a:r>
              <a:rPr lang="en-US" altLang="ja-JP" sz="2800" dirty="0" smtClean="0"/>
              <a:t>mergers</a:t>
            </a: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9" name="모서리가 둥근 직사각형 8"/>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fontScale="92500" lnSpcReduction="10000"/>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10 sessions (Mon., Tue., Wed. and Thu.) (</a:t>
            </a:r>
            <a:r>
              <a:rPr lang="en-US" altLang="ja-JP" sz="2800" dirty="0" smtClean="0">
                <a:ea typeface="ＭＳ Ｐゴシック" pitchFamily="50" charset="-128"/>
              </a:rPr>
              <a:t>0972-r2)</a:t>
            </a:r>
            <a:endParaRPr lang="en-US" altLang="ja-JP" sz="2800" dirty="0" smtClean="0">
              <a:ea typeface="ＭＳ Ｐゴシック" pitchFamily="50" charset="-128"/>
            </a:endParaRPr>
          </a:p>
          <a:p>
            <a:pPr>
              <a:lnSpc>
                <a:spcPct val="80000"/>
              </a:lnSpc>
            </a:pPr>
            <a:r>
              <a:rPr lang="en-US" altLang="ko-KR" sz="2800" dirty="0" smtClean="0">
                <a:ea typeface="굴림" pitchFamily="34" charset="-127"/>
              </a:rPr>
              <a:t>19 presentations for </a:t>
            </a:r>
            <a:r>
              <a:rPr lang="en-US" altLang="ko-KR" sz="2800" dirty="0" smtClean="0">
                <a:ea typeface="굴림" pitchFamily="34" charset="-127"/>
              </a:rPr>
              <a:t>contributions</a:t>
            </a:r>
          </a:p>
          <a:p>
            <a:pPr>
              <a:lnSpc>
                <a:spcPct val="80000"/>
              </a:lnSpc>
            </a:pPr>
            <a:r>
              <a:rPr lang="en-US" altLang="ko-KR" sz="2800" dirty="0" smtClean="0">
                <a:ea typeface="굴림" pitchFamily="34" charset="-127"/>
              </a:rPr>
              <a:t>Ad-hoc meeting for MAC issues</a:t>
            </a:r>
          </a:p>
          <a:p>
            <a:pPr>
              <a:lnSpc>
                <a:spcPct val="80000"/>
              </a:lnSpc>
            </a:pPr>
            <a:r>
              <a:rPr lang="en-US" altLang="ko-KR" sz="2800" dirty="0" smtClean="0">
                <a:ea typeface="굴림" pitchFamily="34" charset="-127"/>
              </a:rPr>
              <a:t>Office selection: Nam-Tuan </a:t>
            </a:r>
            <a:r>
              <a:rPr lang="en-US" altLang="ko-KR" sz="2800" dirty="0">
                <a:ea typeface="굴림" pitchFamily="34" charset="-127"/>
              </a:rPr>
              <a:t>Le </a:t>
            </a:r>
            <a:r>
              <a:rPr lang="en-US" altLang="ko-KR" sz="2800" dirty="0" smtClean="0">
                <a:ea typeface="굴림" pitchFamily="34" charset="-127"/>
              </a:rPr>
              <a:t>(one </a:t>
            </a:r>
            <a:r>
              <a:rPr lang="en-US" altLang="ko-KR" sz="2800" dirty="0">
                <a:ea typeface="굴림" pitchFamily="34" charset="-127"/>
              </a:rPr>
              <a:t>of secretaries</a:t>
            </a:r>
            <a:r>
              <a:rPr lang="en-US" altLang="ko-KR" sz="2800" dirty="0" smtClean="0">
                <a:ea typeface="굴림" pitchFamily="34" charset="-127"/>
              </a:rPr>
              <a:t>) </a:t>
            </a:r>
            <a:endParaRPr lang="en-US" altLang="ko-KR" sz="2800" dirty="0" smtClean="0">
              <a:ea typeface="굴림" pitchFamily="34" charset="-127"/>
            </a:endParaRPr>
          </a:p>
          <a:p>
            <a:pPr marL="0" indent="0" fontAlgn="auto">
              <a:spcBef>
                <a:spcPts val="0"/>
              </a:spcBef>
              <a:spcAft>
                <a:spcPts val="0"/>
              </a:spcAft>
              <a:buNone/>
              <a:defRPr/>
            </a:pPr>
            <a:endParaRPr lang="en-US" altLang="ja-JP" sz="2800" dirty="0" smtClean="0"/>
          </a:p>
          <a:p>
            <a:pPr marL="0" indent="0" fontAlgn="auto">
              <a:spcBef>
                <a:spcPts val="0"/>
              </a:spcBef>
              <a:spcAft>
                <a:spcPts val="0"/>
              </a:spcAft>
              <a:buNone/>
              <a:defRPr/>
            </a:pPr>
            <a:r>
              <a:rPr lang="en-US" altLang="ja-JP" sz="2800" dirty="0" smtClean="0"/>
              <a:t>* </a:t>
            </a:r>
            <a:r>
              <a:rPr lang="en-US" altLang="ja-JP" sz="2800" dirty="0"/>
              <a:t>F</a:t>
            </a:r>
            <a:r>
              <a:rPr lang="en-US" altLang="ja-JP" sz="2800" dirty="0" smtClean="0"/>
              <a:t>ull proposals from 15 institutions: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Intel</a:t>
            </a:r>
            <a:r>
              <a:rPr lang="en-US" altLang="ja-JP" sz="2800" dirty="0"/>
              <a:t>, </a:t>
            </a:r>
            <a:r>
              <a:rPr lang="en-US" altLang="ja-JP" sz="2800" dirty="0" err="1"/>
              <a:t>pureLiFi</a:t>
            </a:r>
            <a:r>
              <a:rPr lang="en-US" altLang="ja-JP" sz="2800" dirty="0"/>
              <a:t>, </a:t>
            </a:r>
            <a:r>
              <a:rPr lang="en-US" altLang="ja-JP" sz="2800" dirty="0" err="1"/>
              <a:t>Ozyegin</a:t>
            </a:r>
            <a:r>
              <a:rPr lang="en-US" altLang="ja-JP" sz="2800" dirty="0"/>
              <a:t> University</a:t>
            </a:r>
            <a:r>
              <a:rPr lang="en-US" altLang="ja-JP" sz="2800" dirty="0" smtClean="0"/>
              <a:t>, </a:t>
            </a:r>
            <a:r>
              <a:rPr lang="en-US" altLang="ko-KR" sz="2800" dirty="0" smtClean="0"/>
              <a:t>Texas A&amp;M</a:t>
            </a:r>
          </a:p>
          <a:p>
            <a:pPr marL="0" indent="0" fontAlgn="auto">
              <a:spcBef>
                <a:spcPts val="0"/>
              </a:spcBef>
              <a:spcAft>
                <a:spcPts val="0"/>
              </a:spcAft>
              <a:buNone/>
              <a:defRPr/>
            </a:pPr>
            <a:r>
              <a:rPr lang="en-US" altLang="ko-KR" sz="2800" dirty="0" smtClean="0"/>
              <a:t>   University </a:t>
            </a:r>
            <a:r>
              <a:rPr lang="en-US" altLang="ko-KR" sz="2800" dirty="0"/>
              <a:t>at Qatar</a:t>
            </a:r>
            <a:r>
              <a:rPr lang="en-US" altLang="ja-JP" sz="2800" dirty="0" smtClean="0"/>
              <a:t>,  </a:t>
            </a:r>
            <a:r>
              <a:rPr lang="en-US" altLang="ja-JP" sz="2800" dirty="0" err="1" smtClean="0"/>
              <a:t>Fraunhofer</a:t>
            </a:r>
            <a:r>
              <a:rPr lang="en-US" altLang="ja-JP" sz="2800" dirty="0" smtClean="0"/>
              <a:t> HHI, </a:t>
            </a:r>
            <a:r>
              <a:rPr lang="en-US" altLang="ja-JP" sz="2800" dirty="0"/>
              <a:t>SYCA,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National </a:t>
            </a:r>
            <a:r>
              <a:rPr lang="en-US" altLang="ja-JP" sz="2800" dirty="0"/>
              <a:t>Taiwan University</a:t>
            </a:r>
            <a:r>
              <a:rPr lang="en-US" altLang="ja-JP" sz="2800" dirty="0" smtClean="0"/>
              <a:t>, </a:t>
            </a:r>
            <a:r>
              <a:rPr lang="en-US" altLang="ja-JP" sz="2800" dirty="0" err="1"/>
              <a:t>Kookmin</a:t>
            </a:r>
            <a:r>
              <a:rPr lang="en-US" altLang="ja-JP" sz="2800" dirty="0"/>
              <a:t> University</a:t>
            </a:r>
            <a:r>
              <a:rPr lang="en-US" altLang="ja-JP" sz="2800" dirty="0" smtClean="0"/>
              <a:t>, </a:t>
            </a:r>
          </a:p>
          <a:p>
            <a:pPr marL="0" indent="0" fontAlgn="auto">
              <a:spcBef>
                <a:spcPts val="0"/>
              </a:spcBef>
              <a:spcAft>
                <a:spcPts val="0"/>
              </a:spcAft>
              <a:buNone/>
              <a:defRPr/>
            </a:pPr>
            <a:r>
              <a:rPr lang="en-US" altLang="ja-JP" sz="2800" dirty="0" smtClean="0"/>
              <a:t>   Panasonic</a:t>
            </a:r>
            <a:r>
              <a:rPr lang="en-US" altLang="ja-JP" sz="2800" dirty="0"/>
              <a:t>, Boston University</a:t>
            </a:r>
            <a:r>
              <a:rPr lang="en-US" altLang="ja-JP" sz="2800" dirty="0" smtClean="0"/>
              <a:t>, </a:t>
            </a:r>
            <a:r>
              <a:rPr lang="en-US" altLang="ja-JP" sz="2800" dirty="0" err="1"/>
              <a:t>Fudan</a:t>
            </a:r>
            <a:r>
              <a:rPr lang="en-US" altLang="ja-JP" sz="2800" dirty="0"/>
              <a:t> University</a:t>
            </a:r>
            <a:r>
              <a:rPr lang="en-US" altLang="ja-JP" sz="2800" dirty="0" smtClean="0"/>
              <a:t>,</a:t>
            </a:r>
          </a:p>
          <a:p>
            <a:pPr marL="0" indent="0" fontAlgn="auto">
              <a:spcBef>
                <a:spcPts val="0"/>
              </a:spcBef>
              <a:spcAft>
                <a:spcPts val="0"/>
              </a:spcAft>
              <a:buNone/>
              <a:defRPr/>
            </a:pPr>
            <a:r>
              <a:rPr lang="en-US" altLang="ja-JP" sz="2800" dirty="0"/>
              <a:t> </a:t>
            </a:r>
            <a:r>
              <a:rPr lang="en-US" altLang="ja-JP" sz="2800" dirty="0" smtClean="0"/>
              <a:t>  </a:t>
            </a:r>
            <a:r>
              <a:rPr lang="en-US" altLang="ja-JP" sz="2800" dirty="0"/>
              <a:t>Istanbul </a:t>
            </a:r>
            <a:r>
              <a:rPr lang="en-US" altLang="ja-JP" sz="2800" dirty="0" err="1"/>
              <a:t>Medipol</a:t>
            </a:r>
            <a:r>
              <a:rPr lang="en-US" altLang="ja-JP" sz="2800" dirty="0"/>
              <a:t> University</a:t>
            </a:r>
            <a:r>
              <a:rPr lang="en-US" altLang="ja-JP" sz="2800" dirty="0" smtClean="0"/>
              <a:t>, </a:t>
            </a:r>
            <a:r>
              <a:rPr lang="en-US" altLang="ja-JP" sz="2800" dirty="0"/>
              <a:t>SNUST, </a:t>
            </a:r>
            <a:r>
              <a:rPr lang="en-US" altLang="ja-JP" sz="2800" dirty="0" err="1" smtClean="0"/>
              <a:t>Northumbria</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a:t>
            </a:r>
            <a:r>
              <a:rPr lang="en-US" altLang="ja-JP" sz="2800" dirty="0"/>
              <a:t>University</a:t>
            </a:r>
            <a:r>
              <a:rPr lang="en-US" altLang="ja-JP" sz="2800" dirty="0" smtClean="0"/>
              <a:t>, Huawei</a:t>
            </a:r>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a:t>
            </a:r>
            <a:r>
              <a:rPr lang="en-US" altLang="ja-JP" dirty="0" smtClean="0">
                <a:ea typeface="ＭＳ Ｐゴシック" pitchFamily="50" charset="-128"/>
              </a:rPr>
              <a:t>Jan.</a:t>
            </a:r>
            <a:r>
              <a:rPr lang="en-US" altLang="ja-JP" dirty="0" smtClean="0">
                <a:ea typeface="ＭＳ Ｐゴシック" pitchFamily="50" charset="-128"/>
              </a:rPr>
              <a:t> </a:t>
            </a:r>
            <a:r>
              <a:rPr lang="en-US" altLang="ja-JP" dirty="0" smtClean="0">
                <a:ea typeface="ＭＳ Ｐゴシック" pitchFamily="50" charset="-128"/>
              </a:rPr>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8" name="모서리가 둥근 직사각형 7"/>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10 meeting sessions</a:t>
            </a:r>
            <a:endParaRPr lang="en-US" altLang="ja-JP" sz="2400" dirty="0" smtClean="0"/>
          </a:p>
          <a:p>
            <a:pPr lvl="1"/>
            <a:r>
              <a:rPr lang="en-US" altLang="ja-JP" dirty="0" smtClean="0"/>
              <a:t>Present </a:t>
            </a:r>
            <a:r>
              <a:rPr lang="en-US" altLang="ja-JP" dirty="0"/>
              <a:t>revised proposals</a:t>
            </a:r>
          </a:p>
          <a:p>
            <a:pPr lvl="1"/>
            <a:r>
              <a:rPr lang="en-US" altLang="ja-JP" dirty="0"/>
              <a:t>Continue proposal mergers</a:t>
            </a:r>
          </a:p>
          <a:p>
            <a:pPr lvl="1"/>
            <a:r>
              <a:rPr lang="en-US" altLang="ja-JP" dirty="0"/>
              <a:t>Start preparation of revision baseline D0</a:t>
            </a:r>
          </a:p>
          <a:p>
            <a:pPr lvl="1"/>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March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Nov. </a:t>
            </a:r>
            <a:r>
              <a:rPr lang="en-US" altLang="ja-JP" dirty="0"/>
              <a:t>2015</a:t>
            </a:r>
          </a:p>
        </p:txBody>
      </p:sp>
      <p:sp>
        <p:nvSpPr>
          <p:cNvPr id="8" name="모서리가 둥근 직사각형 7"/>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1373</TotalTime>
  <Words>253</Words>
  <Application>Microsoft Office PowerPoint</Application>
  <PresentationFormat>화면 슬라이드 쇼(4:3)</PresentationFormat>
  <Paragraphs>68</Paragraphs>
  <Slides>5</Slides>
  <Notes>2</Notes>
  <HiddenSlides>0</HiddenSlides>
  <MMClips>0</MMClips>
  <ScaleCrop>false</ScaleCrop>
  <HeadingPairs>
    <vt:vector size="4" baseType="variant">
      <vt:variant>
        <vt:lpstr>테마</vt:lpstr>
      </vt:variant>
      <vt:variant>
        <vt:i4>2</vt:i4>
      </vt:variant>
      <vt:variant>
        <vt:lpstr>슬라이드 제목</vt:lpstr>
      </vt:variant>
      <vt:variant>
        <vt:i4>5</vt:i4>
      </vt:variant>
    </vt:vector>
  </HeadingPairs>
  <TitlesOfParts>
    <vt:vector size="7" baseType="lpstr">
      <vt:lpstr>IEEE-P802_15</vt:lpstr>
      <vt:lpstr>디자인 사용자 지정</vt:lpstr>
      <vt:lpstr>PowerPoint 프레젠테이션</vt:lpstr>
      <vt:lpstr>IEEE 802.15.7r1 OWC  Closing report   Atlanta, USA  Jan. 21, 2016</vt:lpstr>
      <vt:lpstr>Agenda items for the week</vt:lpstr>
      <vt:lpstr>Accomplishment for the Jan. meeting</vt:lpstr>
      <vt:lpstr>Plan for March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99</cp:revision>
  <cp:lastPrinted>1998-02-10T13:28:06Z</cp:lastPrinted>
  <dcterms:created xsi:type="dcterms:W3CDTF">2013-09-18T06:18:22Z</dcterms:created>
  <dcterms:modified xsi:type="dcterms:W3CDTF">2016-01-21T23:28:16Z</dcterms:modified>
</cp:coreProperties>
</file>