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347" r:id="rId4"/>
    <p:sldId id="350" r:id="rId5"/>
    <p:sldId id="368" r:id="rId6"/>
    <p:sldId id="355" r:id="rId7"/>
    <p:sldId id="370" r:id="rId8"/>
    <p:sldId id="369" r:id="rId9"/>
    <p:sldId id="354" r:id="rId10"/>
    <p:sldId id="362" r:id="rId11"/>
    <p:sldId id="35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09" autoAdjust="0"/>
    <p:restoredTop sz="91492" autoAdjust="0"/>
  </p:normalViewPr>
  <p:slideViewPr>
    <p:cSldViewPr>
      <p:cViewPr varScale="1">
        <p:scale>
          <a:sx n="75" d="100"/>
          <a:sy n="75" d="100"/>
        </p:scale>
        <p:origin x="912" y="36"/>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339831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1/21/2016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1/21/2016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1/21/2016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1/21/2016</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1/21/2016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1/21/2016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1/21/2016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1/21/2016</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1/21/2016</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1/21/2016</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1/21/2016</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1/21/2016</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1/21/2016</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1/21/2016</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1/21/2016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1/21/2016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1/21/2016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1/21/2016</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1/21/2016</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1/21/2016</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1/21/2016</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1/21/2016</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1/21/2016</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9/17/2015</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400" b="1" dirty="0" smtClean="0">
                <a:effectLst/>
              </a:rPr>
              <a:t>15-16-0132-00-0008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[November 12, </a:t>
            </a:r>
            <a:r>
              <a:rPr lang="en-US" altLang="ko-KR" sz="1600" dirty="0" smtClean="0">
                <a:ea typeface="굴림" pitchFamily="50" charset="-127"/>
              </a:rPr>
              <a:t>2015]</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a:t>
            </a:r>
            <a:r>
              <a:rPr lang="en-US" altLang="ja-JP" sz="1600" dirty="0" smtClean="0"/>
              <a:t>Lee</a:t>
            </a:r>
            <a:r>
              <a:rPr lang="en-US" altLang="ja-JP" sz="1600" dirty="0" smtClean="0">
                <a:solidFill>
                  <a:schemeClr val="tx2"/>
                </a:solidFill>
                <a:ea typeface="굴림" pitchFamily="50" charset="-127"/>
              </a:rPr>
              <a:t> [CUN</a:t>
            </a:r>
            <a:r>
              <a:rPr lang="en-US" altLang="ja-JP" sz="1600" dirty="0">
                <a:solidFill>
                  <a:schemeClr val="tx2"/>
                </a:solidFill>
                <a:ea typeface="굴림" pitchFamily="50" charset="-127"/>
              </a:rPr>
              <a:t>Y</a:t>
            </a:r>
            <a:r>
              <a:rPr lang="en-US" altLang="ja-JP"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a:t>140th Street, New York, NY</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a:t>
            </a:r>
            <a:r>
              <a:rPr lang="en-US" altLang="ja-JP" sz="1600" dirty="0"/>
              <a:t>+1-212-650-7260</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ja-JP" sz="1600" u="sng" dirty="0" smtClean="0"/>
              <a:t>mlee@ccny.cuny.edu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November 2015 Dallas Plenary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1/21/2016</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1/21/2016</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January</a:t>
            </a:r>
            <a:r>
              <a:rPr lang="en-US" sz="2400" dirty="0" smtClean="0"/>
              <a:t> 21, 2016</a:t>
            </a:r>
            <a:endParaRPr lang="en-US" sz="2400" dirty="0" smtClean="0"/>
          </a:p>
          <a:p>
            <a:endParaRPr lang="en-US" sz="2400" dirty="0" smtClean="0"/>
          </a:p>
          <a:p>
            <a:r>
              <a:rPr lang="en-US" altLang="ja-JP" sz="2400" dirty="0"/>
              <a:t>Myung J. Lee </a:t>
            </a:r>
            <a:endParaRPr lang="en-US" altLang="ja-JP" sz="2400" dirty="0" smtClean="0"/>
          </a:p>
          <a:p>
            <a:r>
              <a:rPr lang="en-US" sz="2400" dirty="0" smtClean="0"/>
              <a:t>TG8 Chair</a:t>
            </a:r>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1/21/2016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Technical Presentation/Discussion </a:t>
            </a:r>
          </a:p>
          <a:p>
            <a:r>
              <a:rPr lang="en-US" sz="2400" dirty="0" smtClean="0"/>
              <a:t>Drafting </a:t>
            </a:r>
            <a:r>
              <a:rPr lang="en-US" sz="2400" dirty="0" smtClean="0"/>
              <a:t>toward v1.0</a:t>
            </a:r>
            <a:endParaRPr lang="en-US" sz="2400" dirty="0" smtClean="0"/>
          </a:p>
          <a:p>
            <a:r>
              <a:rPr lang="en-US" sz="2400" dirty="0" smtClean="0"/>
              <a:t>Project </a:t>
            </a:r>
            <a:r>
              <a:rPr lang="en-US" sz="2400" dirty="0" smtClean="0"/>
              <a:t>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1/21/2016</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685800" y="1219200"/>
            <a:ext cx="7772400" cy="4114800"/>
          </a:xfrm>
        </p:spPr>
        <p:txBody>
          <a:bodyPr/>
          <a:lstStyle/>
          <a:p>
            <a:r>
              <a:rPr lang="en-US" sz="2000" dirty="0" smtClean="0"/>
              <a:t>10</a:t>
            </a:r>
            <a:r>
              <a:rPr lang="en-US" sz="2000" dirty="0" smtClean="0"/>
              <a:t> </a:t>
            </a:r>
            <a:r>
              <a:rPr lang="en-US" sz="2000" dirty="0" smtClean="0"/>
              <a:t>time slots used at this meeting</a:t>
            </a:r>
          </a:p>
          <a:p>
            <a:r>
              <a:rPr lang="en-US" sz="2000" dirty="0" smtClean="0"/>
              <a:t>Text Presentations on MAC functions and services</a:t>
            </a:r>
          </a:p>
          <a:p>
            <a:r>
              <a:rPr lang="en-US" sz="2000" dirty="0"/>
              <a:t> </a:t>
            </a:r>
            <a:r>
              <a:rPr lang="en-US" sz="2000" dirty="0" smtClean="0"/>
              <a:t>Finalized Group Peering and communication</a:t>
            </a:r>
            <a:endParaRPr lang="en-US" sz="2000" dirty="0" smtClean="0"/>
          </a:p>
          <a:p>
            <a:r>
              <a:rPr lang="en-US" sz="2000" dirty="0" smtClean="0"/>
              <a:t>Security discussion (thanks Bob Moskowitz, </a:t>
            </a:r>
            <a:r>
              <a:rPr lang="en-US" sz="2000" dirty="0" err="1" smtClean="0"/>
              <a:t>Tero</a:t>
            </a:r>
            <a:r>
              <a:rPr lang="en-US" sz="2000" dirty="0" smtClean="0"/>
              <a:t> </a:t>
            </a:r>
            <a:r>
              <a:rPr lang="en-US" sz="2000" dirty="0" err="1" smtClean="0"/>
              <a:t>Kivinen</a:t>
            </a:r>
            <a:r>
              <a:rPr lang="en-US" sz="2000" dirty="0" smtClean="0"/>
              <a:t>)</a:t>
            </a:r>
          </a:p>
          <a:p>
            <a:r>
              <a:rPr lang="en-US" sz="2000" dirty="0" smtClean="0"/>
              <a:t>Draft Document D0.18 completed</a:t>
            </a:r>
          </a:p>
          <a:p>
            <a:pPr marL="0" indent="0">
              <a:buNone/>
            </a:pPr>
            <a:endParaRPr lang="en-US" sz="2000" dirty="0"/>
          </a:p>
          <a:p>
            <a:r>
              <a:rPr lang="en-US" sz="2000" dirty="0" smtClean="0"/>
              <a:t>Presented </a:t>
            </a:r>
            <a:r>
              <a:rPr lang="en-US" sz="2000" dirty="0" smtClean="0"/>
              <a:t>Documents</a:t>
            </a:r>
            <a:endParaRPr lang="en-US" sz="1800" dirty="0" smtClean="0"/>
          </a:p>
          <a:p>
            <a:pPr lvl="1"/>
            <a:r>
              <a:rPr lang="en-US" sz="1800" dirty="0" smtClean="0"/>
              <a:t>Doc. 15-16-61r0:  </a:t>
            </a:r>
            <a:r>
              <a:rPr lang="en-US" sz="1800" dirty="0" smtClean="0"/>
              <a:t>Three </a:t>
            </a:r>
            <a:r>
              <a:rPr lang="en-US" sz="1800" dirty="0" err="1" smtClean="0"/>
              <a:t>t</a:t>
            </a:r>
            <a:r>
              <a:rPr lang="en-US" sz="1800" dirty="0" err="1" smtClean="0"/>
              <a:t>eleconf</a:t>
            </a:r>
            <a:r>
              <a:rPr lang="en-US" sz="1800" dirty="0" smtClean="0"/>
              <a:t> report summary</a:t>
            </a:r>
            <a:r>
              <a:rPr lang="en-US" altLang="ja-JP" sz="1800" dirty="0" smtClean="0"/>
              <a:t> (Marco Hernandez)</a:t>
            </a:r>
          </a:p>
          <a:p>
            <a:pPr lvl="1"/>
            <a:r>
              <a:rPr lang="en-US" altLang="ja-JP" sz="1800" dirty="0" smtClean="0"/>
              <a:t>Doc</a:t>
            </a:r>
            <a:r>
              <a:rPr lang="en-US" altLang="ja-JP" sz="1800" dirty="0" smtClean="0"/>
              <a:t>. </a:t>
            </a:r>
            <a:r>
              <a:rPr lang="en-US" altLang="ja-JP" sz="1800" dirty="0" smtClean="0"/>
              <a:t>15-15-987</a:t>
            </a:r>
            <a:r>
              <a:rPr lang="en-US" altLang="ja-JP" sz="1800" dirty="0" smtClean="0"/>
              <a:t>r5: MAC Command Frame (Marco Hernandez)</a:t>
            </a:r>
            <a:endParaRPr lang="en-US" sz="1800" dirty="0" smtClean="0"/>
          </a:p>
          <a:p>
            <a:pPr lvl="1"/>
            <a:r>
              <a:rPr lang="en-US" sz="1800" dirty="0" smtClean="0"/>
              <a:t>Doc.</a:t>
            </a:r>
            <a:r>
              <a:rPr lang="en-US" altLang="ja-JP" sz="1800" dirty="0"/>
              <a:t> </a:t>
            </a:r>
            <a:r>
              <a:rPr lang="en-US" altLang="ja-JP" sz="1800" dirty="0" smtClean="0"/>
              <a:t>15-15-989r0</a:t>
            </a:r>
            <a:r>
              <a:rPr lang="en-US" altLang="ja-JP" sz="1800" dirty="0" smtClean="0"/>
              <a:t>: </a:t>
            </a:r>
            <a:r>
              <a:rPr lang="en-US" altLang="ja-JP" sz="1800" dirty="0" smtClean="0"/>
              <a:t>TBD solutions</a:t>
            </a:r>
            <a:r>
              <a:rPr lang="en-US" sz="1800" dirty="0" smtClean="0"/>
              <a:t> </a:t>
            </a:r>
            <a:r>
              <a:rPr lang="en-US" sz="1800" dirty="0" smtClean="0"/>
              <a:t>(HB Li)</a:t>
            </a:r>
          </a:p>
          <a:p>
            <a:pPr lvl="1"/>
            <a:r>
              <a:rPr lang="en-US" sz="1800" dirty="0" smtClean="0"/>
              <a:t>Doc. </a:t>
            </a:r>
            <a:r>
              <a:rPr lang="en-US" sz="1800" dirty="0" smtClean="0"/>
              <a:t>15-16-67r1: Peering Process (</a:t>
            </a:r>
            <a:r>
              <a:rPr lang="en-US" sz="1800" dirty="0" smtClean="0"/>
              <a:t>HB</a:t>
            </a:r>
            <a:r>
              <a:rPr lang="en-US" sz="1800" dirty="0" smtClean="0"/>
              <a:t> Li)</a:t>
            </a:r>
            <a:endParaRPr lang="en-US" sz="1800" dirty="0" smtClean="0"/>
          </a:p>
          <a:p>
            <a:pPr lvl="1"/>
            <a:r>
              <a:rPr lang="en-US" sz="1800" dirty="0" smtClean="0"/>
              <a:t>Doc. </a:t>
            </a:r>
            <a:r>
              <a:rPr lang="en-US" sz="1800" dirty="0" smtClean="0"/>
              <a:t>15-16-72r1: PIB MAC (Marco Hernandez)</a:t>
            </a:r>
            <a:endParaRPr lang="en-US" sz="1800" dirty="0" smtClean="0"/>
          </a:p>
          <a:p>
            <a:pPr lvl="1"/>
            <a:r>
              <a:rPr lang="en-US" sz="1800" dirty="0" smtClean="0"/>
              <a:t>Doc. </a:t>
            </a:r>
            <a:r>
              <a:rPr lang="en-US" sz="1800" dirty="0" smtClean="0"/>
              <a:t>15-16-83r2: Cyclic </a:t>
            </a:r>
            <a:r>
              <a:rPr lang="en-US" sz="1800" dirty="0" err="1" smtClean="0"/>
              <a:t>Superframe</a:t>
            </a:r>
            <a:r>
              <a:rPr lang="en-US" sz="1800" dirty="0" smtClean="0"/>
              <a:t> (SS </a:t>
            </a:r>
            <a:r>
              <a:rPr lang="en-US" sz="1800" dirty="0" err="1" smtClean="0"/>
              <a:t>Joo</a:t>
            </a:r>
            <a:r>
              <a:rPr lang="en-US" sz="1800" dirty="0" smtClean="0"/>
              <a:t>)</a:t>
            </a:r>
            <a:endParaRPr lang="en-US" sz="1800" dirty="0"/>
          </a:p>
          <a:p>
            <a:pPr lvl="1"/>
            <a:r>
              <a:rPr lang="en-US" sz="1800" dirty="0" smtClean="0"/>
              <a:t>Doc. </a:t>
            </a:r>
            <a:r>
              <a:rPr lang="en-US" sz="1800" dirty="0" smtClean="0"/>
              <a:t>15-16-102r1: Channel Assignment (Marco Hernandez)</a:t>
            </a:r>
          </a:p>
          <a:p>
            <a:pPr lvl="1"/>
            <a:r>
              <a:rPr lang="en-US" sz="1800" dirty="0" smtClean="0"/>
              <a:t>Doc. 15-16-103r0: High Mobility PHY (Marco Hernandez)</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1/21/2016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752600"/>
            <a:ext cx="8458200" cy="4114800"/>
          </a:xfrm>
        </p:spPr>
        <p:txBody>
          <a:bodyPr/>
          <a:lstStyle/>
          <a:p>
            <a:r>
              <a:rPr lang="en-US" altLang="ja-JP" sz="2400" dirty="0" smtClean="0"/>
              <a:t>Presented Documents (cont.)</a:t>
            </a:r>
          </a:p>
          <a:p>
            <a:endParaRPr lang="en-US" sz="2200" dirty="0" smtClean="0"/>
          </a:p>
          <a:p>
            <a:pPr lvl="1"/>
            <a:r>
              <a:rPr lang="en-US" sz="1800" dirty="0"/>
              <a:t>Doc. 15-16-62r0: Spread Sheet Comment Resolution (Marco Hernandez)</a:t>
            </a:r>
          </a:p>
          <a:p>
            <a:pPr lvl="1"/>
            <a:r>
              <a:rPr lang="en-US" sz="1800" dirty="0"/>
              <a:t>Doc. 15-16-104r1: </a:t>
            </a:r>
            <a:r>
              <a:rPr lang="en-US" sz="1800" dirty="0" smtClean="0"/>
              <a:t>Suggested Change for Peering </a:t>
            </a:r>
            <a:r>
              <a:rPr lang="en-US" sz="1800" dirty="0"/>
              <a:t>(HB Li) </a:t>
            </a:r>
            <a:r>
              <a:rPr lang="en-US" sz="1400" dirty="0"/>
              <a:t>  </a:t>
            </a:r>
          </a:p>
          <a:p>
            <a:pPr lvl="1"/>
            <a:r>
              <a:rPr lang="en-US" sz="1800" dirty="0" smtClean="0"/>
              <a:t>Doc</a:t>
            </a:r>
            <a:r>
              <a:rPr lang="en-US" sz="1800" dirty="0"/>
              <a:t>. </a:t>
            </a:r>
            <a:r>
              <a:rPr lang="en-US" sz="1800" dirty="0" smtClean="0"/>
              <a:t>15-16-126r0: Ether type (Billy Verso) </a:t>
            </a:r>
            <a:r>
              <a:rPr lang="en-US" sz="1400" dirty="0" smtClean="0"/>
              <a:t> </a:t>
            </a:r>
            <a:endParaRPr lang="en-US" sz="1800" dirty="0" smtClean="0"/>
          </a:p>
          <a:p>
            <a:pPr lvl="1"/>
            <a:r>
              <a:rPr lang="en-US" sz="1800" dirty="0" smtClean="0"/>
              <a:t>Doc. 15-16-125r0: Assigned TBDs (BJ </a:t>
            </a:r>
            <a:r>
              <a:rPr lang="en-US" sz="1800" dirty="0" err="1" smtClean="0"/>
              <a:t>Kwak</a:t>
            </a:r>
            <a:r>
              <a:rPr lang="en-US" sz="1800" dirty="0" smtClean="0"/>
              <a:t>)</a:t>
            </a:r>
          </a:p>
          <a:p>
            <a:pPr lvl="1"/>
            <a:r>
              <a:rPr lang="en-US" sz="1800" dirty="0" smtClean="0"/>
              <a:t>Doc. 15-16-122r0: BCH code construction example (BJ </a:t>
            </a:r>
            <a:r>
              <a:rPr lang="en-US" sz="1800" dirty="0" err="1" smtClean="0"/>
              <a:t>Kwak</a:t>
            </a:r>
            <a:r>
              <a:rPr lang="en-US" sz="1800" dirty="0" smtClean="0"/>
              <a:t>)</a:t>
            </a:r>
          </a:p>
          <a:p>
            <a:pPr lvl="1"/>
            <a:r>
              <a:rPr lang="en-US" sz="1800" dirty="0" smtClean="0"/>
              <a:t>Doc. 15-16-113r1: Updated 15.8 Draft (BJ </a:t>
            </a:r>
            <a:r>
              <a:rPr lang="en-US" sz="1800" dirty="0" err="1" smtClean="0"/>
              <a:t>Kwak</a:t>
            </a:r>
            <a:r>
              <a:rPr lang="en-US" sz="1800" dirty="0" smtClean="0"/>
              <a:t>)</a:t>
            </a:r>
            <a:endParaRPr lang="en-US" sz="1800" dirty="0" smtClean="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1/21/2016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752600"/>
            <a:ext cx="8458200" cy="4114800"/>
          </a:xfrm>
        </p:spPr>
        <p:txBody>
          <a:bodyPr/>
          <a:lstStyle/>
          <a:p>
            <a:r>
              <a:rPr lang="en-US" altLang="ja-JP" sz="2400" dirty="0" smtClean="0"/>
              <a:t>Adding a member to the Editing Team </a:t>
            </a:r>
          </a:p>
          <a:p>
            <a:pPr lvl="1"/>
            <a:r>
              <a:rPr lang="en-US" altLang="ja-JP" sz="2400" dirty="0" smtClean="0"/>
              <a:t>BJ </a:t>
            </a:r>
            <a:r>
              <a:rPr lang="en-US" altLang="ja-JP" sz="2400" dirty="0" err="1" smtClean="0"/>
              <a:t>Kwak</a:t>
            </a:r>
            <a:r>
              <a:rPr lang="en-US" altLang="ja-JP" sz="2400" dirty="0" smtClean="0"/>
              <a:t> (ETRI)</a:t>
            </a:r>
          </a:p>
          <a:p>
            <a:pPr lvl="1"/>
            <a:r>
              <a:rPr lang="en-US" altLang="ja-JP" sz="2400" dirty="0" smtClean="0"/>
              <a:t>Marco Hernandez (NICT)</a:t>
            </a:r>
          </a:p>
          <a:p>
            <a:pPr lvl="1"/>
            <a:r>
              <a:rPr lang="en-US" altLang="ja-JP" sz="2400" dirty="0" smtClean="0"/>
              <a:t>Billy Verso (</a:t>
            </a:r>
            <a:r>
              <a:rPr lang="en-US" altLang="ja-JP" sz="2400" dirty="0" err="1" smtClean="0"/>
              <a:t>DecaWave</a:t>
            </a:r>
            <a:r>
              <a:rPr lang="en-US" altLang="ja-JP" sz="2400" dirty="0" smtClean="0"/>
              <a:t>)</a:t>
            </a:r>
            <a:endParaRPr lang="en-US" altLang="ja-JP" sz="24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1/21/2016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337577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a:t>
            </a:r>
            <a:r>
              <a:rPr lang="en-US" dirty="0" smtClean="0"/>
              <a:t>March</a:t>
            </a:r>
            <a:r>
              <a:rPr lang="en-US" dirty="0" smtClean="0"/>
              <a:t> Plenary</a:t>
            </a:r>
            <a:endParaRPr lang="en-US" dirty="0"/>
          </a:p>
        </p:txBody>
      </p:sp>
      <p:sp>
        <p:nvSpPr>
          <p:cNvPr id="3" name="Content Placeholder 2"/>
          <p:cNvSpPr>
            <a:spLocks noGrp="1"/>
          </p:cNvSpPr>
          <p:nvPr>
            <p:ph idx="1"/>
          </p:nvPr>
        </p:nvSpPr>
        <p:spPr>
          <a:xfrm>
            <a:off x="609600" y="1752600"/>
            <a:ext cx="8229600" cy="4114800"/>
          </a:xfrm>
        </p:spPr>
        <p:txBody>
          <a:bodyPr/>
          <a:lstStyle/>
          <a:p>
            <a:r>
              <a:rPr lang="en-US" altLang="ja-JP" sz="2400" dirty="0" smtClean="0"/>
              <a:t>Resolution of TBD items</a:t>
            </a:r>
            <a:endParaRPr lang="en-US" altLang="ja-JP" sz="2400" dirty="0" smtClean="0"/>
          </a:p>
          <a:p>
            <a:r>
              <a:rPr lang="en-US" altLang="ja-JP" sz="2400" dirty="0" smtClean="0"/>
              <a:t>Co-existence </a:t>
            </a:r>
            <a:r>
              <a:rPr lang="en-US" altLang="ja-JP" sz="2400" dirty="0" smtClean="0"/>
              <a:t>document</a:t>
            </a:r>
          </a:p>
          <a:p>
            <a:r>
              <a:rPr lang="en-US" altLang="ja-JP" sz="2400" dirty="0" smtClean="0"/>
              <a:t>Drafting a WG Letter Ballot Version</a:t>
            </a:r>
            <a:endParaRPr lang="en-US" altLang="ja-JP" sz="2400" dirty="0" smtClean="0"/>
          </a:p>
          <a:p>
            <a:r>
              <a:rPr lang="en-US" altLang="ja-JP" sz="2400" dirty="0" smtClean="0"/>
              <a:t>Teleconferences </a:t>
            </a:r>
            <a:r>
              <a:rPr lang="en-US" altLang="ja-JP" sz="2400" dirty="0" smtClean="0"/>
              <a:t>(2016)</a:t>
            </a:r>
            <a:endParaRPr lang="en-US" altLang="ja-JP" sz="2400" dirty="0" smtClean="0"/>
          </a:p>
          <a:p>
            <a:pPr lvl="1"/>
            <a:r>
              <a:rPr lang="en-US" altLang="ja-JP" sz="2000" dirty="0"/>
              <a:t>Agenda: </a:t>
            </a:r>
            <a:endParaRPr lang="en-US" altLang="ja-JP" sz="1600" dirty="0" smtClean="0"/>
          </a:p>
          <a:p>
            <a:pPr lvl="2"/>
            <a:r>
              <a:rPr lang="en-US" altLang="ja-JP" sz="1600" dirty="0" smtClean="0"/>
              <a:t>Resolution of TBD items</a:t>
            </a:r>
          </a:p>
          <a:p>
            <a:pPr lvl="2"/>
            <a:r>
              <a:rPr lang="en-US" altLang="ja-JP" sz="1600" dirty="0" smtClean="0"/>
              <a:t>Plan for drafting</a:t>
            </a:r>
            <a:endParaRPr lang="en-US" altLang="ja-JP" sz="1600" dirty="0"/>
          </a:p>
          <a:p>
            <a:pPr lvl="1"/>
            <a:r>
              <a:rPr lang="en-US" altLang="ja-JP" sz="2000" dirty="0"/>
              <a:t>Date: </a:t>
            </a:r>
          </a:p>
          <a:p>
            <a:pPr lvl="2"/>
            <a:r>
              <a:rPr lang="en-US" sz="1600" dirty="0" smtClean="0"/>
              <a:t>February 3</a:t>
            </a:r>
            <a:r>
              <a:rPr lang="en-US" sz="1600" dirty="0" smtClean="0"/>
              <a:t> </a:t>
            </a:r>
            <a:r>
              <a:rPr lang="en-US" sz="1600" dirty="0" smtClean="0"/>
              <a:t>(Wednesday) </a:t>
            </a:r>
            <a:r>
              <a:rPr lang="en-US" sz="1600" dirty="0"/>
              <a:t>7:00amUS </a:t>
            </a:r>
            <a:r>
              <a:rPr lang="en-US" sz="1600" dirty="0" smtClean="0"/>
              <a:t>EST</a:t>
            </a:r>
            <a:r>
              <a:rPr lang="en-US" sz="1600" dirty="0"/>
              <a:t>, 9</a:t>
            </a:r>
            <a:r>
              <a:rPr lang="en-US" sz="1600" dirty="0" smtClean="0"/>
              <a:t>:00pm </a:t>
            </a:r>
            <a:r>
              <a:rPr lang="en-US" sz="1600" dirty="0"/>
              <a:t>Japan/Korea, </a:t>
            </a:r>
            <a:r>
              <a:rPr lang="en-US" sz="1600" dirty="0" smtClean="0"/>
              <a:t>Ireland 12:00PM </a:t>
            </a:r>
            <a:endParaRPr lang="en-US" sz="1600" dirty="0"/>
          </a:p>
          <a:p>
            <a:pPr lvl="2"/>
            <a:r>
              <a:rPr lang="en-US" sz="1600" dirty="0" smtClean="0"/>
              <a:t>February</a:t>
            </a:r>
            <a:r>
              <a:rPr lang="en-US" sz="1600" dirty="0" smtClean="0"/>
              <a:t> 17 (</a:t>
            </a:r>
            <a:r>
              <a:rPr lang="en-US" sz="1600" dirty="0" smtClean="0"/>
              <a:t>Wednesday</a:t>
            </a:r>
            <a:r>
              <a:rPr lang="en-US" sz="1600" dirty="0"/>
              <a:t>) 7:00amUS EST, 9:00pm Japan/Korea, Ireland 12:00PM </a:t>
            </a:r>
          </a:p>
          <a:p>
            <a:pPr lvl="2"/>
            <a:r>
              <a:rPr lang="en-US" sz="1600" dirty="0" smtClean="0"/>
              <a:t>March 2 (Wednesday) </a:t>
            </a:r>
            <a:r>
              <a:rPr lang="en-US" sz="1600" dirty="0"/>
              <a:t>7:00amUS EST, 9:00pm Japan/Korea, Ireland 12:00PM </a:t>
            </a:r>
            <a:endParaRPr lang="en-US" sz="1600" dirty="0" smtClean="0"/>
          </a:p>
          <a:p>
            <a:pPr lvl="2"/>
            <a:r>
              <a:rPr lang="en-US" sz="1600" dirty="0"/>
              <a:t>March 2 (Wednesday) 7:00amUS EST, 9:00pm Japan/Korea, Ireland </a:t>
            </a:r>
            <a:r>
              <a:rPr lang="en-US" sz="1600" dirty="0" smtClean="0"/>
              <a:t>12:00PM</a:t>
            </a:r>
          </a:p>
          <a:p>
            <a:pPr lvl="1"/>
            <a:r>
              <a:rPr lang="en-US" altLang="ja-JP" sz="2000" dirty="0" smtClean="0"/>
              <a:t>Teleconference via Skype</a:t>
            </a:r>
            <a:endParaRPr lang="en-US" altLang="ja-JP" sz="2000" dirty="0" smtClean="0"/>
          </a:p>
          <a:p>
            <a:pPr marL="457200" lvl="1" indent="0">
              <a:buNone/>
            </a:pPr>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1/21/2016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t>Draft spec (P802.15.8 D1.0) complete/Letter Ballot       May 15           </a:t>
            </a:r>
          </a:p>
          <a:p>
            <a:r>
              <a:rPr lang="en-US" altLang="ko-KR" sz="2000" dirty="0" smtClean="0"/>
              <a:t>LB Comment resolution/ LB recirculation		         Nov. 15</a:t>
            </a:r>
          </a:p>
          <a:p>
            <a:r>
              <a:rPr lang="en-US" altLang="ko-KR" sz="2000" dirty="0" smtClean="0"/>
              <a:t>Sponsor Ballot 					         Mar. 16</a:t>
            </a:r>
          </a:p>
          <a:p>
            <a:r>
              <a:rPr lang="en-US" altLang="ko-KR" sz="2000" dirty="0" err="1" smtClean="0"/>
              <a:t>RevCom</a:t>
            </a:r>
            <a:r>
              <a:rPr lang="en-US" altLang="ko-KR" sz="2000" dirty="0" smtClean="0"/>
              <a:t> submission 				         July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1/21/2016</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a:t> </a:t>
            </a:r>
            <a:r>
              <a:rPr lang="en-US" sz="2000" dirty="0" smtClean="0"/>
              <a:t>Marco Hernandez (NICT)</a:t>
            </a:r>
          </a:p>
          <a:p>
            <a:pPr>
              <a:buNone/>
            </a:pPr>
            <a:r>
              <a:rPr lang="en-US" sz="2000" dirty="0"/>
              <a:t> </a:t>
            </a:r>
            <a:r>
              <a:rPr lang="en-US" sz="2000" dirty="0" smtClean="0"/>
              <a:t>   Billy Verso (</a:t>
            </a:r>
            <a:r>
              <a:rPr lang="en-US" sz="2000" dirty="0" err="1" smtClean="0"/>
              <a:t>DecaWave</a:t>
            </a:r>
            <a:r>
              <a:rPr lang="en-US" sz="2000" dirty="0" smtClean="0"/>
              <a:t>)</a:t>
            </a:r>
            <a:endParaRPr lang="en-US" sz="2000" dirty="0" smtClean="0"/>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1/21/2016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32274</TotalTime>
  <Words>531</Words>
  <Application>Microsoft Office PowerPoint</Application>
  <PresentationFormat>On-screen Show (4:3)</PresentationFormat>
  <Paragraphs>170</Paragraphs>
  <Slides>10</Slides>
  <Notes>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10</vt:i4>
      </vt:variant>
    </vt:vector>
  </HeadingPairs>
  <TitlesOfParts>
    <vt:vector size="22" baseType="lpstr">
      <vt:lpstr>굴림</vt:lpstr>
      <vt:lpstr>Lao UI</vt:lpstr>
      <vt:lpstr>맑은 고딕</vt:lpstr>
      <vt:lpstr>Narkisim</vt:lpstr>
      <vt:lpstr>Arial</vt:lpstr>
      <vt:lpstr>Bookman Old Style</vt:lpstr>
      <vt:lpstr>Calibri</vt:lpstr>
      <vt:lpstr>Lucida Bright</vt:lpstr>
      <vt:lpstr>Times New Roman</vt:lpstr>
      <vt:lpstr>Wingdings</vt:lpstr>
      <vt:lpstr>Blank Presentation</vt:lpstr>
      <vt:lpstr>Custom Design</vt:lpstr>
      <vt:lpstr>PowerPoint Presentation</vt:lpstr>
      <vt:lpstr>TG8 PAC Closing Report</vt:lpstr>
      <vt:lpstr>Meeting Objectives</vt:lpstr>
      <vt:lpstr>Achievements</vt:lpstr>
      <vt:lpstr>Achievements (cont.)</vt:lpstr>
      <vt:lpstr>Achievements (cont.)</vt:lpstr>
      <vt:lpstr>Plan for March Plenary</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1178</cp:revision>
  <cp:lastPrinted>1998-02-10T13:28:06Z</cp:lastPrinted>
  <dcterms:created xsi:type="dcterms:W3CDTF">1999-11-08T18:59:45Z</dcterms:created>
  <dcterms:modified xsi:type="dcterms:W3CDTF">2016-01-21T21:41:20Z</dcterms:modified>
</cp:coreProperties>
</file>