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0" r:id="rId4"/>
    <p:sldId id="268" r:id="rId5"/>
    <p:sldId id="271" r:id="rId6"/>
    <p:sldId id="256" r:id="rId7"/>
    <p:sldId id="266" r:id="rId8"/>
    <p:sldId id="27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0"/>
            <a:ext cx="801688" cy="184666"/>
          </a:xfr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6</a:t>
            </a:fld>
            <a:endParaRPr lang="en-US" altLang="ja-JP"/>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January 2016</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2016</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15-16-0121-00-004s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smtClean="0"/>
              <a:t>January 2016</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endParaRPr lang="en-US" altLang="ja-JP"/>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 Closing Report for January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[21</a:t>
            </a:r>
            <a:r>
              <a:rPr lang="en-US" altLang="ja-JP" sz="1600" dirty="0" smtClean="0">
                <a:ea typeface="ＭＳ Ｐゴシック" charset="-128"/>
              </a:rPr>
              <a:t> </a:t>
            </a:r>
            <a:r>
              <a:rPr lang="en-US" altLang="ja-JP" sz="1600" dirty="0" smtClean="0">
                <a:solidFill>
                  <a:schemeClr val="tx2"/>
                </a:solidFill>
                <a:ea typeface="ＭＳ Ｐゴシック" charset="-128"/>
              </a:rPr>
              <a:t>January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a:t>
            </a:r>
            <a:r>
              <a:rPr lang="en-US" altLang="ja-JP" sz="1600" dirty="0" smtClean="0">
                <a:solidFill>
                  <a:schemeClr val="tx2"/>
                </a:solidFill>
                <a:ea typeface="ＭＳ Ｐゴシック" charset="-128"/>
              </a:rPr>
              <a:t>January 2016 </a:t>
            </a:r>
            <a:r>
              <a:rPr lang="en-US" altLang="ja-JP" sz="1600" dirty="0" smtClean="0">
                <a:ea typeface="ＭＳ Ｐゴシック" pitchFamily="-65" charset="-128"/>
              </a:rPr>
              <a:t>at Atlanta</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2016</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t>Atlanta, GA</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21</a:t>
            </a:r>
            <a:r>
              <a:rPr lang="en-US" altLang="ja-JP" dirty="0" smtClean="0">
                <a:solidFill>
                  <a:schemeClr val="tx2"/>
                </a:solidFill>
                <a:ea typeface="ＭＳ Ｐゴシック" charset="-128"/>
              </a:rPr>
              <a:t> January 2016</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Agenda for the week</a:t>
            </a:r>
            <a:endParaRPr lang="ja-JP" altLang="ja-JP"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smtClean="0"/>
              <a:t>Agenda Setting</a:t>
            </a:r>
          </a:p>
          <a:p>
            <a:r>
              <a:rPr lang="en-US" altLang="ja-JP" sz="2400" dirty="0" smtClean="0"/>
              <a:t>Approve Dallas meeting minutes</a:t>
            </a:r>
          </a:p>
          <a:p>
            <a:pPr>
              <a:lnSpc>
                <a:spcPct val="80000"/>
              </a:lnSpc>
            </a:pPr>
            <a:r>
              <a:rPr lang="en-US" altLang="ja-JP" sz="2400" dirty="0" smtClean="0"/>
              <a:t>Hearing presentations</a:t>
            </a:r>
          </a:p>
          <a:p>
            <a:pPr>
              <a:lnSpc>
                <a:spcPct val="80000"/>
              </a:lnSpc>
            </a:pPr>
            <a:r>
              <a:rPr lang="en-US" altLang="ja-JP" sz="2400" dirty="0" smtClean="0"/>
              <a:t>Work on Technical Guidance Document  and Draft document</a:t>
            </a:r>
          </a:p>
          <a:p>
            <a:pPr>
              <a:lnSpc>
                <a:spcPct val="80000"/>
              </a:lnSpc>
            </a:pPr>
            <a:r>
              <a:rPr lang="en-US" altLang="ja-JP" sz="2400" dirty="0" smtClean="0"/>
              <a:t>Plan for March meeting and Teleconference</a:t>
            </a:r>
          </a:p>
          <a:p>
            <a:r>
              <a:rPr lang="en-US" altLang="ja-JP" sz="2400" dirty="0" smtClean="0">
                <a:ea typeface="ＭＳ Ｐゴシック" pitchFamily="50" charset="-128"/>
              </a:rPr>
              <a:t>Report on progress to WG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400" dirty="0" smtClean="0">
                <a:ea typeface="ＭＳ Ｐゴシック" pitchFamily="50" charset="-128"/>
              </a:rPr>
              <a:t>Three meetings were held on Tuesday AM2, Wednesday AM1 and </a:t>
            </a:r>
            <a:r>
              <a:rPr lang="en-US" altLang="ja-JP" sz="2400" dirty="0" smtClean="0">
                <a:ea typeface="굴림" pitchFamily="34" charset="-127"/>
              </a:rPr>
              <a:t>Thursday AM1.</a:t>
            </a:r>
          </a:p>
          <a:p>
            <a:pPr>
              <a:lnSpc>
                <a:spcPct val="80000"/>
              </a:lnSpc>
            </a:pPr>
            <a:r>
              <a:rPr lang="en-US" altLang="ja-JP" sz="2400" dirty="0" smtClean="0">
                <a:ea typeface="ＭＳ Ｐゴシック" pitchFamily="50" charset="-128"/>
              </a:rPr>
              <a:t>Approved November meeting minutes.</a:t>
            </a:r>
          </a:p>
          <a:p>
            <a:r>
              <a:rPr lang="en-US" altLang="ja-JP" sz="2400" dirty="0" smtClean="0"/>
              <a:t>Heard presentation.</a:t>
            </a:r>
          </a:p>
          <a:p>
            <a:pPr lvl="1"/>
            <a:r>
              <a:rPr lang="en-US" altLang="ja-JP" sz="2000" dirty="0" smtClean="0"/>
              <a:t>Proposal of SRM MAC Commands for Technical Guidance Document (15-16-44r0)</a:t>
            </a:r>
          </a:p>
          <a:p>
            <a:pPr lvl="1"/>
            <a:r>
              <a:rPr lang="en-US" altLang="ja-JP" sz="2000" dirty="0" smtClean="0"/>
              <a:t>Spectrum Resource Measurement and Management requirement table</a:t>
            </a:r>
            <a:r>
              <a:rPr lang="ja-JP" altLang="en-US" sz="2000" dirty="0" smtClean="0"/>
              <a:t> </a:t>
            </a:r>
            <a:r>
              <a:rPr lang="en-US" altLang="ja-JP" sz="2000" dirty="0" smtClean="0"/>
              <a:t>(15-16-89r0)</a:t>
            </a:r>
          </a:p>
          <a:p>
            <a:r>
              <a:rPr lang="en-US" altLang="ja-JP" sz="2400" dirty="0" smtClean="0"/>
              <a:t>Reviewed and discussed of Technical Guidance Document (15-14-555r10) </a:t>
            </a:r>
          </a:p>
          <a:p>
            <a:r>
              <a:rPr lang="en-US" altLang="ja-JP" sz="2400" dirty="0" smtClean="0"/>
              <a:t>Reviewed Draft document.</a:t>
            </a:r>
          </a:p>
          <a:p>
            <a:pPr>
              <a:lnSpc>
                <a:spcPct val="80000"/>
              </a:lnSpc>
            </a:pPr>
            <a:r>
              <a:rPr lang="en-US" altLang="ja-JP" sz="2400" dirty="0" smtClean="0"/>
              <a:t>Confirms plan for Teleconference and March meeting.</a:t>
            </a:r>
            <a:endParaRPr lang="en-US" altLang="ja-JP" sz="1800"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January 2016</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January 2016 Agenda</a:t>
            </a:r>
            <a:r>
              <a:rPr lang="ja-JP" altLang="en-US" sz="2400" dirty="0" smtClean="0"/>
              <a:t> </a:t>
            </a:r>
            <a:r>
              <a:rPr lang="en-US" altLang="ja-JP" sz="2400" dirty="0" smtClean="0"/>
              <a:t>(15-16-2r1)</a:t>
            </a:r>
          </a:p>
          <a:p>
            <a:r>
              <a:rPr lang="en-US" altLang="ja-JP" sz="2400" dirty="0" smtClean="0">
                <a:ea typeface="ＭＳ Ｐゴシック" charset="-128"/>
              </a:rPr>
              <a:t>TG4s Opening Information for </a:t>
            </a:r>
            <a:r>
              <a:rPr lang="en-US" altLang="ja-JP" sz="2400" dirty="0" smtClean="0"/>
              <a:t>January 2016 (</a:t>
            </a:r>
            <a:r>
              <a:rPr lang="en-US" altLang="ja-JP" sz="2400" dirty="0" smtClean="0"/>
              <a:t>15-16-75r0</a:t>
            </a:r>
            <a:r>
              <a:rPr lang="en-US" altLang="ja-JP" sz="2400" dirty="0" smtClean="0"/>
              <a:t>)</a:t>
            </a:r>
          </a:p>
          <a:p>
            <a:r>
              <a:rPr lang="en-US" altLang="ja-JP" sz="2400" dirty="0" smtClean="0"/>
              <a:t>TG4s November 2015 Meeting Minutes (15-15-965r0)</a:t>
            </a:r>
          </a:p>
          <a:p>
            <a:r>
              <a:rPr lang="en-US" altLang="ja-JP" sz="2400" dirty="0" smtClean="0"/>
              <a:t>Proposal of SRM MAC Commands for Technical Guidance Document (15-16-44r0)</a:t>
            </a:r>
          </a:p>
          <a:p>
            <a:r>
              <a:rPr lang="en-US" altLang="ja-JP" sz="2400" dirty="0" smtClean="0"/>
              <a:t>Spectrum Resource Measurement and Management requirement table</a:t>
            </a:r>
            <a:r>
              <a:rPr lang="ja-JP" altLang="en-US" sz="2400" dirty="0" smtClean="0"/>
              <a:t> </a:t>
            </a:r>
            <a:r>
              <a:rPr lang="en-US" altLang="ja-JP" sz="2400" dirty="0" smtClean="0"/>
              <a:t>(</a:t>
            </a:r>
            <a:r>
              <a:rPr lang="en-US" altLang="ja-JP" sz="2400" dirty="0" smtClean="0"/>
              <a:t>15-15-89r0</a:t>
            </a:r>
            <a:r>
              <a:rPr lang="en-US" altLang="ja-JP" sz="2400" dirty="0" smtClean="0"/>
              <a:t>)</a:t>
            </a:r>
          </a:p>
          <a:p>
            <a:r>
              <a:rPr lang="en-US" altLang="ja-JP" sz="2400" dirty="0" smtClean="0"/>
              <a:t>TG4s Technical Guidance Document(15-14-555r10)</a:t>
            </a:r>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altLang="ja-JP" dirty="0" smtClean="0">
                <a:ea typeface="ＭＳ Ｐゴシック" charset="-128"/>
              </a:rPr>
              <a:t>Timeline</a:t>
            </a:r>
            <a:endParaRPr lang="ja-JP" altLang="ja-JP" dirty="0" smtClean="0">
              <a:ea typeface="ＭＳ Ｐゴシック" charset="-128"/>
            </a:endParaRPr>
          </a:p>
        </p:txBody>
      </p:sp>
      <p:sp>
        <p:nvSpPr>
          <p:cNvPr id="4098" name="日付プレースホルダー 3"/>
          <p:cNvSpPr>
            <a:spLocks noGrp="1"/>
          </p:cNvSpPr>
          <p:nvPr>
            <p:ph type="dt" sz="half" idx="10"/>
          </p:nvPr>
        </p:nvSpPr>
        <p:spPr>
          <a:noFill/>
          <a:ln>
            <a:miter lim="800000"/>
            <a:headEnd/>
            <a:tailEnd/>
          </a:ln>
        </p:spPr>
        <p:txBody>
          <a:bodyPr/>
          <a:lstStyle/>
          <a:p>
            <a:r>
              <a:rPr lang="en-US" altLang="ja-JP" smtClean="0"/>
              <a:t>January 2016</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6</a:t>
            </a:fld>
            <a:endParaRPr lang="en-US" altLang="ja-JP"/>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2079030"/>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cxnSp>
        <p:nvCxnSpPr>
          <p:cNvPr id="9" name="直線コネクタ 8"/>
          <p:cNvCxnSpPr/>
          <p:nvPr/>
        </p:nvCxnSpPr>
        <p:spPr bwMode="auto">
          <a:xfrm>
            <a:off x="5652120" y="2708920"/>
            <a:ext cx="0" cy="367240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Plan for Teleconference and </a:t>
            </a:r>
            <a:br>
              <a:rPr lang="en-US" altLang="ja-JP" dirty="0" smtClean="0"/>
            </a:br>
            <a:r>
              <a:rPr lang="en-US" altLang="ja-JP" dirty="0" smtClean="0"/>
              <a:t>March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January 2016</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7</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Teleconference</a:t>
            </a:r>
          </a:p>
          <a:p>
            <a:pPr marL="342900" indent="-342900" eaLnBrk="1" hangingPunct="1">
              <a:spcBef>
                <a:spcPct val="20000"/>
              </a:spcBef>
              <a:buFont typeface="Arial" pitchFamily="34" charset="0"/>
              <a:buChar char="•"/>
              <a:defRPr/>
            </a:pPr>
            <a:r>
              <a:rPr kumimoji="1" lang="en-US" altLang="ja-JP" sz="2600" kern="0" dirty="0" smtClean="0">
                <a:latin typeface="+mn-lt"/>
              </a:rPr>
              <a:t>Start from Feb 2</a:t>
            </a:r>
            <a:r>
              <a:rPr kumimoji="1" lang="en-US" altLang="ja-JP" sz="2600" kern="0" baseline="30000" dirty="0" smtClean="0">
                <a:latin typeface="+mn-lt"/>
              </a:rPr>
              <a:t>nd</a:t>
            </a:r>
            <a:r>
              <a:rPr kumimoji="1" lang="en-US" altLang="ja-JP" sz="2600" kern="0" dirty="0" smtClean="0">
                <a:latin typeface="+mn-lt"/>
              </a:rPr>
              <a:t>. Every Tue 22:00 ET / Wed 10:00JST </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1" lang="en-US" altLang="ja-JP" sz="2600" kern="0" dirty="0" smtClean="0">
                <a:latin typeface="+mn-lt"/>
              </a:rPr>
              <a:t>Duration:1 hour</a:t>
            </a:r>
          </a:p>
          <a:p>
            <a:pPr marL="342900" lvl="0" indent="-342900" eaLnBrk="1" hangingPunct="1">
              <a:spcBef>
                <a:spcPct val="20000"/>
              </a:spcBef>
              <a:buFont typeface="Arial" pitchFamily="34" charset="0"/>
              <a:buChar char="•"/>
              <a:defRPr/>
            </a:pPr>
            <a:r>
              <a:rPr lang="en-US" altLang="ja-JP" sz="2600" dirty="0" smtClean="0">
                <a:latin typeface="+mn-lt"/>
              </a:rPr>
              <a:t>Access: https://global.gotomeeting.com/join/254904533 </a:t>
            </a:r>
          </a:p>
          <a:p>
            <a:pPr marL="342900" lvl="0" indent="-342900" eaLnBrk="1" hangingPunct="1">
              <a:spcBef>
                <a:spcPct val="20000"/>
              </a:spcBef>
              <a:buFont typeface="Arial" pitchFamily="34" charset="0"/>
              <a:buChar char="•"/>
              <a:defRPr/>
            </a:pPr>
            <a:r>
              <a:rPr kumimoji="1" lang="en-US" altLang="ja-JP" sz="2600" kern="0" dirty="0" smtClean="0">
                <a:latin typeface="+mn-lt"/>
              </a:rPr>
              <a:t>Password: </a:t>
            </a:r>
            <a:r>
              <a:rPr kumimoji="1" lang="en-US" altLang="ja-JP" sz="2600" kern="0" dirty="0" err="1" smtClean="0">
                <a:latin typeface="+mn-lt"/>
              </a:rPr>
              <a:t>sru</a:t>
            </a:r>
            <a:endParaRPr kumimoji="1" lang="en-US" altLang="ja-JP" sz="26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March Meeting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3 meeting slot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Hearing presentations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Work on Technical Guidance Document and </a:t>
            </a:r>
            <a:r>
              <a:rPr kumimoji="1" lang="en-US" altLang="ja-JP" sz="2600" b="0" i="0" u="none" strike="noStrike" kern="0" cap="none" spc="0" normalizeH="0" baseline="0" noProof="0" dirty="0" smtClean="0">
                <a:ln>
                  <a:noFill/>
                </a:ln>
                <a:solidFill>
                  <a:schemeClr val="tx1"/>
                </a:solidFill>
                <a:effectLst/>
                <a:uLnTx/>
                <a:uFillTx/>
                <a:latin typeface="+mn-lt"/>
              </a:rPr>
              <a:t>Draft</a:t>
            </a:r>
            <a:r>
              <a:rPr kumimoji="1" lang="en-US" altLang="ja-JP" sz="2600" b="0" i="0" u="none" strike="noStrike" kern="0" cap="none" spc="0" normalizeH="0" baseline="0" noProof="0" dirty="0" smtClean="0">
                <a:ln>
                  <a:noFill/>
                </a:ln>
                <a:solidFill>
                  <a:schemeClr val="tx1"/>
                </a:solidFill>
                <a:effectLst/>
                <a:uLnTx/>
                <a:uFillTx/>
                <a:latin typeface="+mn-lt"/>
              </a:rPr>
              <a: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kern="0" dirty="0" smtClean="0">
                <a:latin typeface="+mn-lt"/>
              </a:rPr>
              <a:t>Start comment collection</a:t>
            </a:r>
            <a:r>
              <a:rPr kumimoji="1" lang="en-US" altLang="ja-JP" sz="2600" b="0" i="0" u="none" strike="noStrike" kern="0" cap="none" spc="0" normalizeH="0" baseline="0" noProof="0" dirty="0" smtClean="0">
                <a:ln>
                  <a:noFill/>
                </a:ln>
                <a:solidFill>
                  <a:schemeClr val="tx1"/>
                </a:solidFill>
                <a:effectLst/>
                <a:uLnTx/>
                <a:uFillTx/>
                <a:latin typeface="+mn-lt"/>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895600"/>
            <a:ext cx="7772400" cy="1066800"/>
          </a:xfrm>
        </p:spPr>
        <p:txBody>
          <a:bodyPr/>
          <a:lstStyle/>
          <a:p>
            <a:r>
              <a:rPr kumimoji="1" lang="en-US" altLang="ja-JP" dirty="0" smtClean="0"/>
              <a:t>Thank you!</a:t>
            </a:r>
            <a:endParaRPr kumimoji="1" lang="ja-JP" altLang="en-US" dirty="0"/>
          </a:p>
        </p:txBody>
      </p:sp>
      <p:sp>
        <p:nvSpPr>
          <p:cNvPr id="3" name="日付プレースホルダ 2"/>
          <p:cNvSpPr>
            <a:spLocks noGrp="1"/>
          </p:cNvSpPr>
          <p:nvPr>
            <p:ph type="dt" sz="half" idx="10"/>
          </p:nvPr>
        </p:nvSpPr>
        <p:spPr/>
        <p:txBody>
          <a:bodyPr/>
          <a:lstStyle/>
          <a:p>
            <a:pPr>
              <a:defRPr/>
            </a:pPr>
            <a:r>
              <a:rPr lang="en-US" altLang="ja-JP" smtClean="0"/>
              <a:t>January 2016</a:t>
            </a:r>
            <a:endParaRPr lang="en-US" altLang="ja-JP"/>
          </a:p>
        </p:txBody>
      </p:sp>
      <p:sp>
        <p:nvSpPr>
          <p:cNvPr id="4" name="フッター プレースホルダ 3"/>
          <p:cNvSpPr>
            <a:spLocks noGrp="1"/>
          </p:cNvSpPr>
          <p:nvPr>
            <p:ph type="ftr" sz="quarter" idx="11"/>
          </p:nvPr>
        </p:nvSpPr>
        <p:spPr/>
        <p:txBody>
          <a:bodyPr/>
          <a:lstStyle/>
          <a:p>
            <a:pPr>
              <a:defRPr/>
            </a:pPr>
            <a:r>
              <a:rPr lang="en-US" altLang="ja-JP" smtClean="0"/>
              <a:t>Shoichi Kitazawa,ATR</a:t>
            </a:r>
            <a:endParaRPr lang="en-US" altLang="ja-JP"/>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D78FD698-95C0-4845-8AA1-AE13DC99F872}"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249</TotalTime>
  <Words>377</Words>
  <Application>Microsoft Office PowerPoint</Application>
  <PresentationFormat>画面に合わせる (4:3)</PresentationFormat>
  <Paragraphs>128</Paragraphs>
  <Slides>8</Slides>
  <Notes>2</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IEEE-P802_15</vt:lpstr>
      <vt:lpstr>スライド 1</vt:lpstr>
      <vt:lpstr>IEEE 802.15 TG4s Closing report</vt:lpstr>
      <vt:lpstr>Agenda for the week</vt:lpstr>
      <vt:lpstr>Accomplishment for the meeting</vt:lpstr>
      <vt:lpstr>Contributions</vt:lpstr>
      <vt:lpstr>Timeline</vt:lpstr>
      <vt:lpstr>Plan for Teleconference and  March Meeting</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dc:title>
  <dc:subject>IEEE 802.15 &lt;subject&gt;</dc:subject>
  <dc:creator>kitazawa</dc:creator>
  <dc:description>15-16-0121-00-004s</dc:description>
  <cp:lastModifiedBy>kitazawa</cp:lastModifiedBy>
  <cp:revision>1</cp:revision>
  <cp:lastPrinted>1998-02-10T13:28:06Z</cp:lastPrinted>
  <dcterms:created xsi:type="dcterms:W3CDTF">2015-09-17T07:42:00Z</dcterms:created>
  <dcterms:modified xsi:type="dcterms:W3CDTF">2016-01-21T21:54:15Z</dcterms:modified>
</cp:coreProperties>
</file>