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48" r:id="rId1"/>
    <p:sldMasterId id="2147483663" r:id="rId2"/>
    <p:sldMasterId id="2147483678" r:id="rId3"/>
    <p:sldMasterId id="2147483693" r:id="rId4"/>
    <p:sldMasterId id="2147483708" r:id="rId5"/>
    <p:sldMasterId id="2147483723" r:id="rId6"/>
    <p:sldMasterId id="2147483738" r:id="rId7"/>
    <p:sldMasterId id="2147483753" r:id="rId8"/>
  </p:sldMasterIdLst>
  <p:notesMasterIdLst>
    <p:notesMasterId r:id="rId48"/>
  </p:notesMasterIdLst>
  <p:handoutMasterIdLst>
    <p:handoutMasterId r:id="rId49"/>
  </p:handoutMasterIdLst>
  <p:sldIdLst>
    <p:sldId id="349" r:id="rId9"/>
    <p:sldId id="380" r:id="rId10"/>
    <p:sldId id="389" r:id="rId11"/>
    <p:sldId id="390" r:id="rId12"/>
    <p:sldId id="391" r:id="rId13"/>
    <p:sldId id="392" r:id="rId14"/>
    <p:sldId id="393" r:id="rId15"/>
    <p:sldId id="394" r:id="rId16"/>
    <p:sldId id="395" r:id="rId17"/>
    <p:sldId id="396" r:id="rId18"/>
    <p:sldId id="397" r:id="rId19"/>
    <p:sldId id="398" r:id="rId20"/>
    <p:sldId id="399" r:id="rId21"/>
    <p:sldId id="400" r:id="rId22"/>
    <p:sldId id="401" r:id="rId23"/>
    <p:sldId id="404" r:id="rId24"/>
    <p:sldId id="406" r:id="rId25"/>
    <p:sldId id="408" r:id="rId26"/>
    <p:sldId id="412" r:id="rId27"/>
    <p:sldId id="416" r:id="rId28"/>
    <p:sldId id="413" r:id="rId29"/>
    <p:sldId id="417" r:id="rId30"/>
    <p:sldId id="419" r:id="rId31"/>
    <p:sldId id="428" r:id="rId32"/>
    <p:sldId id="427" r:id="rId33"/>
    <p:sldId id="411" r:id="rId34"/>
    <p:sldId id="414" r:id="rId35"/>
    <p:sldId id="382" r:id="rId36"/>
    <p:sldId id="429" r:id="rId37"/>
    <p:sldId id="418" r:id="rId38"/>
    <p:sldId id="420" r:id="rId39"/>
    <p:sldId id="421" r:id="rId40"/>
    <p:sldId id="424" r:id="rId41"/>
    <p:sldId id="423" r:id="rId42"/>
    <p:sldId id="425" r:id="rId43"/>
    <p:sldId id="426" r:id="rId44"/>
    <p:sldId id="409" r:id="rId45"/>
    <p:sldId id="410" r:id="rId46"/>
    <p:sldId id="388" r:id="rId47"/>
  </p:sldIdLst>
  <p:sldSz cx="9144000" cy="6858000" type="screen4x3"/>
  <p:notesSz cx="10234613" cy="7099300"/>
  <p:defaultTextStyle>
    <a:defPPr>
      <a:defRPr lang="de-DE"/>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BE00"/>
    <a:srgbClr val="009474"/>
    <a:srgbClr val="FFFFFF"/>
    <a:srgbClr val="808285"/>
    <a:srgbClr val="E6DA05"/>
    <a:srgbClr val="00765D"/>
    <a:srgbClr val="007A60"/>
    <a:srgbClr val="85CA3A"/>
    <a:srgbClr val="BCBEC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Gitternetz">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23" autoAdjust="0"/>
    <p:restoredTop sz="99819" autoAdjust="0"/>
  </p:normalViewPr>
  <p:slideViewPr>
    <p:cSldViewPr showGuides="1">
      <p:cViewPr varScale="1">
        <p:scale>
          <a:sx n="74" d="100"/>
          <a:sy n="74" d="100"/>
        </p:scale>
        <p:origin x="-888" y="-102"/>
      </p:cViewPr>
      <p:guideLst>
        <p:guide orient="horz" pos="2296"/>
        <p:guide orient="horz" pos="4123"/>
        <p:guide orient="horz" pos="3872"/>
        <p:guide orient="horz" pos="890"/>
        <p:guide orient="horz" pos="436"/>
        <p:guide pos="2880"/>
        <p:guide pos="295"/>
        <p:guide pos="4150"/>
        <p:guide pos="564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4434998" cy="354965"/>
          </a:xfrm>
          <a:prstGeom prst="rect">
            <a:avLst/>
          </a:prstGeom>
        </p:spPr>
        <p:txBody>
          <a:bodyPr vert="horz" lIns="99048" tIns="49524" rIns="99048" bIns="49524" rtlCol="0"/>
          <a:lstStyle>
            <a:lvl1pPr algn="l">
              <a:defRPr sz="1300">
                <a:latin typeface="Arial" charset="0"/>
                <a:ea typeface="ＭＳ Ｐゴシック" pitchFamily="1" charset="-128"/>
              </a:defRPr>
            </a:lvl1pPr>
          </a:lstStyle>
          <a:p>
            <a:pPr>
              <a:defRPr/>
            </a:pPr>
            <a:endParaRPr lang="de-DE"/>
          </a:p>
        </p:txBody>
      </p:sp>
      <p:sp>
        <p:nvSpPr>
          <p:cNvPr id="3" name="Datumsplatzhalter 2"/>
          <p:cNvSpPr>
            <a:spLocks noGrp="1"/>
          </p:cNvSpPr>
          <p:nvPr>
            <p:ph type="dt" sz="quarter" idx="1"/>
          </p:nvPr>
        </p:nvSpPr>
        <p:spPr>
          <a:xfrm>
            <a:off x="5797247" y="0"/>
            <a:ext cx="4434998" cy="354965"/>
          </a:xfrm>
          <a:prstGeom prst="rect">
            <a:avLst/>
          </a:prstGeom>
        </p:spPr>
        <p:txBody>
          <a:bodyPr vert="horz" lIns="99048" tIns="49524" rIns="99048" bIns="49524" rtlCol="0"/>
          <a:lstStyle>
            <a:lvl1pPr algn="r">
              <a:defRPr sz="1300">
                <a:latin typeface="Arial" charset="0"/>
                <a:ea typeface="ＭＳ Ｐゴシック" pitchFamily="1" charset="-128"/>
              </a:defRPr>
            </a:lvl1pPr>
          </a:lstStyle>
          <a:p>
            <a:pPr>
              <a:defRPr/>
            </a:pPr>
            <a:r>
              <a:rPr lang="de-DE"/>
              <a:t>Datum</a:t>
            </a:r>
          </a:p>
        </p:txBody>
      </p:sp>
      <p:sp>
        <p:nvSpPr>
          <p:cNvPr id="4" name="Fußzeilenplatzhalter 3"/>
          <p:cNvSpPr>
            <a:spLocks noGrp="1"/>
          </p:cNvSpPr>
          <p:nvPr>
            <p:ph type="ftr" sz="quarter" idx="2"/>
          </p:nvPr>
        </p:nvSpPr>
        <p:spPr>
          <a:xfrm>
            <a:off x="1" y="6743103"/>
            <a:ext cx="4434998" cy="354965"/>
          </a:xfrm>
          <a:prstGeom prst="rect">
            <a:avLst/>
          </a:prstGeom>
        </p:spPr>
        <p:txBody>
          <a:bodyPr vert="horz" lIns="99048" tIns="49524" rIns="99048" bIns="49524" rtlCol="0" anchor="b"/>
          <a:lstStyle>
            <a:lvl1pPr algn="l">
              <a:defRPr sz="1300">
                <a:latin typeface="Arial" charset="0"/>
                <a:ea typeface="ＭＳ Ｐゴシック" pitchFamily="1" charset="-128"/>
              </a:defRPr>
            </a:lvl1pPr>
          </a:lstStyle>
          <a:p>
            <a:pPr>
              <a:defRPr/>
            </a:pPr>
            <a:endParaRPr lang="de-DE"/>
          </a:p>
        </p:txBody>
      </p:sp>
      <p:sp>
        <p:nvSpPr>
          <p:cNvPr id="5" name="Foliennummernplatzhalter 4"/>
          <p:cNvSpPr>
            <a:spLocks noGrp="1"/>
          </p:cNvSpPr>
          <p:nvPr>
            <p:ph type="sldNum" sz="quarter" idx="3"/>
          </p:nvPr>
        </p:nvSpPr>
        <p:spPr>
          <a:xfrm>
            <a:off x="5797247" y="6743103"/>
            <a:ext cx="4434998" cy="354965"/>
          </a:xfrm>
          <a:prstGeom prst="rect">
            <a:avLst/>
          </a:prstGeom>
        </p:spPr>
        <p:txBody>
          <a:bodyPr vert="horz" lIns="99048" tIns="49524" rIns="99048" bIns="49524" rtlCol="0" anchor="b"/>
          <a:lstStyle>
            <a:lvl1pPr algn="r">
              <a:defRPr sz="1300">
                <a:latin typeface="Arial" charset="0"/>
                <a:ea typeface="ＭＳ Ｐゴシック" pitchFamily="1" charset="-128"/>
              </a:defRPr>
            </a:lvl1pPr>
          </a:lstStyle>
          <a:p>
            <a:pPr>
              <a:defRPr/>
            </a:pPr>
            <a:fld id="{D9F7F33C-3CA6-42C3-9FB7-381DA8E6798E}" type="slidenum">
              <a:rPr lang="de-DE"/>
              <a:pPr>
                <a:defRPr/>
              </a:pPr>
              <a:t>‹Nr.›</a:t>
            </a:fld>
            <a:endParaRPr lang="de-DE"/>
          </a:p>
        </p:txBody>
      </p:sp>
    </p:spTree>
    <p:extLst>
      <p:ext uri="{BB962C8B-B14F-4D97-AF65-F5344CB8AC3E}">
        <p14:creationId xmlns:p14="http://schemas.microsoft.com/office/powerpoint/2010/main" val="421774126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4434998" cy="354965"/>
          </a:xfrm>
          <a:prstGeom prst="rect">
            <a:avLst/>
          </a:prstGeom>
        </p:spPr>
        <p:txBody>
          <a:bodyPr vert="horz" wrap="square" lIns="99048" tIns="49524" rIns="99048" bIns="49524" numCol="1" anchor="t" anchorCtr="0" compatLnSpc="1">
            <a:prstTxWarp prst="textNoShape">
              <a:avLst/>
            </a:prstTxWarp>
          </a:bodyPr>
          <a:lstStyle>
            <a:lvl1pPr>
              <a:defRPr sz="1300">
                <a:latin typeface="Calibri" pitchFamily="-65" charset="0"/>
                <a:ea typeface="ＭＳ Ｐゴシック" pitchFamily="-65" charset="-128"/>
              </a:defRPr>
            </a:lvl1pPr>
          </a:lstStyle>
          <a:p>
            <a:pPr>
              <a:defRPr/>
            </a:pPr>
            <a:endParaRPr lang="de-DE"/>
          </a:p>
        </p:txBody>
      </p:sp>
      <p:sp>
        <p:nvSpPr>
          <p:cNvPr id="3" name="Datumsplatzhalter 2"/>
          <p:cNvSpPr>
            <a:spLocks noGrp="1"/>
          </p:cNvSpPr>
          <p:nvPr>
            <p:ph type="dt" idx="1"/>
          </p:nvPr>
        </p:nvSpPr>
        <p:spPr>
          <a:xfrm>
            <a:off x="5797247" y="0"/>
            <a:ext cx="4434998" cy="354965"/>
          </a:xfrm>
          <a:prstGeom prst="rect">
            <a:avLst/>
          </a:prstGeom>
        </p:spPr>
        <p:txBody>
          <a:bodyPr vert="horz" wrap="square" lIns="99048" tIns="49524" rIns="99048" bIns="49524" numCol="1" anchor="t" anchorCtr="0" compatLnSpc="1">
            <a:prstTxWarp prst="textNoShape">
              <a:avLst/>
            </a:prstTxWarp>
          </a:bodyPr>
          <a:lstStyle>
            <a:lvl1pPr algn="r">
              <a:defRPr sz="1300">
                <a:latin typeface="Calibri" pitchFamily="-65" charset="0"/>
                <a:ea typeface="ＭＳ Ｐゴシック" pitchFamily="-65" charset="-128"/>
              </a:defRPr>
            </a:lvl1pPr>
          </a:lstStyle>
          <a:p>
            <a:pPr>
              <a:defRPr/>
            </a:pPr>
            <a:r>
              <a:rPr lang="de-DE"/>
              <a:t>Datum</a:t>
            </a:r>
          </a:p>
        </p:txBody>
      </p:sp>
      <p:sp>
        <p:nvSpPr>
          <p:cNvPr id="4" name="Folienbildplatzhalter 3"/>
          <p:cNvSpPr>
            <a:spLocks noGrp="1" noRot="1" noChangeAspect="1"/>
          </p:cNvSpPr>
          <p:nvPr>
            <p:ph type="sldImg" idx="2"/>
          </p:nvPr>
        </p:nvSpPr>
        <p:spPr>
          <a:xfrm>
            <a:off x="3343275" y="533400"/>
            <a:ext cx="3548063" cy="2660650"/>
          </a:xfrm>
          <a:prstGeom prst="rect">
            <a:avLst/>
          </a:prstGeom>
          <a:noFill/>
          <a:ln w="12700">
            <a:solidFill>
              <a:prstClr val="black"/>
            </a:solidFill>
          </a:ln>
        </p:spPr>
        <p:txBody>
          <a:bodyPr vert="horz" wrap="square" lIns="99048" tIns="49524" rIns="99048" bIns="49524" numCol="1" anchor="ctr" anchorCtr="0" compatLnSpc="1">
            <a:prstTxWarp prst="textNoShape">
              <a:avLst/>
            </a:prstTxWarp>
          </a:bodyPr>
          <a:lstStyle/>
          <a:p>
            <a:pPr lvl="0"/>
            <a:endParaRPr lang="de-DE" noProof="0" smtClean="0"/>
          </a:p>
        </p:txBody>
      </p:sp>
      <p:sp>
        <p:nvSpPr>
          <p:cNvPr id="5" name="Notizenplatzhalter 4"/>
          <p:cNvSpPr>
            <a:spLocks noGrp="1"/>
          </p:cNvSpPr>
          <p:nvPr>
            <p:ph type="body" sz="quarter" idx="3"/>
          </p:nvPr>
        </p:nvSpPr>
        <p:spPr>
          <a:xfrm>
            <a:off x="1023462" y="3372167"/>
            <a:ext cx="8187690" cy="3194685"/>
          </a:xfrm>
          <a:prstGeom prst="rect">
            <a:avLst/>
          </a:prstGeom>
        </p:spPr>
        <p:txBody>
          <a:bodyPr vert="horz" wrap="square" lIns="99048" tIns="49524" rIns="99048" bIns="49524" numCol="1" anchor="t" anchorCtr="0" compatLnSpc="1">
            <a:prstTxWarp prst="textNoShape">
              <a:avLst/>
            </a:prstTxWarp>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1" y="6743103"/>
            <a:ext cx="4434998" cy="354965"/>
          </a:xfrm>
          <a:prstGeom prst="rect">
            <a:avLst/>
          </a:prstGeom>
        </p:spPr>
        <p:txBody>
          <a:bodyPr vert="horz" wrap="square" lIns="99048" tIns="49524" rIns="99048" bIns="49524" numCol="1" anchor="b" anchorCtr="0" compatLnSpc="1">
            <a:prstTxWarp prst="textNoShape">
              <a:avLst/>
            </a:prstTxWarp>
          </a:bodyPr>
          <a:lstStyle>
            <a:lvl1pPr>
              <a:defRPr sz="1300">
                <a:latin typeface="Calibri" pitchFamily="-65" charset="0"/>
                <a:ea typeface="ＭＳ Ｐゴシック" pitchFamily="-65" charset="-128"/>
              </a:defRPr>
            </a:lvl1pPr>
          </a:lstStyle>
          <a:p>
            <a:pPr>
              <a:defRPr/>
            </a:pPr>
            <a:endParaRPr lang="de-DE"/>
          </a:p>
        </p:txBody>
      </p:sp>
      <p:sp>
        <p:nvSpPr>
          <p:cNvPr id="7" name="Foliennummernplatzhalter 6"/>
          <p:cNvSpPr>
            <a:spLocks noGrp="1"/>
          </p:cNvSpPr>
          <p:nvPr>
            <p:ph type="sldNum" sz="quarter" idx="5"/>
          </p:nvPr>
        </p:nvSpPr>
        <p:spPr>
          <a:xfrm>
            <a:off x="5797247" y="6743103"/>
            <a:ext cx="4434998" cy="354965"/>
          </a:xfrm>
          <a:prstGeom prst="rect">
            <a:avLst/>
          </a:prstGeom>
        </p:spPr>
        <p:txBody>
          <a:bodyPr vert="horz" wrap="square" lIns="99048" tIns="49524" rIns="99048" bIns="49524" numCol="1" anchor="b" anchorCtr="0" compatLnSpc="1">
            <a:prstTxWarp prst="textNoShape">
              <a:avLst/>
            </a:prstTxWarp>
          </a:bodyPr>
          <a:lstStyle>
            <a:lvl1pPr algn="r">
              <a:defRPr sz="1300">
                <a:latin typeface="Calibri" pitchFamily="-65" charset="0"/>
                <a:ea typeface="ＭＳ Ｐゴシック" pitchFamily="-65" charset="-128"/>
              </a:defRPr>
            </a:lvl1pPr>
          </a:lstStyle>
          <a:p>
            <a:pPr>
              <a:defRPr/>
            </a:pPr>
            <a:fld id="{8B1FCAED-6BB9-4343-9CA8-3C0F79E9015A}" type="slidenum">
              <a:rPr lang="de-DE"/>
              <a:pPr>
                <a:defRPr/>
              </a:pPr>
              <a:t>‹Nr.›</a:t>
            </a:fld>
            <a:endParaRPr lang="de-DE"/>
          </a:p>
        </p:txBody>
      </p:sp>
    </p:spTree>
    <p:extLst>
      <p:ext uri="{BB962C8B-B14F-4D97-AF65-F5344CB8AC3E}">
        <p14:creationId xmlns:p14="http://schemas.microsoft.com/office/powerpoint/2010/main" val="2396586219"/>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ＭＳ Ｐゴシック" pitchFamily="-111" charset="-128"/>
        <a:cs typeface="ＭＳ Ｐゴシック" pitchFamily="-111"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11"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11"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1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48038" y="536575"/>
            <a:ext cx="3538537" cy="26543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smtClean="0"/>
              <a:t>doc.: IEEE 802.15-&lt;doc#&gt;</a:t>
            </a:r>
            <a:endParaRPr lang="en-US" altLang="en-US"/>
          </a:p>
        </p:txBody>
      </p:sp>
      <p:sp>
        <p:nvSpPr>
          <p:cNvPr id="5" name="Date Placeholder 4"/>
          <p:cNvSpPr>
            <a:spLocks noGrp="1"/>
          </p:cNvSpPr>
          <p:nvPr>
            <p:ph type="dt" idx="11"/>
          </p:nvPr>
        </p:nvSpPr>
        <p:spPr/>
        <p:txBody>
          <a:bodyPr/>
          <a:lstStyle/>
          <a:p>
            <a:r>
              <a:rPr lang="en-US" altLang="en-US" smtClean="0"/>
              <a:t>&lt;month year&gt;</a:t>
            </a:r>
            <a:endParaRPr lang="en-US" altLang="en-US"/>
          </a:p>
        </p:txBody>
      </p:sp>
      <p:sp>
        <p:nvSpPr>
          <p:cNvPr id="6" name="Footer Placeholder 5"/>
          <p:cNvSpPr>
            <a:spLocks noGrp="1"/>
          </p:cNvSpPr>
          <p:nvPr>
            <p:ph type="ftr" sz="quarter" idx="12"/>
          </p:nvPr>
        </p:nvSpPr>
        <p:spPr/>
        <p:txBody>
          <a:bodyPr/>
          <a:lstStyle/>
          <a:p>
            <a:pPr lvl="4"/>
            <a:r>
              <a:rPr lang="en-US" altLang="en-US" smtClean="0"/>
              <a:t>&lt;author&gt;, &lt;company&gt;</a:t>
            </a:r>
            <a:endParaRPr lang="en-US" altLang="en-US"/>
          </a:p>
        </p:txBody>
      </p:sp>
      <p:sp>
        <p:nvSpPr>
          <p:cNvPr id="7" name="Slide Number Placeholder 6"/>
          <p:cNvSpPr>
            <a:spLocks noGrp="1"/>
          </p:cNvSpPr>
          <p:nvPr>
            <p:ph type="sldNum" sz="quarter" idx="13"/>
          </p:nvPr>
        </p:nvSpPr>
        <p:spPr/>
        <p:txBody>
          <a:bodyPr/>
          <a:lstStyle/>
          <a:p>
            <a:r>
              <a:rPr lang="en-US" altLang="en-US" smtClean="0"/>
              <a:t>Page </a:t>
            </a:r>
            <a:fld id="{25C63331-4325-4CA5-A277-5A71984282C3}" type="slidenum">
              <a:rPr lang="en-US" altLang="en-US" smtClean="0"/>
              <a:pPr/>
              <a:t>1</a:t>
            </a:fld>
            <a:endParaRPr lang="en-US" altLang="en-US"/>
          </a:p>
        </p:txBody>
      </p:sp>
    </p:spTree>
    <p:extLst>
      <p:ext uri="{BB962C8B-B14F-4D97-AF65-F5344CB8AC3E}">
        <p14:creationId xmlns:p14="http://schemas.microsoft.com/office/powerpoint/2010/main" val="2298171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5.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6.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7.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8.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HI Titel">
    <p:spTree>
      <p:nvGrpSpPr>
        <p:cNvPr id="1" name=""/>
        <p:cNvGrpSpPr/>
        <p:nvPr/>
      </p:nvGrpSpPr>
      <p:grpSpPr>
        <a:xfrm>
          <a:off x="0" y="0"/>
          <a:ext cx="0" cy="0"/>
          <a:chOff x="0" y="0"/>
          <a:chExt cx="0" cy="0"/>
        </a:xfrm>
      </p:grpSpPr>
      <p:pic>
        <p:nvPicPr>
          <p:cNvPr id="23" name="Bildplatzhalter 10" descr="image_title_3b.jpg"/>
          <p:cNvPicPr>
            <a:picLocks noChangeAspect="1"/>
          </p:cNvPicPr>
          <p:nvPr userDrawn="1"/>
        </p:nvPicPr>
        <p:blipFill>
          <a:blip r:embed="rId2" cstate="print"/>
          <a:srcRect l="2715" r="2715"/>
          <a:stretch>
            <a:fillRect/>
          </a:stretch>
        </p:blipFill>
        <p:spPr bwMode="auto">
          <a:xfrm>
            <a:off x="6103144" y="3626644"/>
            <a:ext cx="3040856" cy="2520155"/>
          </a:xfrm>
          <a:prstGeom prst="rect">
            <a:avLst/>
          </a:prstGeom>
          <a:noFill/>
          <a:ln w="9525">
            <a:noFill/>
            <a:miter lim="800000"/>
            <a:headEnd/>
            <a:tailEnd/>
          </a:ln>
        </p:spPr>
      </p:pic>
      <p:pic>
        <p:nvPicPr>
          <p:cNvPr id="25" name="Bildplatzhalter 9" descr="image_title_2a.jpg"/>
          <p:cNvPicPr>
            <a:picLocks noChangeAspect="1"/>
          </p:cNvPicPr>
          <p:nvPr userDrawn="1"/>
        </p:nvPicPr>
        <p:blipFill>
          <a:blip r:embed="rId3" cstate="print"/>
          <a:srcRect l="2715" r="2715"/>
          <a:stretch>
            <a:fillRect/>
          </a:stretch>
        </p:blipFill>
        <p:spPr bwMode="auto">
          <a:xfrm>
            <a:off x="3042000" y="3626644"/>
            <a:ext cx="3060000" cy="2520155"/>
          </a:xfrm>
          <a:prstGeom prst="rect">
            <a:avLst/>
          </a:prstGeom>
          <a:noFill/>
          <a:ln w="9525">
            <a:noFill/>
            <a:miter lim="800000"/>
            <a:headEnd/>
            <a:tailEnd/>
          </a:ln>
        </p:spPr>
      </p:pic>
      <p:pic>
        <p:nvPicPr>
          <p:cNvPr id="26" name="Bildplatzhalter 14" descr="image_title_1a.jpg"/>
          <p:cNvPicPr>
            <a:picLocks noChangeAspect="1"/>
          </p:cNvPicPr>
          <p:nvPr userDrawn="1"/>
        </p:nvPicPr>
        <p:blipFill>
          <a:blip r:embed="rId4" cstate="print"/>
          <a:srcRect l="2715" r="2715"/>
          <a:stretch>
            <a:fillRect/>
          </a:stretch>
        </p:blipFill>
        <p:spPr bwMode="auto">
          <a:xfrm>
            <a:off x="0" y="3626644"/>
            <a:ext cx="3040856" cy="2520155"/>
          </a:xfrm>
          <a:prstGeom prst="rect">
            <a:avLst/>
          </a:prstGeom>
          <a:noFill/>
          <a:ln w="9525">
            <a:noFill/>
            <a:miter lim="800000"/>
            <a:headEnd/>
            <a:tailEnd/>
          </a:ln>
        </p:spPr>
      </p:pic>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3625"/>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5" cstate="print"/>
          <a:srcRect/>
          <a:stretch>
            <a:fillRect/>
          </a:stretch>
        </p:blipFill>
        <p:spPr bwMode="auto">
          <a:xfrm>
            <a:off x="161925" y="203200"/>
            <a:ext cx="2439988" cy="511175"/>
          </a:xfrm>
          <a:prstGeom prst="rect">
            <a:avLst/>
          </a:prstGeom>
          <a:noFill/>
          <a:ln w="9525">
            <a:noFill/>
            <a:miter lim="800000"/>
            <a:headEnd/>
            <a:tailEnd/>
          </a:ln>
        </p:spPr>
      </p:pic>
      <p:sp>
        <p:nvSpPr>
          <p:cNvPr id="22" name="Textplatzhalter 21"/>
          <p:cNvSpPr>
            <a:spLocks noGrp="1"/>
          </p:cNvSpPr>
          <p:nvPr>
            <p:ph type="body" sz="quarter" idx="11"/>
          </p:nvPr>
        </p:nvSpPr>
        <p:spPr>
          <a:xfrm>
            <a:off x="468313" y="1773238"/>
            <a:ext cx="8496300" cy="430887"/>
          </a:xfrm>
          <a:prstGeom prst="rect">
            <a:avLst/>
          </a:prstGeo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a:prstGeom prst="rect">
            <a:avLst/>
          </a:prstGeo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a:prstGeom prst="rect">
            <a:avLst/>
          </a:prstGeo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a:xfrm>
            <a:off x="6215063" y="6308725"/>
            <a:ext cx="2309812" cy="360363"/>
          </a:xfrm>
          <a:prstGeom prst="rect">
            <a:avLst/>
          </a:prstGeom>
        </p:spPr>
        <p:txBody>
          <a:bodyPr/>
          <a:lstStyle>
            <a:lvl1pPr>
              <a:defRPr>
                <a:latin typeface="Arial" pitchFamily="34" charset="0"/>
                <a:cs typeface="Arial" pitchFamily="34" charset="0"/>
              </a:defRPr>
            </a:lvl1pPr>
          </a:lstStyle>
          <a:p>
            <a:pPr>
              <a:defRPr/>
            </a:pPr>
            <a:fld id="{9AA28EF4-0097-47F9-A299-F065B00E71E4}" type="datetime1">
              <a:rPr lang="de-DE" smtClean="0"/>
              <a:pPr>
                <a:defRPr/>
              </a:pPr>
              <a:t>17.01.2016</a:t>
            </a:fld>
            <a:endParaRPr lang="de-DE" dirty="0"/>
          </a:p>
        </p:txBody>
      </p:sp>
      <p:sp>
        <p:nvSpPr>
          <p:cNvPr id="19" name="Foliennummernplatzhalter 15"/>
          <p:cNvSpPr>
            <a:spLocks noGrp="1"/>
          </p:cNvSpPr>
          <p:nvPr>
            <p:ph type="sldNum" sz="quarter" idx="21"/>
          </p:nvPr>
        </p:nvSpPr>
        <p:spPr>
          <a:xfrm>
            <a:off x="8501063" y="6308725"/>
            <a:ext cx="463550" cy="360363"/>
          </a:xfrm>
          <a:prstGeom prst="rect">
            <a:avLst/>
          </a:prstGeom>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‹Nr.›</a:t>
            </a:fld>
            <a:endParaRPr lang="de-DE"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3786190"/>
            <a:ext cx="5975350" cy="2143140"/>
          </a:xfrm>
          <a:prstGeom prst="rect">
            <a:avLst/>
          </a:prstGeo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a:xfrm>
            <a:off x="6215063" y="6308725"/>
            <a:ext cx="2309812" cy="360363"/>
          </a:xfrm>
          <a:prstGeom prst="rect">
            <a:avLst/>
          </a:prstGeom>
        </p:spPr>
        <p:txBody>
          <a:bodyPr/>
          <a:lstStyle>
            <a:lvl1pPr>
              <a:defRPr>
                <a:latin typeface="Arial" pitchFamily="34" charset="0"/>
                <a:cs typeface="Arial" pitchFamily="34" charset="0"/>
              </a:defRPr>
            </a:lvl1pPr>
          </a:lstStyle>
          <a:p>
            <a:pPr>
              <a:defRPr/>
            </a:pPr>
            <a:fld id="{D5168B56-A4B4-4CD8-8F5C-6F8979827332}" type="datetime1">
              <a:rPr lang="de-DE" smtClean="0"/>
              <a:pPr>
                <a:defRPr/>
              </a:pPr>
              <a:t>17.01.2016</a:t>
            </a:fld>
            <a:endParaRPr lang="de-DE"/>
          </a:p>
        </p:txBody>
      </p:sp>
      <p:sp>
        <p:nvSpPr>
          <p:cNvPr id="9" name="Foliennummernplatzhalter 13"/>
          <p:cNvSpPr>
            <a:spLocks noGrp="1"/>
          </p:cNvSpPr>
          <p:nvPr>
            <p:ph type="sldNum" sz="quarter" idx="13"/>
          </p:nvPr>
        </p:nvSpPr>
        <p:spPr>
          <a:xfrm>
            <a:off x="8501063" y="6308725"/>
            <a:ext cx="463550" cy="360363"/>
          </a:xfrm>
          <a:prstGeom prst="rect">
            <a:avLst/>
          </a:prstGeom>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a:xfrm>
            <a:off x="2700338" y="6308725"/>
            <a:ext cx="3443287" cy="358775"/>
          </a:xfrm>
          <a:prstGeom prst="rect">
            <a:avLst/>
          </a:prstGeom>
        </p:spPr>
        <p:txBody>
          <a:bodyPr/>
          <a:lstStyle>
            <a:lvl1pPr>
              <a:defRPr>
                <a:latin typeface="Arial" pitchFamily="34" charset="0"/>
                <a:cs typeface="Arial" pitchFamily="34" charset="0"/>
              </a:defRPr>
            </a:lvl1pPr>
          </a:lstStyle>
          <a:p>
            <a:pPr>
              <a:defRPr/>
            </a:pPr>
            <a:r>
              <a:rPr lang="de-DE" dirty="0" err="1"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32" name="Bildplatzhalter 15"/>
          <p:cNvSpPr>
            <a:spLocks noGrp="1"/>
          </p:cNvSpPr>
          <p:nvPr>
            <p:ph type="pic" sz="quarter" idx="26"/>
          </p:nvPr>
        </p:nvSpPr>
        <p:spPr>
          <a:xfrm>
            <a:off x="468312" y="1412875"/>
            <a:ext cx="2898000" cy="2232026"/>
          </a:xfrm>
          <a:prstGeom prst="rect">
            <a:avLst/>
          </a:prstGeom>
        </p:spPr>
        <p:txBody>
          <a:bodyPr/>
          <a:lstStyle/>
          <a:p>
            <a:endParaRPr lang="de-DE"/>
          </a:p>
        </p:txBody>
      </p:sp>
      <p:sp>
        <p:nvSpPr>
          <p:cNvPr id="34" name="Bildplatzhalter 15"/>
          <p:cNvSpPr>
            <a:spLocks noGrp="1"/>
          </p:cNvSpPr>
          <p:nvPr>
            <p:ph type="pic" sz="quarter" idx="27"/>
          </p:nvPr>
        </p:nvSpPr>
        <p:spPr>
          <a:xfrm>
            <a:off x="3545663" y="1412874"/>
            <a:ext cx="2898000" cy="2232026"/>
          </a:xfrm>
          <a:prstGeom prst="rect">
            <a:avLst/>
          </a:prstGeom>
        </p:spPr>
        <p:txBody>
          <a:bodyPr/>
          <a:lstStyle/>
          <a:p>
            <a:endParaRPr lang="de-DE"/>
          </a:p>
        </p:txBody>
      </p:sp>
      <p:sp>
        <p:nvSpPr>
          <p:cNvPr id="14" name="Inhaltsplatzhalter 5"/>
          <p:cNvSpPr>
            <a:spLocks noGrp="1"/>
          </p:cNvSpPr>
          <p:nvPr>
            <p:ph sz="quarter" idx="11"/>
          </p:nvPr>
        </p:nvSpPr>
        <p:spPr bwMode="auto">
          <a:xfrm>
            <a:off x="6605588" y="1412875"/>
            <a:ext cx="2358412" cy="4516455"/>
          </a:xfrm>
          <a:prstGeom prst="rect">
            <a:avLst/>
          </a:prstGeo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8" name="Datumsplatzhalter 12"/>
          <p:cNvSpPr>
            <a:spLocks noGrp="1"/>
          </p:cNvSpPr>
          <p:nvPr>
            <p:ph type="dt" sz="half" idx="12"/>
          </p:nvPr>
        </p:nvSpPr>
        <p:spPr>
          <a:xfrm>
            <a:off x="6215063" y="6308725"/>
            <a:ext cx="2309812" cy="360363"/>
          </a:xfrm>
          <a:prstGeom prst="rect">
            <a:avLst/>
          </a:prstGeom>
        </p:spPr>
        <p:txBody>
          <a:bodyPr/>
          <a:lstStyle>
            <a:lvl1pPr>
              <a:defRPr>
                <a:latin typeface="Arial" pitchFamily="34" charset="0"/>
                <a:cs typeface="Arial" pitchFamily="34" charset="0"/>
              </a:defRPr>
            </a:lvl1pPr>
          </a:lstStyle>
          <a:p>
            <a:pPr>
              <a:defRPr/>
            </a:pPr>
            <a:fld id="{0C3E9804-9CC1-4F9B-9D45-89F7178F9669}" type="datetime1">
              <a:rPr lang="de-DE" smtClean="0"/>
              <a:pPr>
                <a:defRPr/>
              </a:pPr>
              <a:t>17.01.2016</a:t>
            </a:fld>
            <a:endParaRPr lang="de-DE"/>
          </a:p>
        </p:txBody>
      </p:sp>
      <p:sp>
        <p:nvSpPr>
          <p:cNvPr id="9" name="Foliennummernplatzhalter 13"/>
          <p:cNvSpPr>
            <a:spLocks noGrp="1"/>
          </p:cNvSpPr>
          <p:nvPr>
            <p:ph type="sldNum" sz="quarter" idx="13"/>
          </p:nvPr>
        </p:nvSpPr>
        <p:spPr>
          <a:xfrm>
            <a:off x="8501063" y="6308725"/>
            <a:ext cx="463550" cy="360363"/>
          </a:xfrm>
          <a:prstGeom prst="rect">
            <a:avLst/>
          </a:prstGeom>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a:xfrm>
            <a:off x="2700338" y="6308725"/>
            <a:ext cx="3443287" cy="358775"/>
          </a:xfrm>
          <a:prstGeom prst="rect">
            <a:avLst/>
          </a:prstGeom>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9" name="Rechteck 18"/>
          <p:cNvSpPr/>
          <p:nvPr userDrawn="1"/>
        </p:nvSpPr>
        <p:spPr>
          <a:xfrm>
            <a:off x="6609134" y="1928802"/>
            <a:ext cx="2355479" cy="1138773"/>
          </a:xfrm>
          <a:prstGeom prst="rect">
            <a:avLst/>
          </a:prstGeom>
        </p:spPr>
        <p:txBody>
          <a:bodyPr wrap="square" lIns="0" tIns="0" rIns="0" bIns="0">
            <a:spAutoFit/>
          </a:bodyPr>
          <a:lstStyle/>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Einsteinufer 37</a:t>
            </a:r>
            <a:b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b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10587 Berlin, Germany</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Phone +49 30 31002-0</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www.hhi.fraunhofer.de</a:t>
            </a:r>
            <a:endParaRPr kumimoji="0" lang="de-DE" sz="16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2" name="Rechteck 21"/>
          <p:cNvSpPr/>
          <p:nvPr userDrawn="1"/>
        </p:nvSpPr>
        <p:spPr>
          <a:xfrm>
            <a:off x="468312" y="360000"/>
            <a:ext cx="5746762" cy="369332"/>
          </a:xfrm>
          <a:prstGeom prst="rect">
            <a:avLst/>
          </a:prstGeom>
        </p:spPr>
        <p:txBody>
          <a:bodyPr wrap="squar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Be our Guest – become a Partner</a:t>
            </a:r>
            <a:endParaRPr kumimoji="0" lang="de-DE" sz="2400" b="1"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4" name="Rechteck 23"/>
          <p:cNvSpPr/>
          <p:nvPr userDrawn="1"/>
        </p:nvSpPr>
        <p:spPr>
          <a:xfrm>
            <a:off x="468313" y="1412875"/>
            <a:ext cx="5975350" cy="307777"/>
          </a:xfrm>
          <a:prstGeom prst="rect">
            <a:avLst/>
          </a:prstGeom>
        </p:spPr>
        <p:txBody>
          <a:bodyPr wrap="square" lIns="0" tIns="0" rIns="0" bIns="0">
            <a:spAutoFit/>
          </a:bodyPr>
          <a:lstStyle/>
          <a:p>
            <a:pPr marL="263525" marR="0" lvl="1" indent="-2635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20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The Fraunhofer Heinrich Hertz Institute</a:t>
            </a:r>
            <a:endParaRPr kumimoji="0" lang="de-DE" sz="20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pic>
        <p:nvPicPr>
          <p:cNvPr id="25" name="Grafik 24" descr="Abschlussbildjpg.jpg"/>
          <p:cNvPicPr>
            <a:picLocks noChangeAspect="1"/>
          </p:cNvPicPr>
          <p:nvPr userDrawn="1"/>
        </p:nvPicPr>
        <p:blipFill>
          <a:blip r:embed="rId3" cstate="print"/>
          <a:stretch>
            <a:fillRect/>
          </a:stretch>
        </p:blipFill>
        <p:spPr>
          <a:xfrm>
            <a:off x="468313" y="2000240"/>
            <a:ext cx="5675323" cy="382679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8" name="Rectangle 5"/>
          <p:cNvSpPr txBox="1">
            <a:spLocks noChangeArrowheads="1"/>
          </p:cNvSpPr>
          <p:nvPr userDrawn="1"/>
        </p:nvSpPr>
        <p:spPr bwMode="auto">
          <a:xfrm>
            <a:off x="5008318" y="6475413"/>
            <a:ext cx="360228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de-DE"/>
            </a:defPPr>
            <a:lvl1pPr algn="r"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r>
              <a:rPr lang="en-US" sz="1400" dirty="0" smtClean="0">
                <a:cs typeface="+mn-cs"/>
              </a:rPr>
              <a:t>Volker Jungnickel</a:t>
            </a:r>
            <a:endParaRPr lang="en-US" altLang="en-US" sz="1400" dirty="0"/>
          </a:p>
        </p:txBody>
      </p:sp>
      <p:sp>
        <p:nvSpPr>
          <p:cNvPr id="9" name="Rectangle 6"/>
          <p:cNvSpPr txBox="1">
            <a:spLocks noChangeArrowheads="1"/>
          </p:cNvSpPr>
          <p:nvPr userDrawn="1"/>
        </p:nvSpPr>
        <p:spPr bwMode="auto">
          <a:xfrm>
            <a:off x="4211882" y="6475413"/>
            <a:ext cx="7964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de-DE"/>
            </a:defPPr>
            <a:lvl1pPr algn="ctr"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r>
              <a:rPr lang="en-US" altLang="en-US" sz="1400" smtClean="0"/>
              <a:t>Slide </a:t>
            </a:r>
            <a:fld id="{C3740A57-7FD3-41F5-AA58-22EA39E07D5E}" type="slidenum">
              <a:rPr lang="en-US" altLang="en-US" sz="1400" smtClean="0"/>
              <a:pPr/>
              <a:t>‹Nr.›</a:t>
            </a:fld>
            <a:endParaRPr lang="en-US" altLang="en-US" sz="1400"/>
          </a:p>
        </p:txBody>
      </p:sp>
      <p:sp>
        <p:nvSpPr>
          <p:cNvPr id="10" name="Rectangle 7"/>
          <p:cNvSpPr>
            <a:spLocks noChangeArrowheads="1"/>
          </p:cNvSpPr>
          <p:nvPr userDrawn="1"/>
        </p:nvSpPr>
        <p:spPr bwMode="auto">
          <a:xfrm>
            <a:off x="3657600" y="394156"/>
            <a:ext cx="4800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a:t>doc.: IEEE </a:t>
            </a:r>
            <a:r>
              <a:rPr lang="en-US" altLang="en-US" sz="1400" b="1" dirty="0" smtClean="0"/>
              <a:t>802.15-16-0117-00-007a</a:t>
            </a:r>
            <a:endParaRPr lang="en-US" altLang="en-US" sz="1400" b="1" dirty="0"/>
          </a:p>
        </p:txBody>
      </p:sp>
      <p:sp>
        <p:nvSpPr>
          <p:cNvPr id="11" name="Line 8"/>
          <p:cNvSpPr>
            <a:spLocks noChangeShapeType="1"/>
          </p:cNvSpPr>
          <p:nvPr userDrawn="1"/>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Rectangle 9"/>
          <p:cNvSpPr>
            <a:spLocks noChangeArrowheads="1"/>
          </p:cNvSpPr>
          <p:nvPr userDrawn="1"/>
        </p:nvSpPr>
        <p:spPr bwMode="auto">
          <a:xfrm>
            <a:off x="685800" y="6475412"/>
            <a:ext cx="158194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en-US" sz="1400" dirty="0"/>
              <a:t>Submission</a:t>
            </a:r>
          </a:p>
        </p:txBody>
      </p:sp>
      <p:sp>
        <p:nvSpPr>
          <p:cNvPr id="13" name="Line 10"/>
          <p:cNvSpPr>
            <a:spLocks noChangeShapeType="1"/>
          </p:cNvSpPr>
          <p:nvPr userDrawn="1"/>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Rectangle 7"/>
          <p:cNvSpPr>
            <a:spLocks noChangeArrowheads="1"/>
          </p:cNvSpPr>
          <p:nvPr userDrawn="1"/>
        </p:nvSpPr>
        <p:spPr bwMode="auto">
          <a:xfrm>
            <a:off x="-1044624" y="396426"/>
            <a:ext cx="4800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l"/>
            <a:r>
              <a:rPr lang="en-US" altLang="en-US" sz="1400" b="1" dirty="0" smtClean="0"/>
              <a:t>November 2015</a:t>
            </a:r>
            <a:endParaRPr lang="en-US" altLang="en-US" sz="1400" b="1" dirty="0"/>
          </a:p>
        </p:txBody>
      </p:sp>
    </p:spTree>
    <p:extLst>
      <p:ext uri="{BB962C8B-B14F-4D97-AF65-F5344CB8AC3E}">
        <p14:creationId xmlns:p14="http://schemas.microsoft.com/office/powerpoint/2010/main" val="38286676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HI Titel">
    <p:spTree>
      <p:nvGrpSpPr>
        <p:cNvPr id="1" name=""/>
        <p:cNvGrpSpPr/>
        <p:nvPr/>
      </p:nvGrpSpPr>
      <p:grpSpPr>
        <a:xfrm>
          <a:off x="0" y="0"/>
          <a:ext cx="0" cy="0"/>
          <a:chOff x="0" y="0"/>
          <a:chExt cx="0" cy="0"/>
        </a:xfrm>
      </p:grpSpPr>
      <p:pic>
        <p:nvPicPr>
          <p:cNvPr id="23" name="Bildplatzhalter 10" descr="image_title_3b.jpg"/>
          <p:cNvPicPr>
            <a:picLocks noChangeAspect="1"/>
          </p:cNvPicPr>
          <p:nvPr userDrawn="1"/>
        </p:nvPicPr>
        <p:blipFill>
          <a:blip r:embed="rId2" cstate="print"/>
          <a:srcRect l="2715" r="2715"/>
          <a:stretch>
            <a:fillRect/>
          </a:stretch>
        </p:blipFill>
        <p:spPr bwMode="auto">
          <a:xfrm>
            <a:off x="6103144" y="3626644"/>
            <a:ext cx="3040856" cy="2520155"/>
          </a:xfrm>
          <a:prstGeom prst="rect">
            <a:avLst/>
          </a:prstGeom>
          <a:noFill/>
          <a:ln w="9525">
            <a:noFill/>
            <a:miter lim="800000"/>
            <a:headEnd/>
            <a:tailEnd/>
          </a:ln>
        </p:spPr>
      </p:pic>
      <p:pic>
        <p:nvPicPr>
          <p:cNvPr id="25" name="Bildplatzhalter 9" descr="image_title_2a.jpg"/>
          <p:cNvPicPr>
            <a:picLocks noChangeAspect="1"/>
          </p:cNvPicPr>
          <p:nvPr userDrawn="1"/>
        </p:nvPicPr>
        <p:blipFill>
          <a:blip r:embed="rId3" cstate="print"/>
          <a:srcRect l="2715" r="2715"/>
          <a:stretch>
            <a:fillRect/>
          </a:stretch>
        </p:blipFill>
        <p:spPr bwMode="auto">
          <a:xfrm>
            <a:off x="3042000" y="3626644"/>
            <a:ext cx="3060000" cy="2520155"/>
          </a:xfrm>
          <a:prstGeom prst="rect">
            <a:avLst/>
          </a:prstGeom>
          <a:noFill/>
          <a:ln w="9525">
            <a:noFill/>
            <a:miter lim="800000"/>
            <a:headEnd/>
            <a:tailEnd/>
          </a:ln>
        </p:spPr>
      </p:pic>
      <p:pic>
        <p:nvPicPr>
          <p:cNvPr id="26" name="Bildplatzhalter 14" descr="image_title_1a.jpg"/>
          <p:cNvPicPr>
            <a:picLocks noChangeAspect="1"/>
          </p:cNvPicPr>
          <p:nvPr userDrawn="1"/>
        </p:nvPicPr>
        <p:blipFill>
          <a:blip r:embed="rId4" cstate="print"/>
          <a:srcRect l="2715" r="2715"/>
          <a:stretch>
            <a:fillRect/>
          </a:stretch>
        </p:blipFill>
        <p:spPr bwMode="auto">
          <a:xfrm>
            <a:off x="0" y="3626644"/>
            <a:ext cx="3040856" cy="2520155"/>
          </a:xfrm>
          <a:prstGeom prst="rect">
            <a:avLst/>
          </a:prstGeom>
          <a:noFill/>
          <a:ln w="9525">
            <a:noFill/>
            <a:miter lim="800000"/>
            <a:headEnd/>
            <a:tailEnd/>
          </a:ln>
        </p:spPr>
      </p:pic>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3625"/>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5" cstate="print"/>
          <a:srcRect/>
          <a:stretch>
            <a:fillRect/>
          </a:stretch>
        </p:blipFill>
        <p:spPr bwMode="auto">
          <a:xfrm>
            <a:off x="161925" y="203200"/>
            <a:ext cx="2439988" cy="511175"/>
          </a:xfrm>
          <a:prstGeom prst="rect">
            <a:avLst/>
          </a:prstGeom>
          <a:noFill/>
          <a:ln w="9525">
            <a:noFill/>
            <a:miter lim="800000"/>
            <a:headEnd/>
            <a:tailEnd/>
          </a:ln>
        </p:spPr>
      </p:pic>
      <p:sp>
        <p:nvSpPr>
          <p:cNvPr id="22" name="Textplatzhalter 21"/>
          <p:cNvSpPr>
            <a:spLocks noGrp="1"/>
          </p:cNvSpPr>
          <p:nvPr>
            <p:ph type="body" sz="quarter" idx="11"/>
          </p:nvPr>
        </p:nvSpPr>
        <p:spPr>
          <a:xfrm>
            <a:off x="468313" y="1773238"/>
            <a:ext cx="8496300" cy="430887"/>
          </a:xfr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p:txBody>
          <a:bodyPr/>
          <a:lstStyle>
            <a:lvl1pPr>
              <a:defRPr>
                <a:latin typeface="Arial" pitchFamily="34" charset="0"/>
                <a:cs typeface="Arial" pitchFamily="34" charset="0"/>
              </a:defRPr>
            </a:lvl1pPr>
          </a:lstStyle>
          <a:p>
            <a:pPr>
              <a:defRPr/>
            </a:pPr>
            <a:fld id="{791CFA4F-9B20-4408-8824-ED143371751E}" type="datetime1">
              <a:rPr lang="de-DE" smtClean="0"/>
              <a:pPr>
                <a:defRPr/>
              </a:pPr>
              <a:t>17.01.2016</a:t>
            </a:fld>
            <a:endParaRPr lang="de-DE" dirty="0"/>
          </a:p>
        </p:txBody>
      </p:sp>
      <p:sp>
        <p:nvSpPr>
          <p:cNvPr id="19" name="Foliennummernplatzhalter 15"/>
          <p:cNvSpPr>
            <a:spLocks noGrp="1"/>
          </p:cNvSpPr>
          <p:nvPr>
            <p:ph type="sldNum" sz="quarter" idx="21"/>
          </p:nvPr>
        </p:nvSpPr>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‹Nr.›</a:t>
            </a:fld>
            <a:endParaRPr lang="de-DE"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HHI Titel">
    <p:spTree>
      <p:nvGrpSpPr>
        <p:cNvPr id="1" name=""/>
        <p:cNvGrpSpPr/>
        <p:nvPr/>
      </p:nvGrpSpPr>
      <p:grpSpPr>
        <a:xfrm>
          <a:off x="0" y="0"/>
          <a:ext cx="0" cy="0"/>
          <a:chOff x="0" y="0"/>
          <a:chExt cx="0" cy="0"/>
        </a:xfrm>
      </p:grpSpPr>
      <p:pic>
        <p:nvPicPr>
          <p:cNvPr id="23" name="Bildplatzhalter 14" descr="image_title_1a.jpg"/>
          <p:cNvPicPr>
            <a:picLocks noChangeAspect="1"/>
          </p:cNvPicPr>
          <p:nvPr userDrawn="1"/>
        </p:nvPicPr>
        <p:blipFill>
          <a:blip r:embed="rId2" cstate="print"/>
          <a:srcRect l="2715" r="2715"/>
          <a:stretch>
            <a:fillRect/>
          </a:stretch>
        </p:blipFill>
        <p:spPr bwMode="auto">
          <a:xfrm>
            <a:off x="0" y="3626644"/>
            <a:ext cx="3040856" cy="2520155"/>
          </a:xfrm>
          <a:prstGeom prst="rect">
            <a:avLst/>
          </a:prstGeom>
          <a:noFill/>
          <a:ln w="9525">
            <a:noFill/>
            <a:miter lim="800000"/>
            <a:headEnd/>
            <a:tailEnd/>
          </a:ln>
        </p:spPr>
      </p:pic>
      <p:pic>
        <p:nvPicPr>
          <p:cNvPr id="24" name="Bildplatzhalter 10" descr="image_title_3b.jpg"/>
          <p:cNvPicPr>
            <a:picLocks noChangeAspect="1"/>
          </p:cNvPicPr>
          <p:nvPr userDrawn="1"/>
        </p:nvPicPr>
        <p:blipFill>
          <a:blip r:embed="rId3" cstate="print"/>
          <a:srcRect l="2715" r="2715"/>
          <a:stretch>
            <a:fillRect/>
          </a:stretch>
        </p:blipFill>
        <p:spPr bwMode="auto">
          <a:xfrm>
            <a:off x="6103144" y="3626644"/>
            <a:ext cx="3040856" cy="2520155"/>
          </a:xfrm>
          <a:prstGeom prst="rect">
            <a:avLst/>
          </a:prstGeom>
          <a:noFill/>
          <a:ln w="9525">
            <a:noFill/>
            <a:miter lim="800000"/>
            <a:headEnd/>
            <a:tailEnd/>
          </a:ln>
        </p:spPr>
      </p:pic>
      <p:sp>
        <p:nvSpPr>
          <p:cNvPr id="25" name="Bildplatzhalter 22"/>
          <p:cNvSpPr>
            <a:spLocks noGrp="1"/>
          </p:cNvSpPr>
          <p:nvPr>
            <p:ph type="pic" sz="quarter" idx="24"/>
          </p:nvPr>
        </p:nvSpPr>
        <p:spPr>
          <a:xfrm>
            <a:off x="3042000" y="3626645"/>
            <a:ext cx="3060000" cy="2512218"/>
          </a:xfrm>
        </p:spPr>
        <p:txBody>
          <a:bodyPr/>
          <a:lstStyle>
            <a:lvl1pPr>
              <a:defRPr>
                <a:latin typeface="Arial" pitchFamily="34" charset="0"/>
                <a:cs typeface="Arial" pitchFamily="34" charset="0"/>
              </a:defRPr>
            </a:lvl1pPr>
          </a:lstStyle>
          <a:p>
            <a:endParaRPr lang="de-DE"/>
          </a:p>
        </p:txBody>
      </p:sp>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1244"/>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4" cstate="print"/>
          <a:stretch>
            <a:fillRect/>
          </a:stretch>
        </p:blipFill>
        <p:spPr bwMode="auto">
          <a:xfrm>
            <a:off x="161925" y="203200"/>
            <a:ext cx="2439903" cy="511257"/>
          </a:xfrm>
          <a:prstGeom prst="rect">
            <a:avLst/>
          </a:prstGeom>
          <a:noFill/>
          <a:ln>
            <a:noFill/>
          </a:ln>
        </p:spPr>
      </p:pic>
      <p:sp>
        <p:nvSpPr>
          <p:cNvPr id="22" name="Textplatzhalter 21"/>
          <p:cNvSpPr>
            <a:spLocks noGrp="1"/>
          </p:cNvSpPr>
          <p:nvPr>
            <p:ph type="body" sz="quarter" idx="11"/>
          </p:nvPr>
        </p:nvSpPr>
        <p:spPr>
          <a:xfrm>
            <a:off x="468313" y="1773238"/>
            <a:ext cx="8496300" cy="430887"/>
          </a:xfr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p:txBody>
          <a:bodyPr/>
          <a:lstStyle>
            <a:lvl1pPr>
              <a:defRPr>
                <a:latin typeface="Arial" pitchFamily="34" charset="0"/>
                <a:cs typeface="Arial" pitchFamily="34" charset="0"/>
              </a:defRPr>
            </a:lvl1pPr>
          </a:lstStyle>
          <a:p>
            <a:pPr>
              <a:defRPr/>
            </a:pPr>
            <a:fld id="{5488D79A-61A0-4EE0-BEE3-47EF454618E9}" type="datetime1">
              <a:rPr lang="de-DE" smtClean="0"/>
              <a:pPr>
                <a:defRPr/>
              </a:pPr>
              <a:t>17.01.2016</a:t>
            </a:fld>
            <a:endParaRPr lang="de-DE" dirty="0"/>
          </a:p>
        </p:txBody>
      </p:sp>
      <p:sp>
        <p:nvSpPr>
          <p:cNvPr id="19" name="Foliennummernplatzhalter 15"/>
          <p:cNvSpPr>
            <a:spLocks noGrp="1"/>
          </p:cNvSpPr>
          <p:nvPr>
            <p:ph type="sldNum" sz="quarter" idx="21"/>
          </p:nvPr>
        </p:nvSpPr>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‹Nr.›</a:t>
            </a:fld>
            <a:endParaRPr lang="de-DE"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265113" marR="0" indent="184150" algn="l"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4" name="Titelplatzhalter 1"/>
          <p:cNvSpPr>
            <a:spLocks noGrp="1"/>
          </p:cNvSpPr>
          <p:nvPr>
            <p:ph type="title" hasCustomPrompt="1"/>
          </p:nvPr>
        </p:nvSpPr>
        <p:spPr>
          <a:xfrm>
            <a:off x="468313" y="359138"/>
            <a:ext cx="5760000" cy="360000"/>
          </a:xfrm>
          <a:prstGeom prst="rect">
            <a:avLst/>
          </a:prstGeom>
        </p:spPr>
        <p:txBody>
          <a:bodyPr vert="horz" wrap="none" lIns="0" tIns="0" rIns="0" bIns="0" rtlCol="0" anchor="b" anchorCtr="0">
            <a:noAutofit/>
          </a:bodyPr>
          <a:lstStyle>
            <a:lvl1pPr>
              <a:defRPr lang="de-DE" sz="2400" dirty="0">
                <a:latin typeface="Arial" pitchFamily="34" charset="0"/>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p:txBody>
          <a:bodyPr/>
          <a:lstStyle>
            <a:lvl1pPr>
              <a:defRPr>
                <a:latin typeface="Arial" pitchFamily="34" charset="0"/>
                <a:cs typeface="Arial" pitchFamily="34" charset="0"/>
              </a:defRPr>
            </a:lvl1pPr>
          </a:lstStyle>
          <a:p>
            <a:pPr>
              <a:defRPr/>
            </a:pPr>
            <a:fld id="{C334472D-5BBC-450D-B56F-1D2AF9CB4567}" type="datetime1">
              <a:rPr lang="de-DE" smtClean="0"/>
              <a:pPr>
                <a:defRPr/>
              </a:pPr>
              <a:t>17.01.2016</a:t>
            </a:fld>
            <a:endParaRPr lang="de-DE" dirty="0"/>
          </a:p>
        </p:txBody>
      </p:sp>
      <p:sp>
        <p:nvSpPr>
          <p:cNvPr id="9" name="Foliennummernplatzhalter 15"/>
          <p:cNvSpPr>
            <a:spLocks noGrp="1"/>
          </p:cNvSpPr>
          <p:nvPr>
            <p:ph type="sldNum" sz="quarter" idx="12"/>
          </p:nvPr>
        </p:nvSpPr>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‹Nr.›</a:t>
            </a:fld>
            <a:endParaRPr lang="de-DE" dirty="0"/>
          </a:p>
        </p:txBody>
      </p:sp>
      <p:sp>
        <p:nvSpPr>
          <p:cNvPr id="10" name="Fußzeilenplatzhalter 16"/>
          <p:cNvSpPr>
            <a:spLocks noGrp="1"/>
          </p:cNvSpPr>
          <p:nvPr>
            <p:ph type="ftr" sz="quarter" idx="13"/>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1" name="Textfeld 10"/>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1"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B8DE37A0-4F5C-429F-BC73-C0699AB2A795}" type="datetime1">
              <a:rPr lang="de-DE" smtClean="0"/>
              <a:pPr>
                <a:defRPr/>
              </a:pPr>
              <a:t>17.01.2016</a:t>
            </a:fld>
            <a:endParaRPr lang="de-DE" dirty="0"/>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9234C757-915C-4C25-8C9E-1AD1E9DAC425}" type="datetime1">
              <a:rPr lang="de-DE" smtClean="0"/>
              <a:pPr>
                <a:defRPr/>
              </a:pPr>
              <a:t>17.01.2016</a:t>
            </a:fld>
            <a:endParaRPr lang="de-DE" dirty="0"/>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Bildplatzhalter 15"/>
          <p:cNvSpPr>
            <a:spLocks noGrp="1"/>
          </p:cNvSpPr>
          <p:nvPr>
            <p:ph type="pic" sz="quarter" idx="28"/>
          </p:nvPr>
        </p:nvSpPr>
        <p:spPr bwMode="auto">
          <a:xfrm>
            <a:off x="6605587" y="1412875"/>
            <a:ext cx="2359025" cy="2087563"/>
          </a:xfrm>
          <a:prstGeom prst="rect">
            <a:avLst/>
          </a:prstGeom>
          <a:no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endParaRPr>
          </a:p>
        </p:txBody>
      </p:sp>
      <p:sp>
        <p:nvSpPr>
          <p:cNvPr id="18" name="Inhaltsplatzhalter 5"/>
          <p:cNvSpPr>
            <a:spLocks noGrp="1"/>
          </p:cNvSpPr>
          <p:nvPr>
            <p:ph sz="quarter" idx="11"/>
          </p:nvPr>
        </p:nvSpPr>
        <p:spPr bwMode="auto">
          <a:xfrm>
            <a:off x="6605588" y="3644900"/>
            <a:ext cx="2358412" cy="2284430"/>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00EB6A4A-7E9D-4993-A127-BEE28D451CC2}" type="datetime1">
              <a:rPr lang="de-DE" smtClean="0"/>
              <a:pPr>
                <a:defRPr/>
              </a:pPr>
              <a:t>17.01.2016</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Textplatzhalter 24"/>
          <p:cNvSpPr>
            <a:spLocks noGrp="1"/>
          </p:cNvSpPr>
          <p:nvPr>
            <p:ph type="body" sz="quarter" idx="21" hasCustomPrompt="1"/>
          </p:nvPr>
        </p:nvSpPr>
        <p:spPr>
          <a:xfrm>
            <a:off x="468313" y="5643578"/>
            <a:ext cx="5975350" cy="285752"/>
          </a:xfrm>
        </p:spPr>
        <p:txBody>
          <a:bodyPr/>
          <a:lstStyle>
            <a:lvl1pPr marL="0" marR="0" indent="0" algn="l" defTabSz="914400" rtl="0" eaLnBrk="0" fontAlgn="base" latinLnBrk="0" hangingPunct="0">
              <a:lnSpc>
                <a:spcPct val="100000"/>
              </a:lnSpc>
              <a:spcBef>
                <a:spcPts val="600"/>
              </a:spcBef>
              <a:spcAft>
                <a:spcPct val="0"/>
              </a:spcAft>
              <a:buClr>
                <a:srgbClr val="6D6E71"/>
              </a:buClr>
              <a:buSzPct val="80000"/>
              <a:buFont typeface="Wingdings" pitchFamily="2" charset="2"/>
              <a:buNone/>
              <a:tabLst/>
              <a:defRPr lang="de-DE" sz="1000" b="1" kern="1200" dirty="0" smtClean="0">
                <a:solidFill>
                  <a:schemeClr val="tx1"/>
                </a:solidFill>
                <a:latin typeface="Arial" charset="0"/>
                <a:ea typeface="ＭＳ Ｐゴシック" pitchFamily="34" charset="-128"/>
                <a:cs typeface="Arial" charset="0"/>
              </a:defRPr>
            </a:lvl1pPr>
            <a:lvl2pPr>
              <a:defRPr lang="de-DE" sz="1000" b="1" kern="1200" dirty="0" smtClean="0">
                <a:solidFill>
                  <a:schemeClr val="tx1"/>
                </a:solidFill>
                <a:latin typeface="Arial" charset="0"/>
                <a:ea typeface="ＭＳ Ｐゴシック" pitchFamily="34" charset="-128"/>
                <a:cs typeface="Arial" charset="0"/>
              </a:defRPr>
            </a:lvl2pPr>
            <a:lvl3pPr>
              <a:defRPr lang="de-DE" sz="1000" b="1" kern="1200" dirty="0" smtClean="0">
                <a:solidFill>
                  <a:schemeClr val="tx1"/>
                </a:solidFill>
                <a:latin typeface="Arial" charset="0"/>
                <a:ea typeface="ＭＳ Ｐゴシック" pitchFamily="34" charset="-128"/>
                <a:cs typeface="Arial" charset="0"/>
              </a:defRPr>
            </a:lvl3pPr>
            <a:lvl4pPr>
              <a:defRPr lang="de-DE" sz="1000" b="1" kern="1200" dirty="0" smtClean="0">
                <a:solidFill>
                  <a:schemeClr val="tx1"/>
                </a:solidFill>
                <a:latin typeface="Arial" charset="0"/>
                <a:ea typeface="ＭＳ Ｐゴシック" pitchFamily="34" charset="-128"/>
                <a:cs typeface="Arial" charset="0"/>
              </a:defRPr>
            </a:lvl4pPr>
            <a:lvl5pPr>
              <a:defRPr lang="de-DE" sz="1000" b="1" kern="1200" dirty="0" smtClean="0">
                <a:solidFill>
                  <a:schemeClr val="tx1"/>
                </a:solidFill>
                <a:latin typeface="Arial" charset="0"/>
                <a:ea typeface="ＭＳ Ｐゴシック" pitchFamily="34" charset="-128"/>
                <a:cs typeface="Arial" charset="0"/>
              </a:defRPr>
            </a:lvl5pPr>
          </a:lstStyle>
          <a:p>
            <a:pPr lvl="0"/>
            <a:r>
              <a:rPr lang="de-DE" dirty="0" smtClean="0"/>
              <a:t>Bildunterschrift</a:t>
            </a:r>
            <a:endParaRPr lang="de-DE" dirty="0"/>
          </a:p>
        </p:txBody>
      </p:sp>
      <p:sp>
        <p:nvSpPr>
          <p:cNvPr id="18" name="Bildplatzhalter 15"/>
          <p:cNvSpPr>
            <a:spLocks noGrp="1"/>
          </p:cNvSpPr>
          <p:nvPr>
            <p:ph type="pic" sz="quarter" idx="22"/>
          </p:nvPr>
        </p:nvSpPr>
        <p:spPr>
          <a:xfrm>
            <a:off x="468313" y="1412875"/>
            <a:ext cx="5975350" cy="4159250"/>
          </a:xfrm>
        </p:spPr>
        <p:txBody>
          <a:bodyPr/>
          <a:lstStyle/>
          <a:p>
            <a:endParaRPr lang="de-DE" dirty="0"/>
          </a:p>
        </p:txBody>
      </p:sp>
      <p:sp>
        <p:nvSpPr>
          <p:cNvPr id="14"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849630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4" name="Titelplatzhalter 1"/>
          <p:cNvSpPr>
            <a:spLocks noGrp="1"/>
          </p:cNvSpPr>
          <p:nvPr>
            <p:ph type="title" hasCustomPrompt="1"/>
          </p:nvPr>
        </p:nvSpPr>
        <p:spPr>
          <a:xfrm>
            <a:off x="468313" y="359428"/>
            <a:ext cx="5760000"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p:txBody>
          <a:bodyPr/>
          <a:lstStyle>
            <a:lvl1pPr>
              <a:defRPr>
                <a:latin typeface="Arial" pitchFamily="34" charset="0"/>
                <a:cs typeface="Arial" pitchFamily="34" charset="0"/>
              </a:defRPr>
            </a:lvl1pPr>
          </a:lstStyle>
          <a:p>
            <a:pPr>
              <a:defRPr/>
            </a:pPr>
            <a:fld id="{7378A7EF-6D5A-4D36-8435-822CB165435C}" type="datetime1">
              <a:rPr lang="de-DE" smtClean="0"/>
              <a:pPr>
                <a:defRPr/>
              </a:pPr>
              <a:t>17.01.2016</a:t>
            </a:fld>
            <a:endParaRPr lang="de-DE"/>
          </a:p>
        </p:txBody>
      </p:sp>
      <p:sp>
        <p:nvSpPr>
          <p:cNvPr id="9" name="Foliennummernplatzhalter 15"/>
          <p:cNvSpPr>
            <a:spLocks noGrp="1"/>
          </p:cNvSpPr>
          <p:nvPr>
            <p:ph type="sldNum" sz="quarter" idx="12"/>
          </p:nvPr>
        </p:nvSpPr>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‹Nr.›</a:t>
            </a:fld>
            <a:endParaRPr lang="de-DE" dirty="0"/>
          </a:p>
        </p:txBody>
      </p:sp>
      <p:sp>
        <p:nvSpPr>
          <p:cNvPr id="10" name="Fußzeilenplatzhalter 16"/>
          <p:cNvSpPr>
            <a:spLocks noGrp="1"/>
          </p:cNvSpPr>
          <p:nvPr>
            <p:ph type="ftr" sz="quarter" idx="13"/>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1" name="Textfeld 10"/>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HHI Titel">
    <p:spTree>
      <p:nvGrpSpPr>
        <p:cNvPr id="1" name=""/>
        <p:cNvGrpSpPr/>
        <p:nvPr/>
      </p:nvGrpSpPr>
      <p:grpSpPr>
        <a:xfrm>
          <a:off x="0" y="0"/>
          <a:ext cx="0" cy="0"/>
          <a:chOff x="0" y="0"/>
          <a:chExt cx="0" cy="0"/>
        </a:xfrm>
      </p:grpSpPr>
      <p:pic>
        <p:nvPicPr>
          <p:cNvPr id="23" name="Bildplatzhalter 14" descr="image_title_1a.jpg"/>
          <p:cNvPicPr>
            <a:picLocks noChangeAspect="1"/>
          </p:cNvPicPr>
          <p:nvPr userDrawn="1"/>
        </p:nvPicPr>
        <p:blipFill>
          <a:blip r:embed="rId2" cstate="print"/>
          <a:srcRect l="2715" r="2715"/>
          <a:stretch>
            <a:fillRect/>
          </a:stretch>
        </p:blipFill>
        <p:spPr bwMode="auto">
          <a:xfrm>
            <a:off x="0" y="3626644"/>
            <a:ext cx="3040856" cy="2520155"/>
          </a:xfrm>
          <a:prstGeom prst="rect">
            <a:avLst/>
          </a:prstGeom>
          <a:noFill/>
          <a:ln w="9525">
            <a:noFill/>
            <a:miter lim="800000"/>
            <a:headEnd/>
            <a:tailEnd/>
          </a:ln>
        </p:spPr>
      </p:pic>
      <p:pic>
        <p:nvPicPr>
          <p:cNvPr id="24" name="Bildplatzhalter 10" descr="image_title_3b.jpg"/>
          <p:cNvPicPr>
            <a:picLocks noChangeAspect="1"/>
          </p:cNvPicPr>
          <p:nvPr userDrawn="1"/>
        </p:nvPicPr>
        <p:blipFill>
          <a:blip r:embed="rId3" cstate="print"/>
          <a:srcRect l="2715" r="2715"/>
          <a:stretch>
            <a:fillRect/>
          </a:stretch>
        </p:blipFill>
        <p:spPr bwMode="auto">
          <a:xfrm>
            <a:off x="6103144" y="3626644"/>
            <a:ext cx="3040856" cy="2520155"/>
          </a:xfrm>
          <a:prstGeom prst="rect">
            <a:avLst/>
          </a:prstGeom>
          <a:noFill/>
          <a:ln w="9525">
            <a:noFill/>
            <a:miter lim="800000"/>
            <a:headEnd/>
            <a:tailEnd/>
          </a:ln>
        </p:spPr>
      </p:pic>
      <p:sp>
        <p:nvSpPr>
          <p:cNvPr id="25" name="Bildplatzhalter 22"/>
          <p:cNvSpPr>
            <a:spLocks noGrp="1"/>
          </p:cNvSpPr>
          <p:nvPr>
            <p:ph type="pic" sz="quarter" idx="24"/>
          </p:nvPr>
        </p:nvSpPr>
        <p:spPr>
          <a:xfrm>
            <a:off x="3042000" y="3626645"/>
            <a:ext cx="3060000" cy="2512218"/>
          </a:xfrm>
          <a:prstGeom prst="rect">
            <a:avLst/>
          </a:prstGeom>
        </p:spPr>
        <p:txBody>
          <a:bodyPr/>
          <a:lstStyle>
            <a:lvl1pPr>
              <a:defRPr>
                <a:latin typeface="Arial" pitchFamily="34" charset="0"/>
                <a:cs typeface="Arial" pitchFamily="34" charset="0"/>
              </a:defRPr>
            </a:lvl1pPr>
          </a:lstStyle>
          <a:p>
            <a:endParaRPr lang="de-DE"/>
          </a:p>
        </p:txBody>
      </p:sp>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1244"/>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4" cstate="print"/>
          <a:stretch>
            <a:fillRect/>
          </a:stretch>
        </p:blipFill>
        <p:spPr bwMode="auto">
          <a:xfrm>
            <a:off x="161925" y="203200"/>
            <a:ext cx="2439903" cy="511257"/>
          </a:xfrm>
          <a:prstGeom prst="rect">
            <a:avLst/>
          </a:prstGeom>
          <a:noFill/>
          <a:ln>
            <a:noFill/>
          </a:ln>
        </p:spPr>
      </p:pic>
      <p:sp>
        <p:nvSpPr>
          <p:cNvPr id="22" name="Textplatzhalter 21"/>
          <p:cNvSpPr>
            <a:spLocks noGrp="1"/>
          </p:cNvSpPr>
          <p:nvPr>
            <p:ph type="body" sz="quarter" idx="11"/>
          </p:nvPr>
        </p:nvSpPr>
        <p:spPr>
          <a:xfrm>
            <a:off x="468313" y="1773238"/>
            <a:ext cx="8496300" cy="430887"/>
          </a:xfrm>
          <a:prstGeom prst="rect">
            <a:avLst/>
          </a:prstGeo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a:prstGeom prst="rect">
            <a:avLst/>
          </a:prstGeo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a:prstGeom prst="rect">
            <a:avLst/>
          </a:prstGeo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a:xfrm>
            <a:off x="6215063" y="6308725"/>
            <a:ext cx="2309812" cy="360363"/>
          </a:xfrm>
          <a:prstGeom prst="rect">
            <a:avLst/>
          </a:prstGeom>
        </p:spPr>
        <p:txBody>
          <a:bodyPr/>
          <a:lstStyle>
            <a:lvl1pPr>
              <a:defRPr>
                <a:latin typeface="Arial" pitchFamily="34" charset="0"/>
                <a:cs typeface="Arial" pitchFamily="34" charset="0"/>
              </a:defRPr>
            </a:lvl1pPr>
          </a:lstStyle>
          <a:p>
            <a:pPr>
              <a:defRPr/>
            </a:pPr>
            <a:fld id="{D5716114-33FA-4782-8A3F-09BF6DB95ED2}" type="datetime1">
              <a:rPr lang="de-DE" smtClean="0"/>
              <a:pPr>
                <a:defRPr/>
              </a:pPr>
              <a:t>17.01.2016</a:t>
            </a:fld>
            <a:endParaRPr lang="de-DE" dirty="0"/>
          </a:p>
        </p:txBody>
      </p:sp>
      <p:sp>
        <p:nvSpPr>
          <p:cNvPr id="19" name="Foliennummernplatzhalter 15"/>
          <p:cNvSpPr>
            <a:spLocks noGrp="1"/>
          </p:cNvSpPr>
          <p:nvPr>
            <p:ph type="sldNum" sz="quarter" idx="21"/>
          </p:nvPr>
        </p:nvSpPr>
        <p:spPr>
          <a:xfrm>
            <a:off x="8501063" y="6308725"/>
            <a:ext cx="463550" cy="360363"/>
          </a:xfrm>
          <a:prstGeom prst="rect">
            <a:avLst/>
          </a:prstGeom>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‹Nr.›</a:t>
            </a:fld>
            <a:endParaRPr lang="de-DE"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36ACA97C-E16A-469C-9142-F296C8AF1515}" type="datetime1">
              <a:rPr lang="de-DE" smtClean="0"/>
              <a:pPr>
                <a:defRPr/>
              </a:pPr>
              <a:t>17.01.2016</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412875"/>
            <a:ext cx="8496300" cy="4516455"/>
          </a:xfrm>
        </p:spPr>
        <p:txBody>
          <a:bodyPr/>
          <a:lstStyle/>
          <a:p>
            <a:endParaRPr lang="de-DE"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373051"/>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449263" indent="-184150">
              <a:tabLst/>
              <a:defRPr sz="18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30BBE746-0280-48B6-9C24-3A0FDB41C9FF}" type="datetime1">
              <a:rPr lang="de-DE" smtClean="0"/>
              <a:pPr>
                <a:defRPr/>
              </a:pPr>
              <a:t>17.01.2016</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928802"/>
            <a:ext cx="5975350" cy="4000528"/>
          </a:xfrm>
        </p:spPr>
        <p:txBody>
          <a:bodyPr/>
          <a:lstStyle/>
          <a:p>
            <a:endParaRPr lang="de-DE" dirty="0"/>
          </a:p>
        </p:txBody>
      </p:sp>
      <p:sp>
        <p:nvSpPr>
          <p:cNvPr id="11"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3786190"/>
            <a:ext cx="5975350" cy="2143140"/>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DBA445EF-A1A5-48AE-B7CA-797A331A8673}" type="datetime1">
              <a:rPr lang="de-DE" smtClean="0"/>
              <a:pPr>
                <a:defRPr/>
              </a:pPr>
              <a:t>17.01.2016</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32" name="Bildplatzhalter 15"/>
          <p:cNvSpPr>
            <a:spLocks noGrp="1"/>
          </p:cNvSpPr>
          <p:nvPr>
            <p:ph type="pic" sz="quarter" idx="26"/>
          </p:nvPr>
        </p:nvSpPr>
        <p:spPr>
          <a:xfrm>
            <a:off x="468312" y="1412875"/>
            <a:ext cx="2898000" cy="2232026"/>
          </a:xfrm>
        </p:spPr>
        <p:txBody>
          <a:bodyPr/>
          <a:lstStyle/>
          <a:p>
            <a:endParaRPr lang="de-DE"/>
          </a:p>
        </p:txBody>
      </p:sp>
      <p:sp>
        <p:nvSpPr>
          <p:cNvPr id="34" name="Bildplatzhalter 15"/>
          <p:cNvSpPr>
            <a:spLocks noGrp="1"/>
          </p:cNvSpPr>
          <p:nvPr>
            <p:ph type="pic" sz="quarter" idx="27"/>
          </p:nvPr>
        </p:nvSpPr>
        <p:spPr>
          <a:xfrm>
            <a:off x="3545663" y="1412874"/>
            <a:ext cx="2898000" cy="2232026"/>
          </a:xfrm>
        </p:spPr>
        <p:txBody>
          <a:bodyPr/>
          <a:lstStyle/>
          <a:p>
            <a:endParaRPr lang="de-DE"/>
          </a:p>
        </p:txBody>
      </p:sp>
      <p:sp>
        <p:nvSpPr>
          <p:cNvPr id="14"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492227AD-8661-4A84-AD5C-FF69574194F1}" type="datetime1">
              <a:rPr lang="de-DE" smtClean="0"/>
              <a:pPr>
                <a:defRPr/>
              </a:pPr>
              <a:t>17.01.2016</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9" name="Rechteck 18"/>
          <p:cNvSpPr/>
          <p:nvPr userDrawn="1"/>
        </p:nvSpPr>
        <p:spPr>
          <a:xfrm>
            <a:off x="6609134" y="1928802"/>
            <a:ext cx="2355479" cy="1138773"/>
          </a:xfrm>
          <a:prstGeom prst="rect">
            <a:avLst/>
          </a:prstGeom>
        </p:spPr>
        <p:txBody>
          <a:bodyPr wrap="square" lIns="0" tIns="0" rIns="0" bIns="0">
            <a:spAutoFit/>
          </a:bodyPr>
          <a:lstStyle/>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Einsteinufer 37</a:t>
            </a:r>
            <a:b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b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10587 Berlin, Germany</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Phone +49 30 31002-0</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www.hhi.fraunhofer.de</a:t>
            </a:r>
            <a:endParaRPr kumimoji="0" lang="de-DE" sz="16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2" name="Rechteck 21"/>
          <p:cNvSpPr/>
          <p:nvPr userDrawn="1"/>
        </p:nvSpPr>
        <p:spPr>
          <a:xfrm>
            <a:off x="468312" y="360000"/>
            <a:ext cx="5746762" cy="369332"/>
          </a:xfrm>
          <a:prstGeom prst="rect">
            <a:avLst/>
          </a:prstGeom>
        </p:spPr>
        <p:txBody>
          <a:bodyPr wrap="squar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Be our Guest – become a Partner</a:t>
            </a:r>
            <a:endParaRPr kumimoji="0" lang="de-DE" sz="2400" b="1"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4" name="Rechteck 23"/>
          <p:cNvSpPr/>
          <p:nvPr userDrawn="1"/>
        </p:nvSpPr>
        <p:spPr>
          <a:xfrm>
            <a:off x="468313" y="1412875"/>
            <a:ext cx="5975350" cy="307777"/>
          </a:xfrm>
          <a:prstGeom prst="rect">
            <a:avLst/>
          </a:prstGeom>
        </p:spPr>
        <p:txBody>
          <a:bodyPr wrap="square" lIns="0" tIns="0" rIns="0" bIns="0">
            <a:spAutoFit/>
          </a:bodyPr>
          <a:lstStyle/>
          <a:p>
            <a:pPr marL="263525" marR="0" lvl="1" indent="-2635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20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The Fraunhofer Heinrich Hertz Institute</a:t>
            </a:r>
            <a:endParaRPr kumimoji="0" lang="de-DE" sz="20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pic>
        <p:nvPicPr>
          <p:cNvPr id="25" name="Grafik 24" descr="Abschlussbildjpg.jpg"/>
          <p:cNvPicPr>
            <a:picLocks noChangeAspect="1"/>
          </p:cNvPicPr>
          <p:nvPr userDrawn="1"/>
        </p:nvPicPr>
        <p:blipFill>
          <a:blip r:embed="rId3" cstate="print"/>
          <a:stretch>
            <a:fillRect/>
          </a:stretch>
        </p:blipFill>
        <p:spPr>
          <a:xfrm>
            <a:off x="468313" y="2000240"/>
            <a:ext cx="5675323" cy="3826790"/>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HI Titel">
    <p:spTree>
      <p:nvGrpSpPr>
        <p:cNvPr id="1" name=""/>
        <p:cNvGrpSpPr/>
        <p:nvPr/>
      </p:nvGrpSpPr>
      <p:grpSpPr>
        <a:xfrm>
          <a:off x="0" y="0"/>
          <a:ext cx="0" cy="0"/>
          <a:chOff x="0" y="0"/>
          <a:chExt cx="0" cy="0"/>
        </a:xfrm>
      </p:grpSpPr>
      <p:pic>
        <p:nvPicPr>
          <p:cNvPr id="23" name="Bildplatzhalter 10" descr="image_title_3b.jpg"/>
          <p:cNvPicPr>
            <a:picLocks noChangeAspect="1"/>
          </p:cNvPicPr>
          <p:nvPr userDrawn="1"/>
        </p:nvPicPr>
        <p:blipFill>
          <a:blip r:embed="rId2" cstate="print"/>
          <a:srcRect l="2715" r="2715"/>
          <a:stretch>
            <a:fillRect/>
          </a:stretch>
        </p:blipFill>
        <p:spPr bwMode="auto">
          <a:xfrm>
            <a:off x="6103144" y="3626644"/>
            <a:ext cx="3040856" cy="2520155"/>
          </a:xfrm>
          <a:prstGeom prst="rect">
            <a:avLst/>
          </a:prstGeom>
          <a:noFill/>
          <a:ln w="9525">
            <a:noFill/>
            <a:miter lim="800000"/>
            <a:headEnd/>
            <a:tailEnd/>
          </a:ln>
        </p:spPr>
      </p:pic>
      <p:pic>
        <p:nvPicPr>
          <p:cNvPr id="25" name="Bildplatzhalter 9" descr="image_title_2a.jpg"/>
          <p:cNvPicPr>
            <a:picLocks noChangeAspect="1"/>
          </p:cNvPicPr>
          <p:nvPr userDrawn="1"/>
        </p:nvPicPr>
        <p:blipFill>
          <a:blip r:embed="rId3" cstate="print"/>
          <a:srcRect l="2715" r="2715"/>
          <a:stretch>
            <a:fillRect/>
          </a:stretch>
        </p:blipFill>
        <p:spPr bwMode="auto">
          <a:xfrm>
            <a:off x="3042000" y="3626644"/>
            <a:ext cx="3060000" cy="2520155"/>
          </a:xfrm>
          <a:prstGeom prst="rect">
            <a:avLst/>
          </a:prstGeom>
          <a:noFill/>
          <a:ln w="9525">
            <a:noFill/>
            <a:miter lim="800000"/>
            <a:headEnd/>
            <a:tailEnd/>
          </a:ln>
        </p:spPr>
      </p:pic>
      <p:pic>
        <p:nvPicPr>
          <p:cNvPr id="26" name="Bildplatzhalter 14" descr="image_title_1a.jpg"/>
          <p:cNvPicPr>
            <a:picLocks noChangeAspect="1"/>
          </p:cNvPicPr>
          <p:nvPr userDrawn="1"/>
        </p:nvPicPr>
        <p:blipFill>
          <a:blip r:embed="rId4" cstate="print"/>
          <a:srcRect l="2715" r="2715"/>
          <a:stretch>
            <a:fillRect/>
          </a:stretch>
        </p:blipFill>
        <p:spPr bwMode="auto">
          <a:xfrm>
            <a:off x="0" y="3626644"/>
            <a:ext cx="3040856" cy="2520155"/>
          </a:xfrm>
          <a:prstGeom prst="rect">
            <a:avLst/>
          </a:prstGeom>
          <a:noFill/>
          <a:ln w="9525">
            <a:noFill/>
            <a:miter lim="800000"/>
            <a:headEnd/>
            <a:tailEnd/>
          </a:ln>
        </p:spPr>
      </p:pic>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3625"/>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5" cstate="print"/>
          <a:srcRect/>
          <a:stretch>
            <a:fillRect/>
          </a:stretch>
        </p:blipFill>
        <p:spPr bwMode="auto">
          <a:xfrm>
            <a:off x="161925" y="203200"/>
            <a:ext cx="2439988" cy="511175"/>
          </a:xfrm>
          <a:prstGeom prst="rect">
            <a:avLst/>
          </a:prstGeom>
          <a:noFill/>
          <a:ln w="9525">
            <a:noFill/>
            <a:miter lim="800000"/>
            <a:headEnd/>
            <a:tailEnd/>
          </a:ln>
        </p:spPr>
      </p:pic>
      <p:sp>
        <p:nvSpPr>
          <p:cNvPr id="22" name="Textplatzhalter 21"/>
          <p:cNvSpPr>
            <a:spLocks noGrp="1"/>
          </p:cNvSpPr>
          <p:nvPr>
            <p:ph type="body" sz="quarter" idx="11"/>
          </p:nvPr>
        </p:nvSpPr>
        <p:spPr>
          <a:xfrm>
            <a:off x="468313" y="1773238"/>
            <a:ext cx="8496300" cy="430887"/>
          </a:xfr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p:txBody>
          <a:bodyPr/>
          <a:lstStyle>
            <a:lvl1pPr>
              <a:defRPr>
                <a:latin typeface="Arial" pitchFamily="34" charset="0"/>
                <a:cs typeface="Arial" pitchFamily="34" charset="0"/>
              </a:defRPr>
            </a:lvl1pPr>
          </a:lstStyle>
          <a:p>
            <a:pPr>
              <a:defRPr/>
            </a:pPr>
            <a:fld id="{F6E339DB-50F8-412E-9917-A4A588E444DE}" type="datetime1">
              <a:rPr lang="de-DE" smtClean="0"/>
              <a:pPr>
                <a:defRPr/>
              </a:pPr>
              <a:t>17.01.2016</a:t>
            </a:fld>
            <a:endParaRPr lang="de-DE" dirty="0"/>
          </a:p>
        </p:txBody>
      </p:sp>
      <p:sp>
        <p:nvSpPr>
          <p:cNvPr id="19" name="Foliennummernplatzhalter 15"/>
          <p:cNvSpPr>
            <a:spLocks noGrp="1"/>
          </p:cNvSpPr>
          <p:nvPr>
            <p:ph type="sldNum" sz="quarter" idx="21"/>
          </p:nvPr>
        </p:nvSpPr>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‹Nr.›</a:t>
            </a:fld>
            <a:endParaRPr lang="de-DE"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HHI Titel">
    <p:spTree>
      <p:nvGrpSpPr>
        <p:cNvPr id="1" name=""/>
        <p:cNvGrpSpPr/>
        <p:nvPr/>
      </p:nvGrpSpPr>
      <p:grpSpPr>
        <a:xfrm>
          <a:off x="0" y="0"/>
          <a:ext cx="0" cy="0"/>
          <a:chOff x="0" y="0"/>
          <a:chExt cx="0" cy="0"/>
        </a:xfrm>
      </p:grpSpPr>
      <p:pic>
        <p:nvPicPr>
          <p:cNvPr id="23" name="Bildplatzhalter 14" descr="image_title_1a.jpg"/>
          <p:cNvPicPr>
            <a:picLocks noChangeAspect="1"/>
          </p:cNvPicPr>
          <p:nvPr userDrawn="1"/>
        </p:nvPicPr>
        <p:blipFill>
          <a:blip r:embed="rId2" cstate="print"/>
          <a:srcRect l="2715" r="2715"/>
          <a:stretch>
            <a:fillRect/>
          </a:stretch>
        </p:blipFill>
        <p:spPr bwMode="auto">
          <a:xfrm>
            <a:off x="0" y="3626644"/>
            <a:ext cx="3040856" cy="2520155"/>
          </a:xfrm>
          <a:prstGeom prst="rect">
            <a:avLst/>
          </a:prstGeom>
          <a:noFill/>
          <a:ln w="9525">
            <a:noFill/>
            <a:miter lim="800000"/>
            <a:headEnd/>
            <a:tailEnd/>
          </a:ln>
        </p:spPr>
      </p:pic>
      <p:pic>
        <p:nvPicPr>
          <p:cNvPr id="24" name="Bildplatzhalter 10" descr="image_title_3b.jpg"/>
          <p:cNvPicPr>
            <a:picLocks noChangeAspect="1"/>
          </p:cNvPicPr>
          <p:nvPr userDrawn="1"/>
        </p:nvPicPr>
        <p:blipFill>
          <a:blip r:embed="rId3" cstate="print"/>
          <a:srcRect l="2715" r="2715"/>
          <a:stretch>
            <a:fillRect/>
          </a:stretch>
        </p:blipFill>
        <p:spPr bwMode="auto">
          <a:xfrm>
            <a:off x="6103144" y="3626644"/>
            <a:ext cx="3040856" cy="2520155"/>
          </a:xfrm>
          <a:prstGeom prst="rect">
            <a:avLst/>
          </a:prstGeom>
          <a:noFill/>
          <a:ln w="9525">
            <a:noFill/>
            <a:miter lim="800000"/>
            <a:headEnd/>
            <a:tailEnd/>
          </a:ln>
        </p:spPr>
      </p:pic>
      <p:sp>
        <p:nvSpPr>
          <p:cNvPr id="25" name="Bildplatzhalter 22"/>
          <p:cNvSpPr>
            <a:spLocks noGrp="1"/>
          </p:cNvSpPr>
          <p:nvPr>
            <p:ph type="pic" sz="quarter" idx="24"/>
          </p:nvPr>
        </p:nvSpPr>
        <p:spPr>
          <a:xfrm>
            <a:off x="3042000" y="3626645"/>
            <a:ext cx="3060000" cy="2512218"/>
          </a:xfrm>
        </p:spPr>
        <p:txBody>
          <a:bodyPr/>
          <a:lstStyle>
            <a:lvl1pPr>
              <a:defRPr>
                <a:latin typeface="Arial" pitchFamily="34" charset="0"/>
                <a:cs typeface="Arial" pitchFamily="34" charset="0"/>
              </a:defRPr>
            </a:lvl1pPr>
          </a:lstStyle>
          <a:p>
            <a:endParaRPr lang="de-DE"/>
          </a:p>
        </p:txBody>
      </p:sp>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1244"/>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4" cstate="print"/>
          <a:stretch>
            <a:fillRect/>
          </a:stretch>
        </p:blipFill>
        <p:spPr bwMode="auto">
          <a:xfrm>
            <a:off x="161925" y="203200"/>
            <a:ext cx="2439903" cy="511257"/>
          </a:xfrm>
          <a:prstGeom prst="rect">
            <a:avLst/>
          </a:prstGeom>
          <a:noFill/>
          <a:ln>
            <a:noFill/>
          </a:ln>
        </p:spPr>
      </p:pic>
      <p:sp>
        <p:nvSpPr>
          <p:cNvPr id="22" name="Textplatzhalter 21"/>
          <p:cNvSpPr>
            <a:spLocks noGrp="1"/>
          </p:cNvSpPr>
          <p:nvPr>
            <p:ph type="body" sz="quarter" idx="11"/>
          </p:nvPr>
        </p:nvSpPr>
        <p:spPr>
          <a:xfrm>
            <a:off x="468313" y="1773238"/>
            <a:ext cx="8496300" cy="430887"/>
          </a:xfr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p:txBody>
          <a:bodyPr/>
          <a:lstStyle>
            <a:lvl1pPr>
              <a:defRPr>
                <a:latin typeface="Arial" pitchFamily="34" charset="0"/>
                <a:cs typeface="Arial" pitchFamily="34" charset="0"/>
              </a:defRPr>
            </a:lvl1pPr>
          </a:lstStyle>
          <a:p>
            <a:pPr>
              <a:defRPr/>
            </a:pPr>
            <a:fld id="{8E9F6100-98D6-460B-98C8-B8C144DDC118}" type="datetime1">
              <a:rPr lang="de-DE" smtClean="0"/>
              <a:pPr>
                <a:defRPr/>
              </a:pPr>
              <a:t>17.01.2016</a:t>
            </a:fld>
            <a:endParaRPr lang="de-DE" dirty="0"/>
          </a:p>
        </p:txBody>
      </p:sp>
      <p:sp>
        <p:nvSpPr>
          <p:cNvPr id="19" name="Foliennummernplatzhalter 15"/>
          <p:cNvSpPr>
            <a:spLocks noGrp="1"/>
          </p:cNvSpPr>
          <p:nvPr>
            <p:ph type="sldNum" sz="quarter" idx="21"/>
          </p:nvPr>
        </p:nvSpPr>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‹Nr.›</a:t>
            </a:fld>
            <a:endParaRPr lang="de-DE"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265113" marR="0" indent="184150" algn="l"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4" name="Titelplatzhalter 1"/>
          <p:cNvSpPr>
            <a:spLocks noGrp="1"/>
          </p:cNvSpPr>
          <p:nvPr>
            <p:ph type="title" hasCustomPrompt="1"/>
          </p:nvPr>
        </p:nvSpPr>
        <p:spPr>
          <a:xfrm>
            <a:off x="468313" y="359138"/>
            <a:ext cx="5760000" cy="360000"/>
          </a:xfrm>
          <a:prstGeom prst="rect">
            <a:avLst/>
          </a:prstGeom>
        </p:spPr>
        <p:txBody>
          <a:bodyPr vert="horz" wrap="none" lIns="0" tIns="0" rIns="0" bIns="0" rtlCol="0" anchor="b" anchorCtr="0">
            <a:noAutofit/>
          </a:bodyPr>
          <a:lstStyle>
            <a:lvl1pPr>
              <a:defRPr lang="de-DE" sz="2400" dirty="0">
                <a:latin typeface="Arial" pitchFamily="34" charset="0"/>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p:txBody>
          <a:bodyPr/>
          <a:lstStyle>
            <a:lvl1pPr>
              <a:defRPr>
                <a:latin typeface="Arial" pitchFamily="34" charset="0"/>
                <a:cs typeface="Arial" pitchFamily="34" charset="0"/>
              </a:defRPr>
            </a:lvl1pPr>
          </a:lstStyle>
          <a:p>
            <a:pPr>
              <a:defRPr/>
            </a:pPr>
            <a:fld id="{C2D0D8C7-BB2E-4890-AB51-B8FEB05783D9}" type="datetime1">
              <a:rPr lang="de-DE" smtClean="0"/>
              <a:pPr>
                <a:defRPr/>
              </a:pPr>
              <a:t>17.01.2016</a:t>
            </a:fld>
            <a:endParaRPr lang="de-DE" dirty="0"/>
          </a:p>
        </p:txBody>
      </p:sp>
      <p:sp>
        <p:nvSpPr>
          <p:cNvPr id="9" name="Foliennummernplatzhalter 15"/>
          <p:cNvSpPr>
            <a:spLocks noGrp="1"/>
          </p:cNvSpPr>
          <p:nvPr>
            <p:ph type="sldNum" sz="quarter" idx="12"/>
          </p:nvPr>
        </p:nvSpPr>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‹Nr.›</a:t>
            </a:fld>
            <a:endParaRPr lang="de-DE" dirty="0"/>
          </a:p>
        </p:txBody>
      </p:sp>
      <p:sp>
        <p:nvSpPr>
          <p:cNvPr id="10" name="Fußzeilenplatzhalter 16"/>
          <p:cNvSpPr>
            <a:spLocks noGrp="1"/>
          </p:cNvSpPr>
          <p:nvPr>
            <p:ph type="ftr" sz="quarter" idx="13"/>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1" name="Textfeld 10"/>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1"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BB711C5C-179F-41ED-A1E2-EF5E6B8D8D70}" type="datetime1">
              <a:rPr lang="de-DE" smtClean="0"/>
              <a:pPr>
                <a:defRPr/>
              </a:pPr>
              <a:t>17.01.2016</a:t>
            </a:fld>
            <a:endParaRPr lang="de-DE" dirty="0"/>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2BEFE02D-C764-47BA-857C-B9638992F083}" type="datetime1">
              <a:rPr lang="de-DE" smtClean="0"/>
              <a:pPr>
                <a:defRPr/>
              </a:pPr>
              <a:t>17.01.2016</a:t>
            </a:fld>
            <a:endParaRPr lang="de-DE" dirty="0"/>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Bildplatzhalter 15"/>
          <p:cNvSpPr>
            <a:spLocks noGrp="1"/>
          </p:cNvSpPr>
          <p:nvPr>
            <p:ph type="pic" sz="quarter" idx="28"/>
          </p:nvPr>
        </p:nvSpPr>
        <p:spPr bwMode="auto">
          <a:xfrm>
            <a:off x="6605587" y="1412875"/>
            <a:ext cx="2359025" cy="2087563"/>
          </a:xfrm>
          <a:prstGeom prst="rect">
            <a:avLst/>
          </a:prstGeom>
          <a:no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endParaRPr>
          </a:p>
        </p:txBody>
      </p:sp>
      <p:sp>
        <p:nvSpPr>
          <p:cNvPr id="18" name="Inhaltsplatzhalter 5"/>
          <p:cNvSpPr>
            <a:spLocks noGrp="1"/>
          </p:cNvSpPr>
          <p:nvPr>
            <p:ph sz="quarter" idx="11"/>
          </p:nvPr>
        </p:nvSpPr>
        <p:spPr bwMode="auto">
          <a:xfrm>
            <a:off x="6605588" y="3644900"/>
            <a:ext cx="2358412" cy="2284430"/>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B4FFCEE6-D798-42D6-8D8C-59F33CD4FC4E}" type="datetime1">
              <a:rPr lang="de-DE" smtClean="0"/>
              <a:pPr>
                <a:defRPr/>
              </a:pPr>
              <a:t>17.01.2016</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Textplatzhalter 24"/>
          <p:cNvSpPr>
            <a:spLocks noGrp="1"/>
          </p:cNvSpPr>
          <p:nvPr>
            <p:ph type="body" sz="quarter" idx="21" hasCustomPrompt="1"/>
          </p:nvPr>
        </p:nvSpPr>
        <p:spPr>
          <a:xfrm>
            <a:off x="468313" y="5643578"/>
            <a:ext cx="5975350" cy="285752"/>
          </a:xfrm>
        </p:spPr>
        <p:txBody>
          <a:bodyPr/>
          <a:lstStyle>
            <a:lvl1pPr marL="0" marR="0" indent="0" algn="l" defTabSz="914400" rtl="0" eaLnBrk="0" fontAlgn="base" latinLnBrk="0" hangingPunct="0">
              <a:lnSpc>
                <a:spcPct val="100000"/>
              </a:lnSpc>
              <a:spcBef>
                <a:spcPts val="600"/>
              </a:spcBef>
              <a:spcAft>
                <a:spcPct val="0"/>
              </a:spcAft>
              <a:buClr>
                <a:srgbClr val="6D6E71"/>
              </a:buClr>
              <a:buSzPct val="80000"/>
              <a:buFont typeface="Wingdings" pitchFamily="2" charset="2"/>
              <a:buNone/>
              <a:tabLst/>
              <a:defRPr lang="de-DE" sz="1000" b="1" kern="1200" dirty="0" smtClean="0">
                <a:solidFill>
                  <a:schemeClr val="tx1"/>
                </a:solidFill>
                <a:latin typeface="Arial" charset="0"/>
                <a:ea typeface="ＭＳ Ｐゴシック" pitchFamily="34" charset="-128"/>
                <a:cs typeface="Arial" charset="0"/>
              </a:defRPr>
            </a:lvl1pPr>
            <a:lvl2pPr>
              <a:defRPr lang="de-DE" sz="1000" b="1" kern="1200" dirty="0" smtClean="0">
                <a:solidFill>
                  <a:schemeClr val="tx1"/>
                </a:solidFill>
                <a:latin typeface="Arial" charset="0"/>
                <a:ea typeface="ＭＳ Ｐゴシック" pitchFamily="34" charset="-128"/>
                <a:cs typeface="Arial" charset="0"/>
              </a:defRPr>
            </a:lvl2pPr>
            <a:lvl3pPr>
              <a:defRPr lang="de-DE" sz="1000" b="1" kern="1200" dirty="0" smtClean="0">
                <a:solidFill>
                  <a:schemeClr val="tx1"/>
                </a:solidFill>
                <a:latin typeface="Arial" charset="0"/>
                <a:ea typeface="ＭＳ Ｐゴシック" pitchFamily="34" charset="-128"/>
                <a:cs typeface="Arial" charset="0"/>
              </a:defRPr>
            </a:lvl3pPr>
            <a:lvl4pPr>
              <a:defRPr lang="de-DE" sz="1000" b="1" kern="1200" dirty="0" smtClean="0">
                <a:solidFill>
                  <a:schemeClr val="tx1"/>
                </a:solidFill>
                <a:latin typeface="Arial" charset="0"/>
                <a:ea typeface="ＭＳ Ｐゴシック" pitchFamily="34" charset="-128"/>
                <a:cs typeface="Arial" charset="0"/>
              </a:defRPr>
            </a:lvl4pPr>
            <a:lvl5pPr>
              <a:defRPr lang="de-DE" sz="1000" b="1" kern="1200" dirty="0" smtClean="0">
                <a:solidFill>
                  <a:schemeClr val="tx1"/>
                </a:solidFill>
                <a:latin typeface="Arial" charset="0"/>
                <a:ea typeface="ＭＳ Ｐゴシック" pitchFamily="34" charset="-128"/>
                <a:cs typeface="Arial" charset="0"/>
              </a:defRPr>
            </a:lvl5pPr>
          </a:lstStyle>
          <a:p>
            <a:pPr lvl="0"/>
            <a:r>
              <a:rPr lang="de-DE" dirty="0" smtClean="0"/>
              <a:t>Bildunterschrift</a:t>
            </a:r>
            <a:endParaRPr lang="de-DE" dirty="0"/>
          </a:p>
        </p:txBody>
      </p:sp>
      <p:sp>
        <p:nvSpPr>
          <p:cNvPr id="18" name="Bildplatzhalter 15"/>
          <p:cNvSpPr>
            <a:spLocks noGrp="1"/>
          </p:cNvSpPr>
          <p:nvPr>
            <p:ph type="pic" sz="quarter" idx="22"/>
          </p:nvPr>
        </p:nvSpPr>
        <p:spPr>
          <a:xfrm>
            <a:off x="468313" y="1412875"/>
            <a:ext cx="5975350" cy="4159250"/>
          </a:xfrm>
        </p:spPr>
        <p:txBody>
          <a:bodyPr/>
          <a:lstStyle/>
          <a:p>
            <a:endParaRPr lang="de-DE" dirty="0"/>
          </a:p>
        </p:txBody>
      </p:sp>
      <p:sp>
        <p:nvSpPr>
          <p:cNvPr id="14"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a:prstGeom prst="rect">
            <a:avLst/>
          </a:prstGeo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a:latin typeface="Arial" pitchFamily="34" charset="0"/>
                <a:cs typeface="Arial" pitchFamily="34" charset="0"/>
              </a:defRPr>
            </a:lvl3pPr>
            <a:lvl4pPr marL="265113" marR="0" indent="184150" algn="l"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4" name="Titelplatzhalter 1"/>
          <p:cNvSpPr>
            <a:spLocks noGrp="1"/>
          </p:cNvSpPr>
          <p:nvPr>
            <p:ph type="title" hasCustomPrompt="1"/>
          </p:nvPr>
        </p:nvSpPr>
        <p:spPr>
          <a:xfrm>
            <a:off x="468313" y="359138"/>
            <a:ext cx="5760000" cy="360000"/>
          </a:xfrm>
          <a:prstGeom prst="rect">
            <a:avLst/>
          </a:prstGeom>
        </p:spPr>
        <p:txBody>
          <a:bodyPr vert="horz" wrap="none" lIns="0" tIns="0" rIns="0" bIns="0" rtlCol="0" anchor="b" anchorCtr="0">
            <a:noAutofit/>
          </a:bodyPr>
          <a:lstStyle>
            <a:lvl1pPr>
              <a:defRPr lang="de-DE" sz="2400" dirty="0">
                <a:latin typeface="Arial" pitchFamily="34" charset="0"/>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a:xfrm>
            <a:off x="6215063" y="6308725"/>
            <a:ext cx="2309812" cy="360363"/>
          </a:xfrm>
          <a:prstGeom prst="rect">
            <a:avLst/>
          </a:prstGeom>
        </p:spPr>
        <p:txBody>
          <a:bodyPr/>
          <a:lstStyle>
            <a:lvl1pPr>
              <a:defRPr>
                <a:latin typeface="Arial" pitchFamily="34" charset="0"/>
                <a:cs typeface="Arial" pitchFamily="34" charset="0"/>
              </a:defRPr>
            </a:lvl1pPr>
          </a:lstStyle>
          <a:p>
            <a:pPr>
              <a:defRPr/>
            </a:pPr>
            <a:fld id="{08ED5599-2F29-4331-BB7F-C2097F2BB2A2}" type="datetime1">
              <a:rPr lang="de-DE" smtClean="0"/>
              <a:pPr>
                <a:defRPr/>
              </a:pPr>
              <a:t>17.01.2016</a:t>
            </a:fld>
            <a:endParaRPr lang="de-DE" dirty="0"/>
          </a:p>
        </p:txBody>
      </p:sp>
      <p:sp>
        <p:nvSpPr>
          <p:cNvPr id="9" name="Foliennummernplatzhalter 15"/>
          <p:cNvSpPr>
            <a:spLocks noGrp="1"/>
          </p:cNvSpPr>
          <p:nvPr>
            <p:ph type="sldNum" sz="quarter" idx="12"/>
          </p:nvPr>
        </p:nvSpPr>
        <p:spPr>
          <a:xfrm>
            <a:off x="8501063" y="6308725"/>
            <a:ext cx="463550" cy="360363"/>
          </a:xfrm>
          <a:prstGeom prst="rect">
            <a:avLst/>
          </a:prstGeom>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‹Nr.›</a:t>
            </a:fld>
            <a:endParaRPr lang="de-DE" dirty="0"/>
          </a:p>
        </p:txBody>
      </p:sp>
      <p:sp>
        <p:nvSpPr>
          <p:cNvPr id="10" name="Fußzeilenplatzhalter 16"/>
          <p:cNvSpPr>
            <a:spLocks noGrp="1"/>
          </p:cNvSpPr>
          <p:nvPr>
            <p:ph type="ftr" sz="quarter" idx="13"/>
          </p:nvPr>
        </p:nvSpPr>
        <p:spPr>
          <a:xfrm>
            <a:off x="2700338" y="6308725"/>
            <a:ext cx="3443287" cy="358775"/>
          </a:xfrm>
          <a:prstGeom prst="rect">
            <a:avLst/>
          </a:prstGeom>
        </p:spPr>
        <p:txBody>
          <a:bodyPr/>
          <a:lstStyle>
            <a:lvl1pPr>
              <a:defRPr>
                <a:latin typeface="Arial" pitchFamily="34" charset="0"/>
                <a:cs typeface="Arial" pitchFamily="34" charset="0"/>
              </a:defRPr>
            </a:lvl1pPr>
          </a:lstStyle>
          <a:p>
            <a:pPr>
              <a:defRPr/>
            </a:pPr>
            <a:r>
              <a:rPr lang="de-DE" dirty="0" err="1" smtClean="0"/>
              <a:t>Speaker</a:t>
            </a:r>
            <a:endParaRPr lang="de-DE" dirty="0"/>
          </a:p>
        </p:txBody>
      </p:sp>
      <p:sp>
        <p:nvSpPr>
          <p:cNvPr id="11" name="Textfeld 10"/>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849630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4" name="Titelplatzhalter 1"/>
          <p:cNvSpPr>
            <a:spLocks noGrp="1"/>
          </p:cNvSpPr>
          <p:nvPr>
            <p:ph type="title" hasCustomPrompt="1"/>
          </p:nvPr>
        </p:nvSpPr>
        <p:spPr>
          <a:xfrm>
            <a:off x="468313" y="359428"/>
            <a:ext cx="5760000"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p:txBody>
          <a:bodyPr/>
          <a:lstStyle>
            <a:lvl1pPr>
              <a:defRPr>
                <a:latin typeface="Arial" pitchFamily="34" charset="0"/>
                <a:cs typeface="Arial" pitchFamily="34" charset="0"/>
              </a:defRPr>
            </a:lvl1pPr>
          </a:lstStyle>
          <a:p>
            <a:pPr>
              <a:defRPr/>
            </a:pPr>
            <a:fld id="{655F3A08-BB02-4774-93B0-BC55A06F104A}" type="datetime1">
              <a:rPr lang="de-DE" smtClean="0"/>
              <a:pPr>
                <a:defRPr/>
              </a:pPr>
              <a:t>17.01.2016</a:t>
            </a:fld>
            <a:endParaRPr lang="de-DE"/>
          </a:p>
        </p:txBody>
      </p:sp>
      <p:sp>
        <p:nvSpPr>
          <p:cNvPr id="9" name="Foliennummernplatzhalter 15"/>
          <p:cNvSpPr>
            <a:spLocks noGrp="1"/>
          </p:cNvSpPr>
          <p:nvPr>
            <p:ph type="sldNum" sz="quarter" idx="12"/>
          </p:nvPr>
        </p:nvSpPr>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‹Nr.›</a:t>
            </a:fld>
            <a:endParaRPr lang="de-DE" dirty="0"/>
          </a:p>
        </p:txBody>
      </p:sp>
      <p:sp>
        <p:nvSpPr>
          <p:cNvPr id="10" name="Fußzeilenplatzhalter 16"/>
          <p:cNvSpPr>
            <a:spLocks noGrp="1"/>
          </p:cNvSpPr>
          <p:nvPr>
            <p:ph type="ftr" sz="quarter" idx="13"/>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1" name="Textfeld 10"/>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EAA2A2DB-DD24-4EDA-A5AD-C30A4CDCDD90}" type="datetime1">
              <a:rPr lang="de-DE" smtClean="0"/>
              <a:pPr>
                <a:defRPr/>
              </a:pPr>
              <a:t>17.01.2016</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412875"/>
            <a:ext cx="8496300" cy="4516455"/>
          </a:xfrm>
        </p:spPr>
        <p:txBody>
          <a:bodyPr/>
          <a:lstStyle/>
          <a:p>
            <a:endParaRPr lang="de-DE"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373051"/>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449263" indent="-184150">
              <a:tabLst/>
              <a:defRPr sz="18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567C8B86-79A4-4A95-B3A2-64D640E26F24}" type="datetime1">
              <a:rPr lang="de-DE" smtClean="0"/>
              <a:pPr>
                <a:defRPr/>
              </a:pPr>
              <a:t>17.01.2016</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928802"/>
            <a:ext cx="5975350" cy="4000528"/>
          </a:xfrm>
        </p:spPr>
        <p:txBody>
          <a:bodyPr/>
          <a:lstStyle/>
          <a:p>
            <a:endParaRPr lang="de-DE" dirty="0"/>
          </a:p>
        </p:txBody>
      </p:sp>
      <p:sp>
        <p:nvSpPr>
          <p:cNvPr id="11"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3786190"/>
            <a:ext cx="5975350" cy="2143140"/>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ADC49E50-3BC0-4F37-8AEA-9BA519E030E7}" type="datetime1">
              <a:rPr lang="de-DE" smtClean="0"/>
              <a:pPr>
                <a:defRPr/>
              </a:pPr>
              <a:t>17.01.2016</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32" name="Bildplatzhalter 15"/>
          <p:cNvSpPr>
            <a:spLocks noGrp="1"/>
          </p:cNvSpPr>
          <p:nvPr>
            <p:ph type="pic" sz="quarter" idx="26"/>
          </p:nvPr>
        </p:nvSpPr>
        <p:spPr>
          <a:xfrm>
            <a:off x="468312" y="1412875"/>
            <a:ext cx="2898000" cy="2232026"/>
          </a:xfrm>
        </p:spPr>
        <p:txBody>
          <a:bodyPr/>
          <a:lstStyle/>
          <a:p>
            <a:endParaRPr lang="de-DE"/>
          </a:p>
        </p:txBody>
      </p:sp>
      <p:sp>
        <p:nvSpPr>
          <p:cNvPr id="34" name="Bildplatzhalter 15"/>
          <p:cNvSpPr>
            <a:spLocks noGrp="1"/>
          </p:cNvSpPr>
          <p:nvPr>
            <p:ph type="pic" sz="quarter" idx="27"/>
          </p:nvPr>
        </p:nvSpPr>
        <p:spPr>
          <a:xfrm>
            <a:off x="3545663" y="1412874"/>
            <a:ext cx="2898000" cy="2232026"/>
          </a:xfrm>
        </p:spPr>
        <p:txBody>
          <a:bodyPr/>
          <a:lstStyle/>
          <a:p>
            <a:endParaRPr lang="de-DE"/>
          </a:p>
        </p:txBody>
      </p:sp>
      <p:sp>
        <p:nvSpPr>
          <p:cNvPr id="14"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8341B22F-FA95-48FD-9511-1AC924152494}" type="datetime1">
              <a:rPr lang="de-DE" smtClean="0"/>
              <a:pPr>
                <a:defRPr/>
              </a:pPr>
              <a:t>17.01.2016</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9" name="Rechteck 18"/>
          <p:cNvSpPr/>
          <p:nvPr userDrawn="1"/>
        </p:nvSpPr>
        <p:spPr>
          <a:xfrm>
            <a:off x="6609134" y="1928802"/>
            <a:ext cx="2355479" cy="1138773"/>
          </a:xfrm>
          <a:prstGeom prst="rect">
            <a:avLst/>
          </a:prstGeom>
        </p:spPr>
        <p:txBody>
          <a:bodyPr wrap="square" lIns="0" tIns="0" rIns="0" bIns="0">
            <a:spAutoFit/>
          </a:bodyPr>
          <a:lstStyle/>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Einsteinufer 37</a:t>
            </a:r>
            <a:b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b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10587 Berlin, Germany</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Phone +49 30 31002-0</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www.hhi.fraunhofer.de</a:t>
            </a:r>
            <a:endParaRPr kumimoji="0" lang="de-DE" sz="16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2" name="Rechteck 21"/>
          <p:cNvSpPr/>
          <p:nvPr userDrawn="1"/>
        </p:nvSpPr>
        <p:spPr>
          <a:xfrm>
            <a:off x="468312" y="360000"/>
            <a:ext cx="5746762" cy="369332"/>
          </a:xfrm>
          <a:prstGeom prst="rect">
            <a:avLst/>
          </a:prstGeom>
        </p:spPr>
        <p:txBody>
          <a:bodyPr wrap="squar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Be our Guest – become a Partner</a:t>
            </a:r>
            <a:endParaRPr kumimoji="0" lang="de-DE" sz="2400" b="1"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4" name="Rechteck 23"/>
          <p:cNvSpPr/>
          <p:nvPr userDrawn="1"/>
        </p:nvSpPr>
        <p:spPr>
          <a:xfrm>
            <a:off x="468313" y="1412875"/>
            <a:ext cx="5975350" cy="307777"/>
          </a:xfrm>
          <a:prstGeom prst="rect">
            <a:avLst/>
          </a:prstGeom>
        </p:spPr>
        <p:txBody>
          <a:bodyPr wrap="square" lIns="0" tIns="0" rIns="0" bIns="0">
            <a:spAutoFit/>
          </a:bodyPr>
          <a:lstStyle/>
          <a:p>
            <a:pPr marL="263525" marR="0" lvl="1" indent="-2635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20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The Fraunhofer Heinrich Hertz Institute</a:t>
            </a:r>
            <a:endParaRPr kumimoji="0" lang="de-DE" sz="20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pic>
        <p:nvPicPr>
          <p:cNvPr id="25" name="Grafik 24" descr="Abschlussbildjpg.jpg"/>
          <p:cNvPicPr>
            <a:picLocks noChangeAspect="1"/>
          </p:cNvPicPr>
          <p:nvPr userDrawn="1"/>
        </p:nvPicPr>
        <p:blipFill>
          <a:blip r:embed="rId3" cstate="print"/>
          <a:stretch>
            <a:fillRect/>
          </a:stretch>
        </p:blipFill>
        <p:spPr>
          <a:xfrm>
            <a:off x="468313" y="2000240"/>
            <a:ext cx="5675323" cy="3826790"/>
          </a:xfrm>
          <a:prstGeom prst="rect">
            <a:avLst/>
          </a:prstGeom>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HI Titel">
    <p:spTree>
      <p:nvGrpSpPr>
        <p:cNvPr id="1" name=""/>
        <p:cNvGrpSpPr/>
        <p:nvPr/>
      </p:nvGrpSpPr>
      <p:grpSpPr>
        <a:xfrm>
          <a:off x="0" y="0"/>
          <a:ext cx="0" cy="0"/>
          <a:chOff x="0" y="0"/>
          <a:chExt cx="0" cy="0"/>
        </a:xfrm>
      </p:grpSpPr>
      <p:pic>
        <p:nvPicPr>
          <p:cNvPr id="23" name="Bildplatzhalter 10" descr="image_title_3b.jpg"/>
          <p:cNvPicPr>
            <a:picLocks noChangeAspect="1"/>
          </p:cNvPicPr>
          <p:nvPr userDrawn="1"/>
        </p:nvPicPr>
        <p:blipFill>
          <a:blip r:embed="rId2" cstate="print"/>
          <a:srcRect l="2715" r="2715"/>
          <a:stretch>
            <a:fillRect/>
          </a:stretch>
        </p:blipFill>
        <p:spPr bwMode="auto">
          <a:xfrm>
            <a:off x="6103144" y="3626644"/>
            <a:ext cx="3040856" cy="2520155"/>
          </a:xfrm>
          <a:prstGeom prst="rect">
            <a:avLst/>
          </a:prstGeom>
          <a:noFill/>
          <a:ln w="9525">
            <a:noFill/>
            <a:miter lim="800000"/>
            <a:headEnd/>
            <a:tailEnd/>
          </a:ln>
        </p:spPr>
      </p:pic>
      <p:pic>
        <p:nvPicPr>
          <p:cNvPr id="25" name="Bildplatzhalter 9" descr="image_title_2a.jpg"/>
          <p:cNvPicPr>
            <a:picLocks noChangeAspect="1"/>
          </p:cNvPicPr>
          <p:nvPr userDrawn="1"/>
        </p:nvPicPr>
        <p:blipFill>
          <a:blip r:embed="rId3" cstate="print"/>
          <a:srcRect l="2715" r="2715"/>
          <a:stretch>
            <a:fillRect/>
          </a:stretch>
        </p:blipFill>
        <p:spPr bwMode="auto">
          <a:xfrm>
            <a:off x="3042000" y="3626644"/>
            <a:ext cx="3060000" cy="2520155"/>
          </a:xfrm>
          <a:prstGeom prst="rect">
            <a:avLst/>
          </a:prstGeom>
          <a:noFill/>
          <a:ln w="9525">
            <a:noFill/>
            <a:miter lim="800000"/>
            <a:headEnd/>
            <a:tailEnd/>
          </a:ln>
        </p:spPr>
      </p:pic>
      <p:pic>
        <p:nvPicPr>
          <p:cNvPr id="26" name="Bildplatzhalter 14" descr="image_title_1a.jpg"/>
          <p:cNvPicPr>
            <a:picLocks noChangeAspect="1"/>
          </p:cNvPicPr>
          <p:nvPr userDrawn="1"/>
        </p:nvPicPr>
        <p:blipFill>
          <a:blip r:embed="rId4" cstate="print"/>
          <a:srcRect l="2715" r="2715"/>
          <a:stretch>
            <a:fillRect/>
          </a:stretch>
        </p:blipFill>
        <p:spPr bwMode="auto">
          <a:xfrm>
            <a:off x="0" y="3626644"/>
            <a:ext cx="3040856" cy="2520155"/>
          </a:xfrm>
          <a:prstGeom prst="rect">
            <a:avLst/>
          </a:prstGeom>
          <a:noFill/>
          <a:ln w="9525">
            <a:noFill/>
            <a:miter lim="800000"/>
            <a:headEnd/>
            <a:tailEnd/>
          </a:ln>
        </p:spPr>
      </p:pic>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3625"/>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5" cstate="print"/>
          <a:srcRect/>
          <a:stretch>
            <a:fillRect/>
          </a:stretch>
        </p:blipFill>
        <p:spPr bwMode="auto">
          <a:xfrm>
            <a:off x="161925" y="203200"/>
            <a:ext cx="2439988" cy="511175"/>
          </a:xfrm>
          <a:prstGeom prst="rect">
            <a:avLst/>
          </a:prstGeom>
          <a:noFill/>
          <a:ln w="9525">
            <a:noFill/>
            <a:miter lim="800000"/>
            <a:headEnd/>
            <a:tailEnd/>
          </a:ln>
        </p:spPr>
      </p:pic>
      <p:sp>
        <p:nvSpPr>
          <p:cNvPr id="22" name="Textplatzhalter 21"/>
          <p:cNvSpPr>
            <a:spLocks noGrp="1"/>
          </p:cNvSpPr>
          <p:nvPr>
            <p:ph type="body" sz="quarter" idx="11"/>
          </p:nvPr>
        </p:nvSpPr>
        <p:spPr>
          <a:xfrm>
            <a:off x="468313" y="1773238"/>
            <a:ext cx="8496300" cy="430887"/>
          </a:xfr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p:txBody>
          <a:bodyPr/>
          <a:lstStyle>
            <a:lvl1pPr>
              <a:defRPr>
                <a:latin typeface="Arial" pitchFamily="34" charset="0"/>
                <a:cs typeface="Arial" pitchFamily="34" charset="0"/>
              </a:defRPr>
            </a:lvl1pPr>
          </a:lstStyle>
          <a:p>
            <a:pPr>
              <a:defRPr/>
            </a:pPr>
            <a:fld id="{A518B112-AC83-4F12-AC32-ED57A4495B84}" type="datetime1">
              <a:rPr lang="de-DE" smtClean="0"/>
              <a:pPr>
                <a:defRPr/>
              </a:pPr>
              <a:t>17.01.2016</a:t>
            </a:fld>
            <a:endParaRPr lang="de-DE" dirty="0"/>
          </a:p>
        </p:txBody>
      </p:sp>
      <p:sp>
        <p:nvSpPr>
          <p:cNvPr id="19" name="Foliennummernplatzhalter 15"/>
          <p:cNvSpPr>
            <a:spLocks noGrp="1"/>
          </p:cNvSpPr>
          <p:nvPr>
            <p:ph type="sldNum" sz="quarter" idx="21"/>
          </p:nvPr>
        </p:nvSpPr>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‹Nr.›</a:t>
            </a:fld>
            <a:endParaRPr lang="de-DE" dirty="0"/>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HHI Titel">
    <p:spTree>
      <p:nvGrpSpPr>
        <p:cNvPr id="1" name=""/>
        <p:cNvGrpSpPr/>
        <p:nvPr/>
      </p:nvGrpSpPr>
      <p:grpSpPr>
        <a:xfrm>
          <a:off x="0" y="0"/>
          <a:ext cx="0" cy="0"/>
          <a:chOff x="0" y="0"/>
          <a:chExt cx="0" cy="0"/>
        </a:xfrm>
      </p:grpSpPr>
      <p:pic>
        <p:nvPicPr>
          <p:cNvPr id="23" name="Bildplatzhalter 14" descr="image_title_1a.jpg"/>
          <p:cNvPicPr>
            <a:picLocks noChangeAspect="1"/>
          </p:cNvPicPr>
          <p:nvPr userDrawn="1"/>
        </p:nvPicPr>
        <p:blipFill>
          <a:blip r:embed="rId2" cstate="print"/>
          <a:srcRect l="2715" r="2715"/>
          <a:stretch>
            <a:fillRect/>
          </a:stretch>
        </p:blipFill>
        <p:spPr bwMode="auto">
          <a:xfrm>
            <a:off x="0" y="3626644"/>
            <a:ext cx="3040856" cy="2520155"/>
          </a:xfrm>
          <a:prstGeom prst="rect">
            <a:avLst/>
          </a:prstGeom>
          <a:noFill/>
          <a:ln w="9525">
            <a:noFill/>
            <a:miter lim="800000"/>
            <a:headEnd/>
            <a:tailEnd/>
          </a:ln>
        </p:spPr>
      </p:pic>
      <p:pic>
        <p:nvPicPr>
          <p:cNvPr id="24" name="Bildplatzhalter 10" descr="image_title_3b.jpg"/>
          <p:cNvPicPr>
            <a:picLocks noChangeAspect="1"/>
          </p:cNvPicPr>
          <p:nvPr userDrawn="1"/>
        </p:nvPicPr>
        <p:blipFill>
          <a:blip r:embed="rId3" cstate="print"/>
          <a:srcRect l="2715" r="2715"/>
          <a:stretch>
            <a:fillRect/>
          </a:stretch>
        </p:blipFill>
        <p:spPr bwMode="auto">
          <a:xfrm>
            <a:off x="6103144" y="3626644"/>
            <a:ext cx="3040856" cy="2520155"/>
          </a:xfrm>
          <a:prstGeom prst="rect">
            <a:avLst/>
          </a:prstGeom>
          <a:noFill/>
          <a:ln w="9525">
            <a:noFill/>
            <a:miter lim="800000"/>
            <a:headEnd/>
            <a:tailEnd/>
          </a:ln>
        </p:spPr>
      </p:pic>
      <p:sp>
        <p:nvSpPr>
          <p:cNvPr id="25" name="Bildplatzhalter 22"/>
          <p:cNvSpPr>
            <a:spLocks noGrp="1"/>
          </p:cNvSpPr>
          <p:nvPr>
            <p:ph type="pic" sz="quarter" idx="24"/>
          </p:nvPr>
        </p:nvSpPr>
        <p:spPr>
          <a:xfrm>
            <a:off x="3042000" y="3626645"/>
            <a:ext cx="3060000" cy="2512218"/>
          </a:xfrm>
        </p:spPr>
        <p:txBody>
          <a:bodyPr/>
          <a:lstStyle>
            <a:lvl1pPr>
              <a:defRPr>
                <a:latin typeface="Arial" pitchFamily="34" charset="0"/>
                <a:cs typeface="Arial" pitchFamily="34" charset="0"/>
              </a:defRPr>
            </a:lvl1pPr>
          </a:lstStyle>
          <a:p>
            <a:endParaRPr lang="de-DE"/>
          </a:p>
        </p:txBody>
      </p:sp>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1244"/>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4" cstate="print"/>
          <a:stretch>
            <a:fillRect/>
          </a:stretch>
        </p:blipFill>
        <p:spPr bwMode="auto">
          <a:xfrm>
            <a:off x="161925" y="203200"/>
            <a:ext cx="2439903" cy="511257"/>
          </a:xfrm>
          <a:prstGeom prst="rect">
            <a:avLst/>
          </a:prstGeom>
          <a:noFill/>
          <a:ln>
            <a:noFill/>
          </a:ln>
        </p:spPr>
      </p:pic>
      <p:sp>
        <p:nvSpPr>
          <p:cNvPr id="22" name="Textplatzhalter 21"/>
          <p:cNvSpPr>
            <a:spLocks noGrp="1"/>
          </p:cNvSpPr>
          <p:nvPr>
            <p:ph type="body" sz="quarter" idx="11"/>
          </p:nvPr>
        </p:nvSpPr>
        <p:spPr>
          <a:xfrm>
            <a:off x="468313" y="1773238"/>
            <a:ext cx="8496300" cy="430887"/>
          </a:xfr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p:txBody>
          <a:bodyPr/>
          <a:lstStyle>
            <a:lvl1pPr>
              <a:defRPr>
                <a:latin typeface="Arial" pitchFamily="34" charset="0"/>
                <a:cs typeface="Arial" pitchFamily="34" charset="0"/>
              </a:defRPr>
            </a:lvl1pPr>
          </a:lstStyle>
          <a:p>
            <a:pPr>
              <a:defRPr/>
            </a:pPr>
            <a:fld id="{E1D41653-263C-4258-8364-6DA16DD6848D}" type="datetime1">
              <a:rPr lang="de-DE" smtClean="0"/>
              <a:pPr>
                <a:defRPr/>
              </a:pPr>
              <a:t>17.01.2016</a:t>
            </a:fld>
            <a:endParaRPr lang="de-DE" dirty="0"/>
          </a:p>
        </p:txBody>
      </p:sp>
      <p:sp>
        <p:nvSpPr>
          <p:cNvPr id="19" name="Foliennummernplatzhalter 15"/>
          <p:cNvSpPr>
            <a:spLocks noGrp="1"/>
          </p:cNvSpPr>
          <p:nvPr>
            <p:ph type="sldNum" sz="quarter" idx="21"/>
          </p:nvPr>
        </p:nvSpPr>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‹Nr.›</a:t>
            </a:fld>
            <a:endParaRPr lang="de-DE"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265113" marR="0" indent="184150" algn="l"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4" name="Titelplatzhalter 1"/>
          <p:cNvSpPr>
            <a:spLocks noGrp="1"/>
          </p:cNvSpPr>
          <p:nvPr>
            <p:ph type="title" hasCustomPrompt="1"/>
          </p:nvPr>
        </p:nvSpPr>
        <p:spPr>
          <a:xfrm>
            <a:off x="468313" y="359138"/>
            <a:ext cx="5760000" cy="360000"/>
          </a:xfrm>
          <a:prstGeom prst="rect">
            <a:avLst/>
          </a:prstGeom>
        </p:spPr>
        <p:txBody>
          <a:bodyPr vert="horz" wrap="none" lIns="0" tIns="0" rIns="0" bIns="0" rtlCol="0" anchor="b" anchorCtr="0">
            <a:noAutofit/>
          </a:bodyPr>
          <a:lstStyle>
            <a:lvl1pPr>
              <a:defRPr lang="de-DE" sz="2400" dirty="0">
                <a:latin typeface="Arial" pitchFamily="34" charset="0"/>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p:txBody>
          <a:bodyPr/>
          <a:lstStyle>
            <a:lvl1pPr>
              <a:defRPr>
                <a:latin typeface="Arial" pitchFamily="34" charset="0"/>
                <a:cs typeface="Arial" pitchFamily="34" charset="0"/>
              </a:defRPr>
            </a:lvl1pPr>
          </a:lstStyle>
          <a:p>
            <a:pPr>
              <a:defRPr/>
            </a:pPr>
            <a:fld id="{831B82AA-2884-4BD5-BE75-5CB427C05127}" type="datetime1">
              <a:rPr lang="de-DE" smtClean="0"/>
              <a:pPr>
                <a:defRPr/>
              </a:pPr>
              <a:t>17.01.2016</a:t>
            </a:fld>
            <a:endParaRPr lang="de-DE" dirty="0"/>
          </a:p>
        </p:txBody>
      </p:sp>
      <p:sp>
        <p:nvSpPr>
          <p:cNvPr id="9" name="Foliennummernplatzhalter 15"/>
          <p:cNvSpPr>
            <a:spLocks noGrp="1"/>
          </p:cNvSpPr>
          <p:nvPr>
            <p:ph type="sldNum" sz="quarter" idx="12"/>
          </p:nvPr>
        </p:nvSpPr>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‹Nr.›</a:t>
            </a:fld>
            <a:endParaRPr lang="de-DE" dirty="0"/>
          </a:p>
        </p:txBody>
      </p:sp>
      <p:sp>
        <p:nvSpPr>
          <p:cNvPr id="10" name="Fußzeilenplatzhalter 16"/>
          <p:cNvSpPr>
            <a:spLocks noGrp="1"/>
          </p:cNvSpPr>
          <p:nvPr>
            <p:ph type="ftr" sz="quarter" idx="13"/>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1" name="Textfeld 10"/>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1"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C3DB5129-E758-4DC5-8DEA-CC19BDF72C42}" type="datetime1">
              <a:rPr lang="de-DE" smtClean="0"/>
              <a:pPr>
                <a:defRPr/>
              </a:pPr>
              <a:t>17.01.2016</a:t>
            </a:fld>
            <a:endParaRPr lang="de-DE" dirty="0"/>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034EDD78-8215-4C5B-A078-937F7BB6788D}" type="datetime1">
              <a:rPr lang="de-DE" smtClean="0"/>
              <a:pPr>
                <a:defRPr/>
              </a:pPr>
              <a:t>17.01.2016</a:t>
            </a:fld>
            <a:endParaRPr lang="de-DE" dirty="0"/>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Bildplatzhalter 15"/>
          <p:cNvSpPr>
            <a:spLocks noGrp="1"/>
          </p:cNvSpPr>
          <p:nvPr>
            <p:ph type="pic" sz="quarter" idx="28"/>
          </p:nvPr>
        </p:nvSpPr>
        <p:spPr bwMode="auto">
          <a:xfrm>
            <a:off x="6605587" y="1412875"/>
            <a:ext cx="2359025" cy="2087563"/>
          </a:xfrm>
          <a:prstGeom prst="rect">
            <a:avLst/>
          </a:prstGeom>
          <a:no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endParaRPr>
          </a:p>
        </p:txBody>
      </p:sp>
      <p:sp>
        <p:nvSpPr>
          <p:cNvPr id="18" name="Inhaltsplatzhalter 5"/>
          <p:cNvSpPr>
            <a:spLocks noGrp="1"/>
          </p:cNvSpPr>
          <p:nvPr>
            <p:ph sz="quarter" idx="11"/>
          </p:nvPr>
        </p:nvSpPr>
        <p:spPr bwMode="auto">
          <a:xfrm>
            <a:off x="6605588" y="3644900"/>
            <a:ext cx="2358412" cy="2284430"/>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a:prstGeom prst="rect">
            <a:avLst/>
          </a:prstGeo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1" name="Inhaltsplatzhalter 5"/>
          <p:cNvSpPr>
            <a:spLocks noGrp="1"/>
          </p:cNvSpPr>
          <p:nvPr>
            <p:ph sz="quarter" idx="11"/>
          </p:nvPr>
        </p:nvSpPr>
        <p:spPr bwMode="auto">
          <a:xfrm>
            <a:off x="6605588" y="1412875"/>
            <a:ext cx="2358412" cy="4516455"/>
          </a:xfrm>
          <a:prstGeom prst="rect">
            <a:avLst/>
          </a:prstGeo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a:xfrm>
            <a:off x="6215063" y="6308725"/>
            <a:ext cx="2309812" cy="360363"/>
          </a:xfrm>
          <a:prstGeom prst="rect">
            <a:avLst/>
          </a:prstGeom>
        </p:spPr>
        <p:txBody>
          <a:bodyPr/>
          <a:lstStyle>
            <a:lvl1pPr>
              <a:defRPr>
                <a:latin typeface="Arial" pitchFamily="34" charset="0"/>
                <a:cs typeface="Arial" pitchFamily="34" charset="0"/>
              </a:defRPr>
            </a:lvl1pPr>
          </a:lstStyle>
          <a:p>
            <a:pPr>
              <a:defRPr/>
            </a:pPr>
            <a:fld id="{DBEFCC1C-7240-4716-AA9A-843265258B7F}" type="datetime1">
              <a:rPr lang="de-DE" smtClean="0"/>
              <a:pPr>
                <a:defRPr/>
              </a:pPr>
              <a:t>17.01.2016</a:t>
            </a:fld>
            <a:endParaRPr lang="de-DE" dirty="0"/>
          </a:p>
        </p:txBody>
      </p:sp>
      <p:sp>
        <p:nvSpPr>
          <p:cNvPr id="9" name="Foliennummernplatzhalter 13"/>
          <p:cNvSpPr>
            <a:spLocks noGrp="1"/>
          </p:cNvSpPr>
          <p:nvPr>
            <p:ph type="sldNum" sz="quarter" idx="13"/>
          </p:nvPr>
        </p:nvSpPr>
        <p:spPr>
          <a:xfrm>
            <a:off x="8501063" y="6308725"/>
            <a:ext cx="463550" cy="360363"/>
          </a:xfrm>
          <a:prstGeom prst="rect">
            <a:avLst/>
          </a:prstGeom>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a:xfrm>
            <a:off x="2700338" y="6308725"/>
            <a:ext cx="3443287" cy="358775"/>
          </a:xfrm>
          <a:prstGeom prst="rect">
            <a:avLst/>
          </a:prstGeom>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B5A8AF77-3643-4127-B31A-2A2099DB629C}" type="datetime1">
              <a:rPr lang="de-DE" smtClean="0"/>
              <a:pPr>
                <a:defRPr/>
              </a:pPr>
              <a:t>17.01.2016</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Textplatzhalter 24"/>
          <p:cNvSpPr>
            <a:spLocks noGrp="1"/>
          </p:cNvSpPr>
          <p:nvPr>
            <p:ph type="body" sz="quarter" idx="21" hasCustomPrompt="1"/>
          </p:nvPr>
        </p:nvSpPr>
        <p:spPr>
          <a:xfrm>
            <a:off x="468313" y="5643578"/>
            <a:ext cx="5975350" cy="285752"/>
          </a:xfrm>
        </p:spPr>
        <p:txBody>
          <a:bodyPr/>
          <a:lstStyle>
            <a:lvl1pPr marL="0" marR="0" indent="0" algn="l" defTabSz="914400" rtl="0" eaLnBrk="0" fontAlgn="base" latinLnBrk="0" hangingPunct="0">
              <a:lnSpc>
                <a:spcPct val="100000"/>
              </a:lnSpc>
              <a:spcBef>
                <a:spcPts val="600"/>
              </a:spcBef>
              <a:spcAft>
                <a:spcPct val="0"/>
              </a:spcAft>
              <a:buClr>
                <a:srgbClr val="6D6E71"/>
              </a:buClr>
              <a:buSzPct val="80000"/>
              <a:buFont typeface="Wingdings" pitchFamily="2" charset="2"/>
              <a:buNone/>
              <a:tabLst/>
              <a:defRPr lang="de-DE" sz="1000" b="1" kern="1200" dirty="0" smtClean="0">
                <a:solidFill>
                  <a:schemeClr val="tx1"/>
                </a:solidFill>
                <a:latin typeface="Arial" charset="0"/>
                <a:ea typeface="ＭＳ Ｐゴシック" pitchFamily="34" charset="-128"/>
                <a:cs typeface="Arial" charset="0"/>
              </a:defRPr>
            </a:lvl1pPr>
            <a:lvl2pPr>
              <a:defRPr lang="de-DE" sz="1000" b="1" kern="1200" dirty="0" smtClean="0">
                <a:solidFill>
                  <a:schemeClr val="tx1"/>
                </a:solidFill>
                <a:latin typeface="Arial" charset="0"/>
                <a:ea typeface="ＭＳ Ｐゴシック" pitchFamily="34" charset="-128"/>
                <a:cs typeface="Arial" charset="0"/>
              </a:defRPr>
            </a:lvl2pPr>
            <a:lvl3pPr>
              <a:defRPr lang="de-DE" sz="1000" b="1" kern="1200" dirty="0" smtClean="0">
                <a:solidFill>
                  <a:schemeClr val="tx1"/>
                </a:solidFill>
                <a:latin typeface="Arial" charset="0"/>
                <a:ea typeface="ＭＳ Ｐゴシック" pitchFamily="34" charset="-128"/>
                <a:cs typeface="Arial" charset="0"/>
              </a:defRPr>
            </a:lvl3pPr>
            <a:lvl4pPr>
              <a:defRPr lang="de-DE" sz="1000" b="1" kern="1200" dirty="0" smtClean="0">
                <a:solidFill>
                  <a:schemeClr val="tx1"/>
                </a:solidFill>
                <a:latin typeface="Arial" charset="0"/>
                <a:ea typeface="ＭＳ Ｐゴシック" pitchFamily="34" charset="-128"/>
                <a:cs typeface="Arial" charset="0"/>
              </a:defRPr>
            </a:lvl4pPr>
            <a:lvl5pPr>
              <a:defRPr lang="de-DE" sz="1000" b="1" kern="1200" dirty="0" smtClean="0">
                <a:solidFill>
                  <a:schemeClr val="tx1"/>
                </a:solidFill>
                <a:latin typeface="Arial" charset="0"/>
                <a:ea typeface="ＭＳ Ｐゴシック" pitchFamily="34" charset="-128"/>
                <a:cs typeface="Arial" charset="0"/>
              </a:defRPr>
            </a:lvl5pPr>
          </a:lstStyle>
          <a:p>
            <a:pPr lvl="0"/>
            <a:r>
              <a:rPr lang="de-DE" dirty="0" smtClean="0"/>
              <a:t>Bildunterschrift</a:t>
            </a:r>
            <a:endParaRPr lang="de-DE" dirty="0"/>
          </a:p>
        </p:txBody>
      </p:sp>
      <p:sp>
        <p:nvSpPr>
          <p:cNvPr id="18" name="Bildplatzhalter 15"/>
          <p:cNvSpPr>
            <a:spLocks noGrp="1"/>
          </p:cNvSpPr>
          <p:nvPr>
            <p:ph type="pic" sz="quarter" idx="22"/>
          </p:nvPr>
        </p:nvSpPr>
        <p:spPr>
          <a:xfrm>
            <a:off x="468313" y="1412875"/>
            <a:ext cx="5975350" cy="4159250"/>
          </a:xfrm>
        </p:spPr>
        <p:txBody>
          <a:bodyPr/>
          <a:lstStyle/>
          <a:p>
            <a:endParaRPr lang="de-DE" dirty="0"/>
          </a:p>
        </p:txBody>
      </p:sp>
      <p:sp>
        <p:nvSpPr>
          <p:cNvPr id="14"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849630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4" name="Titelplatzhalter 1"/>
          <p:cNvSpPr>
            <a:spLocks noGrp="1"/>
          </p:cNvSpPr>
          <p:nvPr>
            <p:ph type="title" hasCustomPrompt="1"/>
          </p:nvPr>
        </p:nvSpPr>
        <p:spPr>
          <a:xfrm>
            <a:off x="468313" y="359428"/>
            <a:ext cx="5760000"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p:txBody>
          <a:bodyPr/>
          <a:lstStyle>
            <a:lvl1pPr>
              <a:defRPr>
                <a:latin typeface="Arial" pitchFamily="34" charset="0"/>
                <a:cs typeface="Arial" pitchFamily="34" charset="0"/>
              </a:defRPr>
            </a:lvl1pPr>
          </a:lstStyle>
          <a:p>
            <a:pPr>
              <a:defRPr/>
            </a:pPr>
            <a:fld id="{8B2CC360-1CE3-4405-9C22-A4DB29A9897D}" type="datetime1">
              <a:rPr lang="de-DE" smtClean="0"/>
              <a:pPr>
                <a:defRPr/>
              </a:pPr>
              <a:t>17.01.2016</a:t>
            </a:fld>
            <a:endParaRPr lang="de-DE"/>
          </a:p>
        </p:txBody>
      </p:sp>
      <p:sp>
        <p:nvSpPr>
          <p:cNvPr id="9" name="Foliennummernplatzhalter 15"/>
          <p:cNvSpPr>
            <a:spLocks noGrp="1"/>
          </p:cNvSpPr>
          <p:nvPr>
            <p:ph type="sldNum" sz="quarter" idx="12"/>
          </p:nvPr>
        </p:nvSpPr>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‹Nr.›</a:t>
            </a:fld>
            <a:endParaRPr lang="de-DE" dirty="0"/>
          </a:p>
        </p:txBody>
      </p:sp>
      <p:sp>
        <p:nvSpPr>
          <p:cNvPr id="10" name="Fußzeilenplatzhalter 16"/>
          <p:cNvSpPr>
            <a:spLocks noGrp="1"/>
          </p:cNvSpPr>
          <p:nvPr>
            <p:ph type="ftr" sz="quarter" idx="13"/>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1" name="Textfeld 10"/>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ACE9FAF4-21BD-4A1D-9DC2-265712CC0113}" type="datetime1">
              <a:rPr lang="de-DE" smtClean="0"/>
              <a:pPr>
                <a:defRPr/>
              </a:pPr>
              <a:t>17.01.2016</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412875"/>
            <a:ext cx="8496300" cy="4516455"/>
          </a:xfrm>
        </p:spPr>
        <p:txBody>
          <a:bodyPr/>
          <a:lstStyle/>
          <a:p>
            <a:endParaRPr lang="de-DE"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7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373051"/>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449263" indent="-184150">
              <a:tabLst/>
              <a:defRPr sz="18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783B08F1-74E7-45C0-AC1C-D0E1A1276C90}" type="datetime1">
              <a:rPr lang="de-DE" smtClean="0"/>
              <a:pPr>
                <a:defRPr/>
              </a:pPr>
              <a:t>17.01.2016</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928802"/>
            <a:ext cx="5975350" cy="4000528"/>
          </a:xfrm>
        </p:spPr>
        <p:txBody>
          <a:bodyPr/>
          <a:lstStyle/>
          <a:p>
            <a:endParaRPr lang="de-DE" dirty="0"/>
          </a:p>
        </p:txBody>
      </p:sp>
      <p:sp>
        <p:nvSpPr>
          <p:cNvPr id="11"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3786190"/>
            <a:ext cx="5975350" cy="2143140"/>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66CF7FC5-3A6A-4327-A1CA-16F0D5F756E5}" type="datetime1">
              <a:rPr lang="de-DE" smtClean="0"/>
              <a:pPr>
                <a:defRPr/>
              </a:pPr>
              <a:t>17.01.2016</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32" name="Bildplatzhalter 15"/>
          <p:cNvSpPr>
            <a:spLocks noGrp="1"/>
          </p:cNvSpPr>
          <p:nvPr>
            <p:ph type="pic" sz="quarter" idx="26"/>
          </p:nvPr>
        </p:nvSpPr>
        <p:spPr>
          <a:xfrm>
            <a:off x="468312" y="1412875"/>
            <a:ext cx="2898000" cy="2232026"/>
          </a:xfrm>
        </p:spPr>
        <p:txBody>
          <a:bodyPr/>
          <a:lstStyle/>
          <a:p>
            <a:endParaRPr lang="de-DE"/>
          </a:p>
        </p:txBody>
      </p:sp>
      <p:sp>
        <p:nvSpPr>
          <p:cNvPr id="34" name="Bildplatzhalter 15"/>
          <p:cNvSpPr>
            <a:spLocks noGrp="1"/>
          </p:cNvSpPr>
          <p:nvPr>
            <p:ph type="pic" sz="quarter" idx="27"/>
          </p:nvPr>
        </p:nvSpPr>
        <p:spPr>
          <a:xfrm>
            <a:off x="3545663" y="1412874"/>
            <a:ext cx="2898000" cy="2232026"/>
          </a:xfrm>
        </p:spPr>
        <p:txBody>
          <a:bodyPr/>
          <a:lstStyle/>
          <a:p>
            <a:endParaRPr lang="de-DE"/>
          </a:p>
        </p:txBody>
      </p:sp>
      <p:sp>
        <p:nvSpPr>
          <p:cNvPr id="14"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8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BC59C041-4EFB-470C-A60E-F080A09E693C}" type="datetime1">
              <a:rPr lang="de-DE" smtClean="0"/>
              <a:pPr>
                <a:defRPr/>
              </a:pPr>
              <a:t>17.01.2016</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9" name="Rechteck 18"/>
          <p:cNvSpPr/>
          <p:nvPr userDrawn="1"/>
        </p:nvSpPr>
        <p:spPr>
          <a:xfrm>
            <a:off x="6609134" y="1928802"/>
            <a:ext cx="2355479" cy="1138773"/>
          </a:xfrm>
          <a:prstGeom prst="rect">
            <a:avLst/>
          </a:prstGeom>
        </p:spPr>
        <p:txBody>
          <a:bodyPr wrap="square" lIns="0" tIns="0" rIns="0" bIns="0">
            <a:spAutoFit/>
          </a:bodyPr>
          <a:lstStyle/>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Einsteinufer 37</a:t>
            </a:r>
            <a:b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b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10587 Berlin, Germany</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Phone +49 30 31002-0</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www.hhi.fraunhofer.de</a:t>
            </a:r>
            <a:endParaRPr kumimoji="0" lang="de-DE" sz="16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2" name="Rechteck 21"/>
          <p:cNvSpPr/>
          <p:nvPr userDrawn="1"/>
        </p:nvSpPr>
        <p:spPr>
          <a:xfrm>
            <a:off x="468312" y="360000"/>
            <a:ext cx="5746762" cy="369332"/>
          </a:xfrm>
          <a:prstGeom prst="rect">
            <a:avLst/>
          </a:prstGeom>
        </p:spPr>
        <p:txBody>
          <a:bodyPr wrap="squar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Be our Guest – become a Partner</a:t>
            </a:r>
            <a:endParaRPr kumimoji="0" lang="de-DE" sz="2400" b="1"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4" name="Rechteck 23"/>
          <p:cNvSpPr/>
          <p:nvPr userDrawn="1"/>
        </p:nvSpPr>
        <p:spPr>
          <a:xfrm>
            <a:off x="468313" y="1412875"/>
            <a:ext cx="5975350" cy="307777"/>
          </a:xfrm>
          <a:prstGeom prst="rect">
            <a:avLst/>
          </a:prstGeom>
        </p:spPr>
        <p:txBody>
          <a:bodyPr wrap="square" lIns="0" tIns="0" rIns="0" bIns="0">
            <a:spAutoFit/>
          </a:bodyPr>
          <a:lstStyle/>
          <a:p>
            <a:pPr marL="263525" marR="0" lvl="1" indent="-2635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20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The Fraunhofer Heinrich Hertz Institute</a:t>
            </a:r>
            <a:endParaRPr kumimoji="0" lang="de-DE" sz="20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pic>
        <p:nvPicPr>
          <p:cNvPr id="25" name="Grafik 24" descr="Abschlussbildjpg.jpg"/>
          <p:cNvPicPr>
            <a:picLocks noChangeAspect="1"/>
          </p:cNvPicPr>
          <p:nvPr userDrawn="1"/>
        </p:nvPicPr>
        <p:blipFill>
          <a:blip r:embed="rId3" cstate="print"/>
          <a:stretch>
            <a:fillRect/>
          </a:stretch>
        </p:blipFill>
        <p:spPr>
          <a:xfrm>
            <a:off x="468313" y="2000240"/>
            <a:ext cx="5675323" cy="3826790"/>
          </a:xfrm>
          <a:prstGeom prst="rect">
            <a:avLst/>
          </a:prstGeom>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HI Titel">
    <p:spTree>
      <p:nvGrpSpPr>
        <p:cNvPr id="1" name=""/>
        <p:cNvGrpSpPr/>
        <p:nvPr/>
      </p:nvGrpSpPr>
      <p:grpSpPr>
        <a:xfrm>
          <a:off x="0" y="0"/>
          <a:ext cx="0" cy="0"/>
          <a:chOff x="0" y="0"/>
          <a:chExt cx="0" cy="0"/>
        </a:xfrm>
      </p:grpSpPr>
      <p:pic>
        <p:nvPicPr>
          <p:cNvPr id="23" name="Bildplatzhalter 10" descr="image_title_3b.jpg"/>
          <p:cNvPicPr>
            <a:picLocks noChangeAspect="1"/>
          </p:cNvPicPr>
          <p:nvPr userDrawn="1"/>
        </p:nvPicPr>
        <p:blipFill>
          <a:blip r:embed="rId2" cstate="print"/>
          <a:srcRect l="2715" r="2715"/>
          <a:stretch>
            <a:fillRect/>
          </a:stretch>
        </p:blipFill>
        <p:spPr bwMode="auto">
          <a:xfrm>
            <a:off x="6103144" y="3626644"/>
            <a:ext cx="3040856" cy="2520155"/>
          </a:xfrm>
          <a:prstGeom prst="rect">
            <a:avLst/>
          </a:prstGeom>
          <a:noFill/>
          <a:ln w="9525">
            <a:noFill/>
            <a:miter lim="800000"/>
            <a:headEnd/>
            <a:tailEnd/>
          </a:ln>
        </p:spPr>
      </p:pic>
      <p:pic>
        <p:nvPicPr>
          <p:cNvPr id="25" name="Bildplatzhalter 9" descr="image_title_2a.jpg"/>
          <p:cNvPicPr>
            <a:picLocks noChangeAspect="1"/>
          </p:cNvPicPr>
          <p:nvPr userDrawn="1"/>
        </p:nvPicPr>
        <p:blipFill>
          <a:blip r:embed="rId3" cstate="print"/>
          <a:srcRect l="2715" r="2715"/>
          <a:stretch>
            <a:fillRect/>
          </a:stretch>
        </p:blipFill>
        <p:spPr bwMode="auto">
          <a:xfrm>
            <a:off x="3042000" y="3626644"/>
            <a:ext cx="3060000" cy="2520155"/>
          </a:xfrm>
          <a:prstGeom prst="rect">
            <a:avLst/>
          </a:prstGeom>
          <a:noFill/>
          <a:ln w="9525">
            <a:noFill/>
            <a:miter lim="800000"/>
            <a:headEnd/>
            <a:tailEnd/>
          </a:ln>
        </p:spPr>
      </p:pic>
      <p:pic>
        <p:nvPicPr>
          <p:cNvPr id="26" name="Bildplatzhalter 14" descr="image_title_1a.jpg"/>
          <p:cNvPicPr>
            <a:picLocks noChangeAspect="1"/>
          </p:cNvPicPr>
          <p:nvPr userDrawn="1"/>
        </p:nvPicPr>
        <p:blipFill>
          <a:blip r:embed="rId4" cstate="print"/>
          <a:srcRect l="2715" r="2715"/>
          <a:stretch>
            <a:fillRect/>
          </a:stretch>
        </p:blipFill>
        <p:spPr bwMode="auto">
          <a:xfrm>
            <a:off x="0" y="3626644"/>
            <a:ext cx="3040856" cy="2520155"/>
          </a:xfrm>
          <a:prstGeom prst="rect">
            <a:avLst/>
          </a:prstGeom>
          <a:noFill/>
          <a:ln w="9525">
            <a:noFill/>
            <a:miter lim="800000"/>
            <a:headEnd/>
            <a:tailEnd/>
          </a:ln>
        </p:spPr>
      </p:pic>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3625"/>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5" cstate="print"/>
          <a:srcRect/>
          <a:stretch>
            <a:fillRect/>
          </a:stretch>
        </p:blipFill>
        <p:spPr bwMode="auto">
          <a:xfrm>
            <a:off x="161925" y="203200"/>
            <a:ext cx="2439988" cy="511175"/>
          </a:xfrm>
          <a:prstGeom prst="rect">
            <a:avLst/>
          </a:prstGeom>
          <a:noFill/>
          <a:ln w="9525">
            <a:noFill/>
            <a:miter lim="800000"/>
            <a:headEnd/>
            <a:tailEnd/>
          </a:ln>
        </p:spPr>
      </p:pic>
      <p:sp>
        <p:nvSpPr>
          <p:cNvPr id="22" name="Textplatzhalter 21"/>
          <p:cNvSpPr>
            <a:spLocks noGrp="1"/>
          </p:cNvSpPr>
          <p:nvPr>
            <p:ph type="body" sz="quarter" idx="11"/>
          </p:nvPr>
        </p:nvSpPr>
        <p:spPr>
          <a:xfrm>
            <a:off x="468313" y="1773238"/>
            <a:ext cx="8496300" cy="430887"/>
          </a:xfr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p:txBody>
          <a:bodyPr/>
          <a:lstStyle>
            <a:lvl1pPr>
              <a:defRPr>
                <a:latin typeface="Arial" pitchFamily="34" charset="0"/>
                <a:cs typeface="Arial" pitchFamily="34" charset="0"/>
              </a:defRPr>
            </a:lvl1pPr>
          </a:lstStyle>
          <a:p>
            <a:pPr>
              <a:defRPr/>
            </a:pPr>
            <a:fld id="{9E6ACC08-9EDE-440A-875E-E98F8E525CC3}" type="datetime1">
              <a:rPr lang="de-DE" smtClean="0"/>
              <a:pPr>
                <a:defRPr/>
              </a:pPr>
              <a:t>17.01.2016</a:t>
            </a:fld>
            <a:endParaRPr lang="de-DE" dirty="0"/>
          </a:p>
        </p:txBody>
      </p:sp>
      <p:sp>
        <p:nvSpPr>
          <p:cNvPr id="19" name="Foliennummernplatzhalter 15"/>
          <p:cNvSpPr>
            <a:spLocks noGrp="1"/>
          </p:cNvSpPr>
          <p:nvPr>
            <p:ph type="sldNum" sz="quarter" idx="21"/>
          </p:nvPr>
        </p:nvSpPr>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‹Nr.›</a:t>
            </a:fld>
            <a:endParaRPr lang="de-DE" dirty="0"/>
          </a:p>
        </p:txBody>
      </p:sp>
    </p:spTree>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HHI Titel">
    <p:spTree>
      <p:nvGrpSpPr>
        <p:cNvPr id="1" name=""/>
        <p:cNvGrpSpPr/>
        <p:nvPr/>
      </p:nvGrpSpPr>
      <p:grpSpPr>
        <a:xfrm>
          <a:off x="0" y="0"/>
          <a:ext cx="0" cy="0"/>
          <a:chOff x="0" y="0"/>
          <a:chExt cx="0" cy="0"/>
        </a:xfrm>
      </p:grpSpPr>
      <p:pic>
        <p:nvPicPr>
          <p:cNvPr id="23" name="Bildplatzhalter 14" descr="image_title_1a.jpg"/>
          <p:cNvPicPr>
            <a:picLocks noChangeAspect="1"/>
          </p:cNvPicPr>
          <p:nvPr userDrawn="1"/>
        </p:nvPicPr>
        <p:blipFill>
          <a:blip r:embed="rId2" cstate="print"/>
          <a:srcRect l="2715" r="2715"/>
          <a:stretch>
            <a:fillRect/>
          </a:stretch>
        </p:blipFill>
        <p:spPr bwMode="auto">
          <a:xfrm>
            <a:off x="0" y="3626644"/>
            <a:ext cx="3040856" cy="2520155"/>
          </a:xfrm>
          <a:prstGeom prst="rect">
            <a:avLst/>
          </a:prstGeom>
          <a:noFill/>
          <a:ln w="9525">
            <a:noFill/>
            <a:miter lim="800000"/>
            <a:headEnd/>
            <a:tailEnd/>
          </a:ln>
        </p:spPr>
      </p:pic>
      <p:pic>
        <p:nvPicPr>
          <p:cNvPr id="24" name="Bildplatzhalter 10" descr="image_title_3b.jpg"/>
          <p:cNvPicPr>
            <a:picLocks noChangeAspect="1"/>
          </p:cNvPicPr>
          <p:nvPr userDrawn="1"/>
        </p:nvPicPr>
        <p:blipFill>
          <a:blip r:embed="rId3" cstate="print"/>
          <a:srcRect l="2715" r="2715"/>
          <a:stretch>
            <a:fillRect/>
          </a:stretch>
        </p:blipFill>
        <p:spPr bwMode="auto">
          <a:xfrm>
            <a:off x="6103144" y="3626644"/>
            <a:ext cx="3040856" cy="2520155"/>
          </a:xfrm>
          <a:prstGeom prst="rect">
            <a:avLst/>
          </a:prstGeom>
          <a:noFill/>
          <a:ln w="9525">
            <a:noFill/>
            <a:miter lim="800000"/>
            <a:headEnd/>
            <a:tailEnd/>
          </a:ln>
        </p:spPr>
      </p:pic>
      <p:sp>
        <p:nvSpPr>
          <p:cNvPr id="25" name="Bildplatzhalter 22"/>
          <p:cNvSpPr>
            <a:spLocks noGrp="1"/>
          </p:cNvSpPr>
          <p:nvPr>
            <p:ph type="pic" sz="quarter" idx="24"/>
          </p:nvPr>
        </p:nvSpPr>
        <p:spPr>
          <a:xfrm>
            <a:off x="3042000" y="3626645"/>
            <a:ext cx="3060000" cy="2512218"/>
          </a:xfrm>
        </p:spPr>
        <p:txBody>
          <a:bodyPr/>
          <a:lstStyle>
            <a:lvl1pPr>
              <a:defRPr>
                <a:latin typeface="Arial" pitchFamily="34" charset="0"/>
                <a:cs typeface="Arial" pitchFamily="34" charset="0"/>
              </a:defRPr>
            </a:lvl1pPr>
          </a:lstStyle>
          <a:p>
            <a:endParaRPr lang="de-DE"/>
          </a:p>
        </p:txBody>
      </p:sp>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1244"/>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4" cstate="print"/>
          <a:stretch>
            <a:fillRect/>
          </a:stretch>
        </p:blipFill>
        <p:spPr bwMode="auto">
          <a:xfrm>
            <a:off x="161925" y="203200"/>
            <a:ext cx="2439903" cy="511257"/>
          </a:xfrm>
          <a:prstGeom prst="rect">
            <a:avLst/>
          </a:prstGeom>
          <a:noFill/>
          <a:ln>
            <a:noFill/>
          </a:ln>
        </p:spPr>
      </p:pic>
      <p:sp>
        <p:nvSpPr>
          <p:cNvPr id="22" name="Textplatzhalter 21"/>
          <p:cNvSpPr>
            <a:spLocks noGrp="1"/>
          </p:cNvSpPr>
          <p:nvPr>
            <p:ph type="body" sz="quarter" idx="11"/>
          </p:nvPr>
        </p:nvSpPr>
        <p:spPr>
          <a:xfrm>
            <a:off x="468313" y="1773238"/>
            <a:ext cx="8496300" cy="430887"/>
          </a:xfr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p:txBody>
          <a:bodyPr/>
          <a:lstStyle>
            <a:lvl1pPr>
              <a:defRPr>
                <a:latin typeface="Arial" pitchFamily="34" charset="0"/>
                <a:cs typeface="Arial" pitchFamily="34" charset="0"/>
              </a:defRPr>
            </a:lvl1pPr>
          </a:lstStyle>
          <a:p>
            <a:pPr>
              <a:defRPr/>
            </a:pPr>
            <a:fld id="{7C345AF4-E537-4DA6-93DC-B78B099EB62A}" type="datetime1">
              <a:rPr lang="de-DE" smtClean="0"/>
              <a:pPr>
                <a:defRPr/>
              </a:pPr>
              <a:t>17.01.2016</a:t>
            </a:fld>
            <a:endParaRPr lang="de-DE" dirty="0"/>
          </a:p>
        </p:txBody>
      </p:sp>
      <p:sp>
        <p:nvSpPr>
          <p:cNvPr id="19" name="Foliennummernplatzhalter 15"/>
          <p:cNvSpPr>
            <a:spLocks noGrp="1"/>
          </p:cNvSpPr>
          <p:nvPr>
            <p:ph type="sldNum" sz="quarter" idx="21"/>
          </p:nvPr>
        </p:nvSpPr>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‹Nr.›</a:t>
            </a:fld>
            <a:endParaRPr lang="de-DE"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265113" marR="0" indent="184150" algn="l"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4" name="Titelplatzhalter 1"/>
          <p:cNvSpPr>
            <a:spLocks noGrp="1"/>
          </p:cNvSpPr>
          <p:nvPr>
            <p:ph type="title" hasCustomPrompt="1"/>
          </p:nvPr>
        </p:nvSpPr>
        <p:spPr>
          <a:xfrm>
            <a:off x="468313" y="359138"/>
            <a:ext cx="5760000" cy="360000"/>
          </a:xfrm>
          <a:prstGeom prst="rect">
            <a:avLst/>
          </a:prstGeom>
        </p:spPr>
        <p:txBody>
          <a:bodyPr vert="horz" wrap="none" lIns="0" tIns="0" rIns="0" bIns="0" rtlCol="0" anchor="b" anchorCtr="0">
            <a:noAutofit/>
          </a:bodyPr>
          <a:lstStyle>
            <a:lvl1pPr>
              <a:defRPr lang="de-DE" sz="2400" dirty="0">
                <a:latin typeface="Arial" pitchFamily="34" charset="0"/>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p:txBody>
          <a:bodyPr/>
          <a:lstStyle>
            <a:lvl1pPr>
              <a:defRPr>
                <a:latin typeface="Arial" pitchFamily="34" charset="0"/>
                <a:cs typeface="Arial" pitchFamily="34" charset="0"/>
              </a:defRPr>
            </a:lvl1pPr>
          </a:lstStyle>
          <a:p>
            <a:pPr>
              <a:defRPr/>
            </a:pPr>
            <a:fld id="{AED5A142-21EC-461F-A4E4-3557FC0DB7FB}" type="datetime1">
              <a:rPr lang="de-DE" smtClean="0"/>
              <a:pPr>
                <a:defRPr/>
              </a:pPr>
              <a:t>17.01.2016</a:t>
            </a:fld>
            <a:endParaRPr lang="de-DE" dirty="0"/>
          </a:p>
        </p:txBody>
      </p:sp>
      <p:sp>
        <p:nvSpPr>
          <p:cNvPr id="9" name="Foliennummernplatzhalter 15"/>
          <p:cNvSpPr>
            <a:spLocks noGrp="1"/>
          </p:cNvSpPr>
          <p:nvPr>
            <p:ph type="sldNum" sz="quarter" idx="12"/>
          </p:nvPr>
        </p:nvSpPr>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‹Nr.›</a:t>
            </a:fld>
            <a:endParaRPr lang="de-DE" dirty="0"/>
          </a:p>
        </p:txBody>
      </p:sp>
      <p:sp>
        <p:nvSpPr>
          <p:cNvPr id="10" name="Fußzeilenplatzhalter 16"/>
          <p:cNvSpPr>
            <a:spLocks noGrp="1"/>
          </p:cNvSpPr>
          <p:nvPr>
            <p:ph type="ftr" sz="quarter" idx="13"/>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1" name="Textfeld 10"/>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1"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2D6AB63D-6939-40DE-BB03-27BF0C887B56}" type="datetime1">
              <a:rPr lang="de-DE" smtClean="0"/>
              <a:pPr>
                <a:defRPr/>
              </a:pPr>
              <a:t>17.01.2016</a:t>
            </a:fld>
            <a:endParaRPr lang="de-DE" dirty="0"/>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a:prstGeom prst="rect">
            <a:avLst/>
          </a:prstGeo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a:xfrm>
            <a:off x="6215063" y="6308725"/>
            <a:ext cx="2309812" cy="360363"/>
          </a:xfrm>
          <a:prstGeom prst="rect">
            <a:avLst/>
          </a:prstGeom>
        </p:spPr>
        <p:txBody>
          <a:bodyPr/>
          <a:lstStyle>
            <a:lvl1pPr>
              <a:defRPr>
                <a:latin typeface="Arial" pitchFamily="34" charset="0"/>
                <a:cs typeface="Arial" pitchFamily="34" charset="0"/>
              </a:defRPr>
            </a:lvl1pPr>
          </a:lstStyle>
          <a:p>
            <a:pPr>
              <a:defRPr/>
            </a:pPr>
            <a:fld id="{7BA037D9-2793-4370-8DF9-81F790DE2F85}" type="datetime1">
              <a:rPr lang="de-DE" smtClean="0"/>
              <a:pPr>
                <a:defRPr/>
              </a:pPr>
              <a:t>17.01.2016</a:t>
            </a:fld>
            <a:endParaRPr lang="de-DE" dirty="0"/>
          </a:p>
        </p:txBody>
      </p:sp>
      <p:sp>
        <p:nvSpPr>
          <p:cNvPr id="9" name="Foliennummernplatzhalter 13"/>
          <p:cNvSpPr>
            <a:spLocks noGrp="1"/>
          </p:cNvSpPr>
          <p:nvPr>
            <p:ph type="sldNum" sz="quarter" idx="13"/>
          </p:nvPr>
        </p:nvSpPr>
        <p:spPr>
          <a:xfrm>
            <a:off x="8501063" y="6308725"/>
            <a:ext cx="463550" cy="360363"/>
          </a:xfrm>
          <a:prstGeom prst="rect">
            <a:avLst/>
          </a:prstGeom>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a:xfrm>
            <a:off x="2700338" y="6308725"/>
            <a:ext cx="3443287" cy="358775"/>
          </a:xfrm>
          <a:prstGeom prst="rect">
            <a:avLst/>
          </a:prstGeom>
        </p:spPr>
        <p:txBody>
          <a:bodyPr/>
          <a:lstStyle>
            <a:lvl1pPr>
              <a:defRPr>
                <a:latin typeface="Arial" pitchFamily="34" charset="0"/>
                <a:cs typeface="Arial" pitchFamily="34" charset="0"/>
              </a:defRPr>
            </a:lvl1pPr>
          </a:lstStyle>
          <a:p>
            <a:pPr>
              <a:defRPr/>
            </a:pPr>
            <a:r>
              <a:rPr lang="de-DE" dirty="0" err="1"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Bildplatzhalter 15"/>
          <p:cNvSpPr>
            <a:spLocks noGrp="1"/>
          </p:cNvSpPr>
          <p:nvPr>
            <p:ph type="pic" sz="quarter" idx="28"/>
          </p:nvPr>
        </p:nvSpPr>
        <p:spPr bwMode="auto">
          <a:xfrm>
            <a:off x="6605587" y="1412875"/>
            <a:ext cx="2359025" cy="2087563"/>
          </a:xfrm>
          <a:prstGeom prst="rect">
            <a:avLst/>
          </a:prstGeom>
          <a:no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endParaRPr>
          </a:p>
        </p:txBody>
      </p:sp>
      <p:sp>
        <p:nvSpPr>
          <p:cNvPr id="18" name="Inhaltsplatzhalter 5"/>
          <p:cNvSpPr>
            <a:spLocks noGrp="1"/>
          </p:cNvSpPr>
          <p:nvPr>
            <p:ph sz="quarter" idx="11"/>
          </p:nvPr>
        </p:nvSpPr>
        <p:spPr bwMode="auto">
          <a:xfrm>
            <a:off x="6605588" y="3644900"/>
            <a:ext cx="2358412" cy="2284430"/>
          </a:xfrm>
          <a:prstGeom prst="rect">
            <a:avLst/>
          </a:prstGeo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492BBA87-36B4-4CAE-90B4-31018776C65E}" type="datetime1">
              <a:rPr lang="de-DE" smtClean="0"/>
              <a:pPr>
                <a:defRPr/>
              </a:pPr>
              <a:t>17.01.2016</a:t>
            </a:fld>
            <a:endParaRPr lang="de-DE" dirty="0"/>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Bildplatzhalter 15"/>
          <p:cNvSpPr>
            <a:spLocks noGrp="1"/>
          </p:cNvSpPr>
          <p:nvPr>
            <p:ph type="pic" sz="quarter" idx="28"/>
          </p:nvPr>
        </p:nvSpPr>
        <p:spPr bwMode="auto">
          <a:xfrm>
            <a:off x="6605587" y="1412875"/>
            <a:ext cx="2359025" cy="2087563"/>
          </a:xfrm>
          <a:prstGeom prst="rect">
            <a:avLst/>
          </a:prstGeom>
          <a:no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endParaRPr>
          </a:p>
        </p:txBody>
      </p:sp>
      <p:sp>
        <p:nvSpPr>
          <p:cNvPr id="18" name="Inhaltsplatzhalter 5"/>
          <p:cNvSpPr>
            <a:spLocks noGrp="1"/>
          </p:cNvSpPr>
          <p:nvPr>
            <p:ph sz="quarter" idx="11"/>
          </p:nvPr>
        </p:nvSpPr>
        <p:spPr bwMode="auto">
          <a:xfrm>
            <a:off x="6605588" y="3644900"/>
            <a:ext cx="2358412" cy="2284430"/>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501D219B-F0A5-407B-B086-59C554815E93}" type="datetime1">
              <a:rPr lang="de-DE" smtClean="0"/>
              <a:pPr>
                <a:defRPr/>
              </a:pPr>
              <a:t>17.01.2016</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Textplatzhalter 24"/>
          <p:cNvSpPr>
            <a:spLocks noGrp="1"/>
          </p:cNvSpPr>
          <p:nvPr>
            <p:ph type="body" sz="quarter" idx="21" hasCustomPrompt="1"/>
          </p:nvPr>
        </p:nvSpPr>
        <p:spPr>
          <a:xfrm>
            <a:off x="468313" y="5643578"/>
            <a:ext cx="5975350" cy="285752"/>
          </a:xfrm>
        </p:spPr>
        <p:txBody>
          <a:bodyPr/>
          <a:lstStyle>
            <a:lvl1pPr marL="0" marR="0" indent="0" algn="l" defTabSz="914400" rtl="0" eaLnBrk="0" fontAlgn="base" latinLnBrk="0" hangingPunct="0">
              <a:lnSpc>
                <a:spcPct val="100000"/>
              </a:lnSpc>
              <a:spcBef>
                <a:spcPts val="600"/>
              </a:spcBef>
              <a:spcAft>
                <a:spcPct val="0"/>
              </a:spcAft>
              <a:buClr>
                <a:srgbClr val="6D6E71"/>
              </a:buClr>
              <a:buSzPct val="80000"/>
              <a:buFont typeface="Wingdings" pitchFamily="2" charset="2"/>
              <a:buNone/>
              <a:tabLst/>
              <a:defRPr lang="de-DE" sz="1000" b="1" kern="1200" dirty="0" smtClean="0">
                <a:solidFill>
                  <a:schemeClr val="tx1"/>
                </a:solidFill>
                <a:latin typeface="Arial" charset="0"/>
                <a:ea typeface="ＭＳ Ｐゴシック" pitchFamily="34" charset="-128"/>
                <a:cs typeface="Arial" charset="0"/>
              </a:defRPr>
            </a:lvl1pPr>
            <a:lvl2pPr>
              <a:defRPr lang="de-DE" sz="1000" b="1" kern="1200" dirty="0" smtClean="0">
                <a:solidFill>
                  <a:schemeClr val="tx1"/>
                </a:solidFill>
                <a:latin typeface="Arial" charset="0"/>
                <a:ea typeface="ＭＳ Ｐゴシック" pitchFamily="34" charset="-128"/>
                <a:cs typeface="Arial" charset="0"/>
              </a:defRPr>
            </a:lvl2pPr>
            <a:lvl3pPr>
              <a:defRPr lang="de-DE" sz="1000" b="1" kern="1200" dirty="0" smtClean="0">
                <a:solidFill>
                  <a:schemeClr val="tx1"/>
                </a:solidFill>
                <a:latin typeface="Arial" charset="0"/>
                <a:ea typeface="ＭＳ Ｐゴシック" pitchFamily="34" charset="-128"/>
                <a:cs typeface="Arial" charset="0"/>
              </a:defRPr>
            </a:lvl3pPr>
            <a:lvl4pPr>
              <a:defRPr lang="de-DE" sz="1000" b="1" kern="1200" dirty="0" smtClean="0">
                <a:solidFill>
                  <a:schemeClr val="tx1"/>
                </a:solidFill>
                <a:latin typeface="Arial" charset="0"/>
                <a:ea typeface="ＭＳ Ｐゴシック" pitchFamily="34" charset="-128"/>
                <a:cs typeface="Arial" charset="0"/>
              </a:defRPr>
            </a:lvl4pPr>
            <a:lvl5pPr>
              <a:defRPr lang="de-DE" sz="1000" b="1" kern="1200" dirty="0" smtClean="0">
                <a:solidFill>
                  <a:schemeClr val="tx1"/>
                </a:solidFill>
                <a:latin typeface="Arial" charset="0"/>
                <a:ea typeface="ＭＳ Ｐゴシック" pitchFamily="34" charset="-128"/>
                <a:cs typeface="Arial" charset="0"/>
              </a:defRPr>
            </a:lvl5pPr>
          </a:lstStyle>
          <a:p>
            <a:pPr lvl="0"/>
            <a:r>
              <a:rPr lang="de-DE" dirty="0" smtClean="0"/>
              <a:t>Bildunterschrift</a:t>
            </a:r>
            <a:endParaRPr lang="de-DE" dirty="0"/>
          </a:p>
        </p:txBody>
      </p:sp>
      <p:sp>
        <p:nvSpPr>
          <p:cNvPr id="18" name="Bildplatzhalter 15"/>
          <p:cNvSpPr>
            <a:spLocks noGrp="1"/>
          </p:cNvSpPr>
          <p:nvPr>
            <p:ph type="pic" sz="quarter" idx="22"/>
          </p:nvPr>
        </p:nvSpPr>
        <p:spPr>
          <a:xfrm>
            <a:off x="468313" y="1412875"/>
            <a:ext cx="5975350" cy="4159250"/>
          </a:xfrm>
        </p:spPr>
        <p:txBody>
          <a:bodyPr/>
          <a:lstStyle/>
          <a:p>
            <a:endParaRPr lang="de-DE" dirty="0"/>
          </a:p>
        </p:txBody>
      </p:sp>
      <p:sp>
        <p:nvSpPr>
          <p:cNvPr id="14"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849630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4" name="Titelplatzhalter 1"/>
          <p:cNvSpPr>
            <a:spLocks noGrp="1"/>
          </p:cNvSpPr>
          <p:nvPr>
            <p:ph type="title" hasCustomPrompt="1"/>
          </p:nvPr>
        </p:nvSpPr>
        <p:spPr>
          <a:xfrm>
            <a:off x="468313" y="359428"/>
            <a:ext cx="5760000"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p:txBody>
          <a:bodyPr/>
          <a:lstStyle>
            <a:lvl1pPr>
              <a:defRPr>
                <a:latin typeface="Arial" pitchFamily="34" charset="0"/>
                <a:cs typeface="Arial" pitchFamily="34" charset="0"/>
              </a:defRPr>
            </a:lvl1pPr>
          </a:lstStyle>
          <a:p>
            <a:pPr>
              <a:defRPr/>
            </a:pPr>
            <a:fld id="{1EE66774-5DFD-4B23-9599-9E2E8F4FE2F8}" type="datetime1">
              <a:rPr lang="de-DE" smtClean="0"/>
              <a:pPr>
                <a:defRPr/>
              </a:pPr>
              <a:t>17.01.2016</a:t>
            </a:fld>
            <a:endParaRPr lang="de-DE"/>
          </a:p>
        </p:txBody>
      </p:sp>
      <p:sp>
        <p:nvSpPr>
          <p:cNvPr id="9" name="Foliennummernplatzhalter 15"/>
          <p:cNvSpPr>
            <a:spLocks noGrp="1"/>
          </p:cNvSpPr>
          <p:nvPr>
            <p:ph type="sldNum" sz="quarter" idx="12"/>
          </p:nvPr>
        </p:nvSpPr>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‹Nr.›</a:t>
            </a:fld>
            <a:endParaRPr lang="de-DE" dirty="0"/>
          </a:p>
        </p:txBody>
      </p:sp>
      <p:sp>
        <p:nvSpPr>
          <p:cNvPr id="10" name="Fußzeilenplatzhalter 16"/>
          <p:cNvSpPr>
            <a:spLocks noGrp="1"/>
          </p:cNvSpPr>
          <p:nvPr>
            <p:ph type="ftr" sz="quarter" idx="13"/>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1" name="Textfeld 10"/>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DDE4A1DA-5643-4823-A71A-6816BC54C1F3}" type="datetime1">
              <a:rPr lang="de-DE" smtClean="0"/>
              <a:pPr>
                <a:defRPr/>
              </a:pPr>
              <a:t>17.01.2016</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412875"/>
            <a:ext cx="8496300" cy="4516455"/>
          </a:xfrm>
        </p:spPr>
        <p:txBody>
          <a:bodyPr/>
          <a:lstStyle/>
          <a:p>
            <a:endParaRPr lang="de-DE"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7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373051"/>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449263" indent="-184150">
              <a:tabLst/>
              <a:defRPr sz="18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5754179D-9F32-4220-91C9-28D0E05E722F}" type="datetime1">
              <a:rPr lang="de-DE" smtClean="0"/>
              <a:pPr>
                <a:defRPr/>
              </a:pPr>
              <a:t>17.01.2016</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928802"/>
            <a:ext cx="5975350" cy="4000528"/>
          </a:xfrm>
        </p:spPr>
        <p:txBody>
          <a:bodyPr/>
          <a:lstStyle/>
          <a:p>
            <a:endParaRPr lang="de-DE" dirty="0"/>
          </a:p>
        </p:txBody>
      </p:sp>
      <p:sp>
        <p:nvSpPr>
          <p:cNvPr id="11"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3786190"/>
            <a:ext cx="5975350" cy="2143140"/>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CBD25522-433D-42AB-AF4E-15E391F508D1}" type="datetime1">
              <a:rPr lang="de-DE" smtClean="0"/>
              <a:pPr>
                <a:defRPr/>
              </a:pPr>
              <a:t>17.01.2016</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32" name="Bildplatzhalter 15"/>
          <p:cNvSpPr>
            <a:spLocks noGrp="1"/>
          </p:cNvSpPr>
          <p:nvPr>
            <p:ph type="pic" sz="quarter" idx="26"/>
          </p:nvPr>
        </p:nvSpPr>
        <p:spPr>
          <a:xfrm>
            <a:off x="468312" y="1412875"/>
            <a:ext cx="2898000" cy="2232026"/>
          </a:xfrm>
        </p:spPr>
        <p:txBody>
          <a:bodyPr/>
          <a:lstStyle/>
          <a:p>
            <a:endParaRPr lang="de-DE"/>
          </a:p>
        </p:txBody>
      </p:sp>
      <p:sp>
        <p:nvSpPr>
          <p:cNvPr id="34" name="Bildplatzhalter 15"/>
          <p:cNvSpPr>
            <a:spLocks noGrp="1"/>
          </p:cNvSpPr>
          <p:nvPr>
            <p:ph type="pic" sz="quarter" idx="27"/>
          </p:nvPr>
        </p:nvSpPr>
        <p:spPr>
          <a:xfrm>
            <a:off x="3545663" y="1412874"/>
            <a:ext cx="2898000" cy="2232026"/>
          </a:xfrm>
        </p:spPr>
        <p:txBody>
          <a:bodyPr/>
          <a:lstStyle/>
          <a:p>
            <a:endParaRPr lang="de-DE"/>
          </a:p>
        </p:txBody>
      </p:sp>
      <p:sp>
        <p:nvSpPr>
          <p:cNvPr id="14"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8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18C32F2B-462D-431D-A020-CD9329F59D9C}" type="datetime1">
              <a:rPr lang="de-DE" smtClean="0"/>
              <a:pPr>
                <a:defRPr/>
              </a:pPr>
              <a:t>17.01.2016</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9" name="Rechteck 18"/>
          <p:cNvSpPr/>
          <p:nvPr userDrawn="1"/>
        </p:nvSpPr>
        <p:spPr>
          <a:xfrm>
            <a:off x="6609134" y="1928802"/>
            <a:ext cx="2355479" cy="1138773"/>
          </a:xfrm>
          <a:prstGeom prst="rect">
            <a:avLst/>
          </a:prstGeom>
        </p:spPr>
        <p:txBody>
          <a:bodyPr wrap="square" lIns="0" tIns="0" rIns="0" bIns="0">
            <a:spAutoFit/>
          </a:bodyPr>
          <a:lstStyle/>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Einsteinufer 37</a:t>
            </a:r>
            <a:b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b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10587 Berlin, Germany</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Phone +49 30 31002-0</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www.hhi.fraunhofer.de</a:t>
            </a:r>
            <a:endParaRPr kumimoji="0" lang="de-DE" sz="16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2" name="Rechteck 21"/>
          <p:cNvSpPr/>
          <p:nvPr userDrawn="1"/>
        </p:nvSpPr>
        <p:spPr>
          <a:xfrm>
            <a:off x="468312" y="360000"/>
            <a:ext cx="5746762" cy="369332"/>
          </a:xfrm>
          <a:prstGeom prst="rect">
            <a:avLst/>
          </a:prstGeom>
        </p:spPr>
        <p:txBody>
          <a:bodyPr wrap="squar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Be our Guest – become a Partner</a:t>
            </a:r>
            <a:endParaRPr kumimoji="0" lang="de-DE" sz="2400" b="1"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4" name="Rechteck 23"/>
          <p:cNvSpPr/>
          <p:nvPr userDrawn="1"/>
        </p:nvSpPr>
        <p:spPr>
          <a:xfrm>
            <a:off x="468313" y="1412875"/>
            <a:ext cx="5975350" cy="307777"/>
          </a:xfrm>
          <a:prstGeom prst="rect">
            <a:avLst/>
          </a:prstGeom>
        </p:spPr>
        <p:txBody>
          <a:bodyPr wrap="square" lIns="0" tIns="0" rIns="0" bIns="0">
            <a:spAutoFit/>
          </a:bodyPr>
          <a:lstStyle/>
          <a:p>
            <a:pPr marL="263525" marR="0" lvl="1" indent="-2635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20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The Fraunhofer Heinrich Hertz Institute</a:t>
            </a:r>
            <a:endParaRPr kumimoji="0" lang="de-DE" sz="20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pic>
        <p:nvPicPr>
          <p:cNvPr id="25" name="Grafik 24" descr="Abschlussbildjpg.jpg"/>
          <p:cNvPicPr>
            <a:picLocks noChangeAspect="1"/>
          </p:cNvPicPr>
          <p:nvPr userDrawn="1"/>
        </p:nvPicPr>
        <p:blipFill>
          <a:blip r:embed="rId3" cstate="print"/>
          <a:stretch>
            <a:fillRect/>
          </a:stretch>
        </p:blipFill>
        <p:spPr>
          <a:xfrm>
            <a:off x="468313" y="2000240"/>
            <a:ext cx="5675323" cy="3826790"/>
          </a:xfrm>
          <a:prstGeom prst="rect">
            <a:avLst/>
          </a:prstGeom>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HHI Titel">
    <p:spTree>
      <p:nvGrpSpPr>
        <p:cNvPr id="1" name=""/>
        <p:cNvGrpSpPr/>
        <p:nvPr/>
      </p:nvGrpSpPr>
      <p:grpSpPr>
        <a:xfrm>
          <a:off x="0" y="0"/>
          <a:ext cx="0" cy="0"/>
          <a:chOff x="0" y="0"/>
          <a:chExt cx="0" cy="0"/>
        </a:xfrm>
      </p:grpSpPr>
      <p:pic>
        <p:nvPicPr>
          <p:cNvPr id="23" name="Bildplatzhalter 10" descr="image_title_3b.jpg"/>
          <p:cNvPicPr>
            <a:picLocks noChangeAspect="1"/>
          </p:cNvPicPr>
          <p:nvPr userDrawn="1"/>
        </p:nvPicPr>
        <p:blipFill>
          <a:blip r:embed="rId2" cstate="print"/>
          <a:srcRect l="2715" r="2715"/>
          <a:stretch>
            <a:fillRect/>
          </a:stretch>
        </p:blipFill>
        <p:spPr bwMode="auto">
          <a:xfrm>
            <a:off x="6103144" y="3626644"/>
            <a:ext cx="3040856" cy="2520155"/>
          </a:xfrm>
          <a:prstGeom prst="rect">
            <a:avLst/>
          </a:prstGeom>
          <a:noFill/>
          <a:ln w="9525">
            <a:noFill/>
            <a:miter lim="800000"/>
            <a:headEnd/>
            <a:tailEnd/>
          </a:ln>
        </p:spPr>
      </p:pic>
      <p:pic>
        <p:nvPicPr>
          <p:cNvPr id="25" name="Bildplatzhalter 9" descr="image_title_2a.jpg"/>
          <p:cNvPicPr>
            <a:picLocks noChangeAspect="1"/>
          </p:cNvPicPr>
          <p:nvPr userDrawn="1"/>
        </p:nvPicPr>
        <p:blipFill>
          <a:blip r:embed="rId3" cstate="print"/>
          <a:srcRect l="2715" r="2715"/>
          <a:stretch>
            <a:fillRect/>
          </a:stretch>
        </p:blipFill>
        <p:spPr bwMode="auto">
          <a:xfrm>
            <a:off x="3042000" y="3626644"/>
            <a:ext cx="3060000" cy="2520155"/>
          </a:xfrm>
          <a:prstGeom prst="rect">
            <a:avLst/>
          </a:prstGeom>
          <a:noFill/>
          <a:ln w="9525">
            <a:noFill/>
            <a:miter lim="800000"/>
            <a:headEnd/>
            <a:tailEnd/>
          </a:ln>
        </p:spPr>
      </p:pic>
      <p:pic>
        <p:nvPicPr>
          <p:cNvPr id="26" name="Bildplatzhalter 14" descr="image_title_1a.jpg"/>
          <p:cNvPicPr>
            <a:picLocks noChangeAspect="1"/>
          </p:cNvPicPr>
          <p:nvPr userDrawn="1"/>
        </p:nvPicPr>
        <p:blipFill>
          <a:blip r:embed="rId4" cstate="print"/>
          <a:srcRect l="2715" r="2715"/>
          <a:stretch>
            <a:fillRect/>
          </a:stretch>
        </p:blipFill>
        <p:spPr bwMode="auto">
          <a:xfrm>
            <a:off x="0" y="3626644"/>
            <a:ext cx="3040856" cy="2520155"/>
          </a:xfrm>
          <a:prstGeom prst="rect">
            <a:avLst/>
          </a:prstGeom>
          <a:noFill/>
          <a:ln w="9525">
            <a:noFill/>
            <a:miter lim="800000"/>
            <a:headEnd/>
            <a:tailEnd/>
          </a:ln>
        </p:spPr>
      </p:pic>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3625"/>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5" cstate="print"/>
          <a:srcRect/>
          <a:stretch>
            <a:fillRect/>
          </a:stretch>
        </p:blipFill>
        <p:spPr bwMode="auto">
          <a:xfrm>
            <a:off x="161925" y="203200"/>
            <a:ext cx="2439988" cy="511175"/>
          </a:xfrm>
          <a:prstGeom prst="rect">
            <a:avLst/>
          </a:prstGeom>
          <a:noFill/>
          <a:ln w="9525">
            <a:noFill/>
            <a:miter lim="800000"/>
            <a:headEnd/>
            <a:tailEnd/>
          </a:ln>
        </p:spPr>
      </p:pic>
      <p:sp>
        <p:nvSpPr>
          <p:cNvPr id="22" name="Textplatzhalter 21"/>
          <p:cNvSpPr>
            <a:spLocks noGrp="1"/>
          </p:cNvSpPr>
          <p:nvPr>
            <p:ph type="body" sz="quarter" idx="11"/>
          </p:nvPr>
        </p:nvSpPr>
        <p:spPr>
          <a:xfrm>
            <a:off x="468313" y="1773238"/>
            <a:ext cx="8496300" cy="430887"/>
          </a:xfr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p:txBody>
          <a:bodyPr/>
          <a:lstStyle>
            <a:lvl1pPr>
              <a:defRPr>
                <a:latin typeface="Arial" pitchFamily="34" charset="0"/>
                <a:cs typeface="Arial" pitchFamily="34" charset="0"/>
              </a:defRPr>
            </a:lvl1pPr>
          </a:lstStyle>
          <a:p>
            <a:pPr>
              <a:defRPr/>
            </a:pPr>
            <a:fld id="{30045346-E174-435B-A827-DEB65EFD9664}" type="datetime1">
              <a:rPr lang="de-DE" smtClean="0"/>
              <a:pPr>
                <a:defRPr/>
              </a:pPr>
              <a:t>17.01.2016</a:t>
            </a:fld>
            <a:endParaRPr lang="de-DE" dirty="0"/>
          </a:p>
        </p:txBody>
      </p:sp>
      <p:sp>
        <p:nvSpPr>
          <p:cNvPr id="19" name="Foliennummernplatzhalter 15"/>
          <p:cNvSpPr>
            <a:spLocks noGrp="1"/>
          </p:cNvSpPr>
          <p:nvPr>
            <p:ph type="sldNum" sz="quarter" idx="21"/>
          </p:nvPr>
        </p:nvSpPr>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‹Nr.›</a:t>
            </a:fld>
            <a:endParaRPr lang="de-DE" dirty="0"/>
          </a:p>
        </p:txBody>
      </p:sp>
    </p:spTree>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HHI Titel">
    <p:spTree>
      <p:nvGrpSpPr>
        <p:cNvPr id="1" name=""/>
        <p:cNvGrpSpPr/>
        <p:nvPr/>
      </p:nvGrpSpPr>
      <p:grpSpPr>
        <a:xfrm>
          <a:off x="0" y="0"/>
          <a:ext cx="0" cy="0"/>
          <a:chOff x="0" y="0"/>
          <a:chExt cx="0" cy="0"/>
        </a:xfrm>
      </p:grpSpPr>
      <p:pic>
        <p:nvPicPr>
          <p:cNvPr id="23" name="Bildplatzhalter 14" descr="image_title_1a.jpg"/>
          <p:cNvPicPr>
            <a:picLocks noChangeAspect="1"/>
          </p:cNvPicPr>
          <p:nvPr userDrawn="1"/>
        </p:nvPicPr>
        <p:blipFill>
          <a:blip r:embed="rId2" cstate="print"/>
          <a:srcRect l="2715" r="2715"/>
          <a:stretch>
            <a:fillRect/>
          </a:stretch>
        </p:blipFill>
        <p:spPr bwMode="auto">
          <a:xfrm>
            <a:off x="0" y="3626644"/>
            <a:ext cx="3040856" cy="2520155"/>
          </a:xfrm>
          <a:prstGeom prst="rect">
            <a:avLst/>
          </a:prstGeom>
          <a:noFill/>
          <a:ln w="9525">
            <a:noFill/>
            <a:miter lim="800000"/>
            <a:headEnd/>
            <a:tailEnd/>
          </a:ln>
        </p:spPr>
      </p:pic>
      <p:pic>
        <p:nvPicPr>
          <p:cNvPr id="24" name="Bildplatzhalter 10" descr="image_title_3b.jpg"/>
          <p:cNvPicPr>
            <a:picLocks noChangeAspect="1"/>
          </p:cNvPicPr>
          <p:nvPr userDrawn="1"/>
        </p:nvPicPr>
        <p:blipFill>
          <a:blip r:embed="rId3" cstate="print"/>
          <a:srcRect l="2715" r="2715"/>
          <a:stretch>
            <a:fillRect/>
          </a:stretch>
        </p:blipFill>
        <p:spPr bwMode="auto">
          <a:xfrm>
            <a:off x="6103144" y="3626644"/>
            <a:ext cx="3040856" cy="2520155"/>
          </a:xfrm>
          <a:prstGeom prst="rect">
            <a:avLst/>
          </a:prstGeom>
          <a:noFill/>
          <a:ln w="9525">
            <a:noFill/>
            <a:miter lim="800000"/>
            <a:headEnd/>
            <a:tailEnd/>
          </a:ln>
        </p:spPr>
      </p:pic>
      <p:sp>
        <p:nvSpPr>
          <p:cNvPr id="25" name="Bildplatzhalter 22"/>
          <p:cNvSpPr>
            <a:spLocks noGrp="1"/>
          </p:cNvSpPr>
          <p:nvPr>
            <p:ph type="pic" sz="quarter" idx="24"/>
          </p:nvPr>
        </p:nvSpPr>
        <p:spPr>
          <a:xfrm>
            <a:off x="3042000" y="3626645"/>
            <a:ext cx="3060000" cy="2512218"/>
          </a:xfrm>
        </p:spPr>
        <p:txBody>
          <a:bodyPr/>
          <a:lstStyle>
            <a:lvl1pPr>
              <a:defRPr>
                <a:latin typeface="Arial" pitchFamily="34" charset="0"/>
                <a:cs typeface="Arial" pitchFamily="34" charset="0"/>
              </a:defRPr>
            </a:lvl1pPr>
          </a:lstStyle>
          <a:p>
            <a:endParaRPr lang="de-DE"/>
          </a:p>
        </p:txBody>
      </p:sp>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1244"/>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4" cstate="print"/>
          <a:stretch>
            <a:fillRect/>
          </a:stretch>
        </p:blipFill>
        <p:spPr bwMode="auto">
          <a:xfrm>
            <a:off x="161925" y="203200"/>
            <a:ext cx="2439903" cy="511257"/>
          </a:xfrm>
          <a:prstGeom prst="rect">
            <a:avLst/>
          </a:prstGeom>
          <a:noFill/>
          <a:ln>
            <a:noFill/>
          </a:ln>
        </p:spPr>
      </p:pic>
      <p:sp>
        <p:nvSpPr>
          <p:cNvPr id="22" name="Textplatzhalter 21"/>
          <p:cNvSpPr>
            <a:spLocks noGrp="1"/>
          </p:cNvSpPr>
          <p:nvPr>
            <p:ph type="body" sz="quarter" idx="11"/>
          </p:nvPr>
        </p:nvSpPr>
        <p:spPr>
          <a:xfrm>
            <a:off x="468313" y="1773238"/>
            <a:ext cx="8496300" cy="430887"/>
          </a:xfr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p:txBody>
          <a:bodyPr/>
          <a:lstStyle>
            <a:lvl1pPr>
              <a:defRPr>
                <a:latin typeface="Arial" pitchFamily="34" charset="0"/>
                <a:cs typeface="Arial" pitchFamily="34" charset="0"/>
              </a:defRPr>
            </a:lvl1pPr>
          </a:lstStyle>
          <a:p>
            <a:pPr>
              <a:defRPr/>
            </a:pPr>
            <a:fld id="{4DF96D80-E464-4E5E-AD0F-AA14CA5DD2F8}" type="datetime1">
              <a:rPr lang="de-DE" smtClean="0"/>
              <a:pPr>
                <a:defRPr/>
              </a:pPr>
              <a:t>17.01.2016</a:t>
            </a:fld>
            <a:endParaRPr lang="de-DE" dirty="0"/>
          </a:p>
        </p:txBody>
      </p:sp>
      <p:sp>
        <p:nvSpPr>
          <p:cNvPr id="19" name="Foliennummernplatzhalter 15"/>
          <p:cNvSpPr>
            <a:spLocks noGrp="1"/>
          </p:cNvSpPr>
          <p:nvPr>
            <p:ph type="sldNum" sz="quarter" idx="21"/>
          </p:nvPr>
        </p:nvSpPr>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‹Nr.›</a:t>
            </a:fld>
            <a:endParaRPr lang="de-DE"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265113" marR="0" indent="184150" algn="l"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4" name="Titelplatzhalter 1"/>
          <p:cNvSpPr>
            <a:spLocks noGrp="1"/>
          </p:cNvSpPr>
          <p:nvPr>
            <p:ph type="title" hasCustomPrompt="1"/>
          </p:nvPr>
        </p:nvSpPr>
        <p:spPr>
          <a:xfrm>
            <a:off x="468313" y="359138"/>
            <a:ext cx="5760000" cy="360000"/>
          </a:xfrm>
          <a:prstGeom prst="rect">
            <a:avLst/>
          </a:prstGeom>
        </p:spPr>
        <p:txBody>
          <a:bodyPr vert="horz" wrap="none" lIns="0" tIns="0" rIns="0" bIns="0" rtlCol="0" anchor="b" anchorCtr="0">
            <a:noAutofit/>
          </a:bodyPr>
          <a:lstStyle>
            <a:lvl1pPr>
              <a:defRPr lang="de-DE" sz="2400" dirty="0">
                <a:latin typeface="Arial" pitchFamily="34" charset="0"/>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p:txBody>
          <a:bodyPr/>
          <a:lstStyle>
            <a:lvl1pPr>
              <a:defRPr>
                <a:latin typeface="Arial" pitchFamily="34" charset="0"/>
                <a:cs typeface="Arial" pitchFamily="34" charset="0"/>
              </a:defRPr>
            </a:lvl1pPr>
          </a:lstStyle>
          <a:p>
            <a:pPr>
              <a:defRPr/>
            </a:pPr>
            <a:fld id="{FA90C894-D6ED-4A57-A80E-AD844FBCD99D}" type="datetime1">
              <a:rPr lang="de-DE" smtClean="0"/>
              <a:pPr>
                <a:defRPr/>
              </a:pPr>
              <a:t>17.01.2016</a:t>
            </a:fld>
            <a:endParaRPr lang="de-DE" dirty="0"/>
          </a:p>
        </p:txBody>
      </p:sp>
      <p:sp>
        <p:nvSpPr>
          <p:cNvPr id="9" name="Foliennummernplatzhalter 15"/>
          <p:cNvSpPr>
            <a:spLocks noGrp="1"/>
          </p:cNvSpPr>
          <p:nvPr>
            <p:ph type="sldNum" sz="quarter" idx="12"/>
          </p:nvPr>
        </p:nvSpPr>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‹Nr.›</a:t>
            </a:fld>
            <a:endParaRPr lang="de-DE" dirty="0"/>
          </a:p>
        </p:txBody>
      </p:sp>
      <p:sp>
        <p:nvSpPr>
          <p:cNvPr id="10" name="Fußzeilenplatzhalter 16"/>
          <p:cNvSpPr>
            <a:spLocks noGrp="1"/>
          </p:cNvSpPr>
          <p:nvPr>
            <p:ph type="ftr" sz="quarter" idx="13"/>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1" name="Textfeld 10"/>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a:xfrm>
            <a:off x="6215063" y="6308725"/>
            <a:ext cx="2309812" cy="360363"/>
          </a:xfrm>
          <a:prstGeom prst="rect">
            <a:avLst/>
          </a:prstGeom>
        </p:spPr>
        <p:txBody>
          <a:bodyPr/>
          <a:lstStyle>
            <a:lvl1pPr>
              <a:defRPr>
                <a:latin typeface="Arial" pitchFamily="34" charset="0"/>
                <a:cs typeface="Arial" pitchFamily="34" charset="0"/>
              </a:defRPr>
            </a:lvl1pPr>
          </a:lstStyle>
          <a:p>
            <a:pPr>
              <a:defRPr/>
            </a:pPr>
            <a:fld id="{688C0DA3-D547-4304-A5F2-E0C7FB55D8D7}" type="datetime1">
              <a:rPr lang="de-DE" smtClean="0"/>
              <a:pPr>
                <a:defRPr/>
              </a:pPr>
              <a:t>17.01.2016</a:t>
            </a:fld>
            <a:endParaRPr lang="de-DE"/>
          </a:p>
        </p:txBody>
      </p:sp>
      <p:sp>
        <p:nvSpPr>
          <p:cNvPr id="9" name="Foliennummernplatzhalter 13"/>
          <p:cNvSpPr>
            <a:spLocks noGrp="1"/>
          </p:cNvSpPr>
          <p:nvPr>
            <p:ph type="sldNum" sz="quarter" idx="13"/>
          </p:nvPr>
        </p:nvSpPr>
        <p:spPr>
          <a:xfrm>
            <a:off x="8501063" y="6308725"/>
            <a:ext cx="463550" cy="360363"/>
          </a:xfrm>
          <a:prstGeom prst="rect">
            <a:avLst/>
          </a:prstGeom>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a:xfrm>
            <a:off x="2700338" y="6308725"/>
            <a:ext cx="3443287" cy="358775"/>
          </a:xfrm>
          <a:prstGeom prst="rect">
            <a:avLst/>
          </a:prstGeom>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Textplatzhalter 24"/>
          <p:cNvSpPr>
            <a:spLocks noGrp="1"/>
          </p:cNvSpPr>
          <p:nvPr>
            <p:ph type="body" sz="quarter" idx="21" hasCustomPrompt="1"/>
          </p:nvPr>
        </p:nvSpPr>
        <p:spPr>
          <a:xfrm>
            <a:off x="468313" y="5643578"/>
            <a:ext cx="5975350" cy="285752"/>
          </a:xfrm>
          <a:prstGeom prst="rect">
            <a:avLst/>
          </a:prstGeom>
        </p:spPr>
        <p:txBody>
          <a:bodyPr/>
          <a:lstStyle>
            <a:lvl1pPr marL="0" marR="0" indent="0" algn="l" defTabSz="914400" rtl="0" eaLnBrk="0" fontAlgn="base" latinLnBrk="0" hangingPunct="0">
              <a:lnSpc>
                <a:spcPct val="100000"/>
              </a:lnSpc>
              <a:spcBef>
                <a:spcPts val="600"/>
              </a:spcBef>
              <a:spcAft>
                <a:spcPct val="0"/>
              </a:spcAft>
              <a:buClr>
                <a:srgbClr val="6D6E71"/>
              </a:buClr>
              <a:buSzPct val="80000"/>
              <a:buFont typeface="Wingdings" pitchFamily="2" charset="2"/>
              <a:buNone/>
              <a:tabLst/>
              <a:defRPr lang="de-DE" sz="1000" b="1" kern="1200" dirty="0" smtClean="0">
                <a:solidFill>
                  <a:schemeClr val="tx1"/>
                </a:solidFill>
                <a:latin typeface="Arial" charset="0"/>
                <a:ea typeface="ＭＳ Ｐゴシック" pitchFamily="34" charset="-128"/>
                <a:cs typeface="Arial" charset="0"/>
              </a:defRPr>
            </a:lvl1pPr>
            <a:lvl2pPr>
              <a:defRPr lang="de-DE" sz="1000" b="1" kern="1200" dirty="0" smtClean="0">
                <a:solidFill>
                  <a:schemeClr val="tx1"/>
                </a:solidFill>
                <a:latin typeface="Arial" charset="0"/>
                <a:ea typeface="ＭＳ Ｐゴシック" pitchFamily="34" charset="-128"/>
                <a:cs typeface="Arial" charset="0"/>
              </a:defRPr>
            </a:lvl2pPr>
            <a:lvl3pPr>
              <a:defRPr lang="de-DE" sz="1000" b="1" kern="1200" dirty="0" smtClean="0">
                <a:solidFill>
                  <a:schemeClr val="tx1"/>
                </a:solidFill>
                <a:latin typeface="Arial" charset="0"/>
                <a:ea typeface="ＭＳ Ｐゴシック" pitchFamily="34" charset="-128"/>
                <a:cs typeface="Arial" charset="0"/>
              </a:defRPr>
            </a:lvl3pPr>
            <a:lvl4pPr>
              <a:defRPr lang="de-DE" sz="1000" b="1" kern="1200" dirty="0" smtClean="0">
                <a:solidFill>
                  <a:schemeClr val="tx1"/>
                </a:solidFill>
                <a:latin typeface="Arial" charset="0"/>
                <a:ea typeface="ＭＳ Ｐゴシック" pitchFamily="34" charset="-128"/>
                <a:cs typeface="Arial" charset="0"/>
              </a:defRPr>
            </a:lvl4pPr>
            <a:lvl5pPr>
              <a:defRPr lang="de-DE" sz="1000" b="1" kern="1200" dirty="0" smtClean="0">
                <a:solidFill>
                  <a:schemeClr val="tx1"/>
                </a:solidFill>
                <a:latin typeface="Arial" charset="0"/>
                <a:ea typeface="ＭＳ Ｐゴシック" pitchFamily="34" charset="-128"/>
                <a:cs typeface="Arial" charset="0"/>
              </a:defRPr>
            </a:lvl5pPr>
          </a:lstStyle>
          <a:p>
            <a:pPr lvl="0"/>
            <a:r>
              <a:rPr lang="de-DE" dirty="0" smtClean="0"/>
              <a:t>Bildunterschrift</a:t>
            </a:r>
            <a:endParaRPr lang="de-DE" dirty="0"/>
          </a:p>
        </p:txBody>
      </p:sp>
      <p:sp>
        <p:nvSpPr>
          <p:cNvPr id="18" name="Bildplatzhalter 15"/>
          <p:cNvSpPr>
            <a:spLocks noGrp="1"/>
          </p:cNvSpPr>
          <p:nvPr>
            <p:ph type="pic" sz="quarter" idx="22"/>
          </p:nvPr>
        </p:nvSpPr>
        <p:spPr>
          <a:xfrm>
            <a:off x="468313" y="1412875"/>
            <a:ext cx="5975350" cy="4159250"/>
          </a:xfrm>
          <a:prstGeom prst="rect">
            <a:avLst/>
          </a:prstGeom>
        </p:spPr>
        <p:txBody>
          <a:bodyPr/>
          <a:lstStyle/>
          <a:p>
            <a:endParaRPr lang="de-DE" dirty="0"/>
          </a:p>
        </p:txBody>
      </p:sp>
      <p:sp>
        <p:nvSpPr>
          <p:cNvPr id="14" name="Inhaltsplatzhalter 5"/>
          <p:cNvSpPr>
            <a:spLocks noGrp="1"/>
          </p:cNvSpPr>
          <p:nvPr>
            <p:ph sz="quarter" idx="11"/>
          </p:nvPr>
        </p:nvSpPr>
        <p:spPr bwMode="auto">
          <a:xfrm>
            <a:off x="6605588" y="1412875"/>
            <a:ext cx="2358412" cy="4516455"/>
          </a:xfrm>
          <a:prstGeom prst="rect">
            <a:avLst/>
          </a:prstGeo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1"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03B8A31B-584C-413F-B710-24CAE5668C66}" type="datetime1">
              <a:rPr lang="de-DE" smtClean="0"/>
              <a:pPr>
                <a:defRPr/>
              </a:pPr>
              <a:t>17.01.2016</a:t>
            </a:fld>
            <a:endParaRPr lang="de-DE" dirty="0"/>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CFD5BC80-AA2F-48C5-85DD-881B2888FC72}" type="datetime1">
              <a:rPr lang="de-DE" smtClean="0"/>
              <a:pPr>
                <a:defRPr/>
              </a:pPr>
              <a:t>17.01.2016</a:t>
            </a:fld>
            <a:endParaRPr lang="de-DE" dirty="0"/>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Bildplatzhalter 15"/>
          <p:cNvSpPr>
            <a:spLocks noGrp="1"/>
          </p:cNvSpPr>
          <p:nvPr>
            <p:ph type="pic" sz="quarter" idx="28"/>
          </p:nvPr>
        </p:nvSpPr>
        <p:spPr bwMode="auto">
          <a:xfrm>
            <a:off x="6605587" y="1412875"/>
            <a:ext cx="2359025" cy="2087563"/>
          </a:xfrm>
          <a:prstGeom prst="rect">
            <a:avLst/>
          </a:prstGeom>
          <a:no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endParaRPr>
          </a:p>
        </p:txBody>
      </p:sp>
      <p:sp>
        <p:nvSpPr>
          <p:cNvPr id="18" name="Inhaltsplatzhalter 5"/>
          <p:cNvSpPr>
            <a:spLocks noGrp="1"/>
          </p:cNvSpPr>
          <p:nvPr>
            <p:ph sz="quarter" idx="11"/>
          </p:nvPr>
        </p:nvSpPr>
        <p:spPr bwMode="auto">
          <a:xfrm>
            <a:off x="6605588" y="3644900"/>
            <a:ext cx="2358412" cy="2284430"/>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DAC44363-ABD8-4E94-9390-8A3001735304}" type="datetime1">
              <a:rPr lang="de-DE" smtClean="0"/>
              <a:pPr>
                <a:defRPr/>
              </a:pPr>
              <a:t>17.01.2016</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Textplatzhalter 24"/>
          <p:cNvSpPr>
            <a:spLocks noGrp="1"/>
          </p:cNvSpPr>
          <p:nvPr>
            <p:ph type="body" sz="quarter" idx="21" hasCustomPrompt="1"/>
          </p:nvPr>
        </p:nvSpPr>
        <p:spPr>
          <a:xfrm>
            <a:off x="468313" y="5643578"/>
            <a:ext cx="5975350" cy="285752"/>
          </a:xfrm>
        </p:spPr>
        <p:txBody>
          <a:bodyPr/>
          <a:lstStyle>
            <a:lvl1pPr marL="0" marR="0" indent="0" algn="l" defTabSz="914400" rtl="0" eaLnBrk="0" fontAlgn="base" latinLnBrk="0" hangingPunct="0">
              <a:lnSpc>
                <a:spcPct val="100000"/>
              </a:lnSpc>
              <a:spcBef>
                <a:spcPts val="600"/>
              </a:spcBef>
              <a:spcAft>
                <a:spcPct val="0"/>
              </a:spcAft>
              <a:buClr>
                <a:srgbClr val="6D6E71"/>
              </a:buClr>
              <a:buSzPct val="80000"/>
              <a:buFont typeface="Wingdings" pitchFamily="2" charset="2"/>
              <a:buNone/>
              <a:tabLst/>
              <a:defRPr lang="de-DE" sz="1000" b="1" kern="1200" dirty="0" smtClean="0">
                <a:solidFill>
                  <a:schemeClr val="tx1"/>
                </a:solidFill>
                <a:latin typeface="Arial" charset="0"/>
                <a:ea typeface="ＭＳ Ｐゴシック" pitchFamily="34" charset="-128"/>
                <a:cs typeface="Arial" charset="0"/>
              </a:defRPr>
            </a:lvl1pPr>
            <a:lvl2pPr>
              <a:defRPr lang="de-DE" sz="1000" b="1" kern="1200" dirty="0" smtClean="0">
                <a:solidFill>
                  <a:schemeClr val="tx1"/>
                </a:solidFill>
                <a:latin typeface="Arial" charset="0"/>
                <a:ea typeface="ＭＳ Ｐゴシック" pitchFamily="34" charset="-128"/>
                <a:cs typeface="Arial" charset="0"/>
              </a:defRPr>
            </a:lvl2pPr>
            <a:lvl3pPr>
              <a:defRPr lang="de-DE" sz="1000" b="1" kern="1200" dirty="0" smtClean="0">
                <a:solidFill>
                  <a:schemeClr val="tx1"/>
                </a:solidFill>
                <a:latin typeface="Arial" charset="0"/>
                <a:ea typeface="ＭＳ Ｐゴシック" pitchFamily="34" charset="-128"/>
                <a:cs typeface="Arial" charset="0"/>
              </a:defRPr>
            </a:lvl3pPr>
            <a:lvl4pPr>
              <a:defRPr lang="de-DE" sz="1000" b="1" kern="1200" dirty="0" smtClean="0">
                <a:solidFill>
                  <a:schemeClr val="tx1"/>
                </a:solidFill>
                <a:latin typeface="Arial" charset="0"/>
                <a:ea typeface="ＭＳ Ｐゴシック" pitchFamily="34" charset="-128"/>
                <a:cs typeface="Arial" charset="0"/>
              </a:defRPr>
            </a:lvl4pPr>
            <a:lvl5pPr>
              <a:defRPr lang="de-DE" sz="1000" b="1" kern="1200" dirty="0" smtClean="0">
                <a:solidFill>
                  <a:schemeClr val="tx1"/>
                </a:solidFill>
                <a:latin typeface="Arial" charset="0"/>
                <a:ea typeface="ＭＳ Ｐゴシック" pitchFamily="34" charset="-128"/>
                <a:cs typeface="Arial" charset="0"/>
              </a:defRPr>
            </a:lvl5pPr>
          </a:lstStyle>
          <a:p>
            <a:pPr lvl="0"/>
            <a:r>
              <a:rPr lang="de-DE" dirty="0" smtClean="0"/>
              <a:t>Bildunterschrift</a:t>
            </a:r>
            <a:endParaRPr lang="de-DE" dirty="0"/>
          </a:p>
        </p:txBody>
      </p:sp>
      <p:sp>
        <p:nvSpPr>
          <p:cNvPr id="18" name="Bildplatzhalter 15"/>
          <p:cNvSpPr>
            <a:spLocks noGrp="1"/>
          </p:cNvSpPr>
          <p:nvPr>
            <p:ph type="pic" sz="quarter" idx="22"/>
          </p:nvPr>
        </p:nvSpPr>
        <p:spPr>
          <a:xfrm>
            <a:off x="468313" y="1412875"/>
            <a:ext cx="5975350" cy="4159250"/>
          </a:xfrm>
        </p:spPr>
        <p:txBody>
          <a:bodyPr/>
          <a:lstStyle/>
          <a:p>
            <a:endParaRPr lang="de-DE" dirty="0"/>
          </a:p>
        </p:txBody>
      </p:sp>
      <p:sp>
        <p:nvSpPr>
          <p:cNvPr id="14"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849630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4" name="Titelplatzhalter 1"/>
          <p:cNvSpPr>
            <a:spLocks noGrp="1"/>
          </p:cNvSpPr>
          <p:nvPr>
            <p:ph type="title" hasCustomPrompt="1"/>
          </p:nvPr>
        </p:nvSpPr>
        <p:spPr>
          <a:xfrm>
            <a:off x="468313" y="359428"/>
            <a:ext cx="5760000"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p:txBody>
          <a:bodyPr/>
          <a:lstStyle>
            <a:lvl1pPr>
              <a:defRPr>
                <a:latin typeface="Arial" pitchFamily="34" charset="0"/>
                <a:cs typeface="Arial" pitchFamily="34" charset="0"/>
              </a:defRPr>
            </a:lvl1pPr>
          </a:lstStyle>
          <a:p>
            <a:pPr>
              <a:defRPr/>
            </a:pPr>
            <a:fld id="{D108E4FE-3795-490D-AE40-33B2E0515C3A}" type="datetime1">
              <a:rPr lang="de-DE" smtClean="0"/>
              <a:pPr>
                <a:defRPr/>
              </a:pPr>
              <a:t>17.01.2016</a:t>
            </a:fld>
            <a:endParaRPr lang="de-DE"/>
          </a:p>
        </p:txBody>
      </p:sp>
      <p:sp>
        <p:nvSpPr>
          <p:cNvPr id="9" name="Foliennummernplatzhalter 15"/>
          <p:cNvSpPr>
            <a:spLocks noGrp="1"/>
          </p:cNvSpPr>
          <p:nvPr>
            <p:ph type="sldNum" sz="quarter" idx="12"/>
          </p:nvPr>
        </p:nvSpPr>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‹Nr.›</a:t>
            </a:fld>
            <a:endParaRPr lang="de-DE" dirty="0"/>
          </a:p>
        </p:txBody>
      </p:sp>
      <p:sp>
        <p:nvSpPr>
          <p:cNvPr id="10" name="Fußzeilenplatzhalter 16"/>
          <p:cNvSpPr>
            <a:spLocks noGrp="1"/>
          </p:cNvSpPr>
          <p:nvPr>
            <p:ph type="ftr" sz="quarter" idx="13"/>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1" name="Textfeld 10"/>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6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B917AB13-CC37-41BC-B858-085554242F9D}" type="datetime1">
              <a:rPr lang="de-DE" smtClean="0"/>
              <a:pPr>
                <a:defRPr/>
              </a:pPr>
              <a:t>17.01.2016</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412875"/>
            <a:ext cx="8496300" cy="4516455"/>
          </a:xfrm>
        </p:spPr>
        <p:txBody>
          <a:bodyPr/>
          <a:lstStyle/>
          <a:p>
            <a:endParaRPr lang="de-DE"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7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373051"/>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449263" indent="-184150">
              <a:tabLst/>
              <a:defRPr sz="18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D5760FD4-93E8-46A0-9430-B284716DF4EA}" type="datetime1">
              <a:rPr lang="de-DE" smtClean="0"/>
              <a:pPr>
                <a:defRPr/>
              </a:pPr>
              <a:t>17.01.2016</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928802"/>
            <a:ext cx="5975350" cy="4000528"/>
          </a:xfrm>
        </p:spPr>
        <p:txBody>
          <a:bodyPr/>
          <a:lstStyle/>
          <a:p>
            <a:endParaRPr lang="de-DE" dirty="0"/>
          </a:p>
        </p:txBody>
      </p:sp>
      <p:sp>
        <p:nvSpPr>
          <p:cNvPr id="11"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3786190"/>
            <a:ext cx="5975350" cy="2143140"/>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1394B46B-AB4C-4CCA-827B-E1BB4C0E9270}" type="datetime1">
              <a:rPr lang="de-DE" smtClean="0"/>
              <a:pPr>
                <a:defRPr/>
              </a:pPr>
              <a:t>17.01.2016</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32" name="Bildplatzhalter 15"/>
          <p:cNvSpPr>
            <a:spLocks noGrp="1"/>
          </p:cNvSpPr>
          <p:nvPr>
            <p:ph type="pic" sz="quarter" idx="26"/>
          </p:nvPr>
        </p:nvSpPr>
        <p:spPr>
          <a:xfrm>
            <a:off x="468312" y="1412875"/>
            <a:ext cx="2898000" cy="2232026"/>
          </a:xfrm>
        </p:spPr>
        <p:txBody>
          <a:bodyPr/>
          <a:lstStyle/>
          <a:p>
            <a:endParaRPr lang="de-DE"/>
          </a:p>
        </p:txBody>
      </p:sp>
      <p:sp>
        <p:nvSpPr>
          <p:cNvPr id="34" name="Bildplatzhalter 15"/>
          <p:cNvSpPr>
            <a:spLocks noGrp="1"/>
          </p:cNvSpPr>
          <p:nvPr>
            <p:ph type="pic" sz="quarter" idx="27"/>
          </p:nvPr>
        </p:nvSpPr>
        <p:spPr>
          <a:xfrm>
            <a:off x="3545663" y="1412874"/>
            <a:ext cx="2898000" cy="2232026"/>
          </a:xfrm>
        </p:spPr>
        <p:txBody>
          <a:bodyPr/>
          <a:lstStyle/>
          <a:p>
            <a:endParaRPr lang="de-DE"/>
          </a:p>
        </p:txBody>
      </p:sp>
      <p:sp>
        <p:nvSpPr>
          <p:cNvPr id="14"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8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040CCD7F-5B51-487B-9416-9693A22EB461}" type="datetime1">
              <a:rPr lang="de-DE" smtClean="0"/>
              <a:pPr>
                <a:defRPr/>
              </a:pPr>
              <a:t>17.01.2016</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9" name="Rechteck 18"/>
          <p:cNvSpPr/>
          <p:nvPr userDrawn="1"/>
        </p:nvSpPr>
        <p:spPr>
          <a:xfrm>
            <a:off x="6609134" y="1928802"/>
            <a:ext cx="2355479" cy="1138773"/>
          </a:xfrm>
          <a:prstGeom prst="rect">
            <a:avLst/>
          </a:prstGeom>
        </p:spPr>
        <p:txBody>
          <a:bodyPr wrap="square" lIns="0" tIns="0" rIns="0" bIns="0">
            <a:spAutoFit/>
          </a:bodyPr>
          <a:lstStyle/>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Einsteinufer 37</a:t>
            </a:r>
            <a:b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b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10587 Berlin, Germany</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Phone +49 30 31002-0</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www.hhi.fraunhofer.de</a:t>
            </a:r>
            <a:endParaRPr kumimoji="0" lang="de-DE" sz="16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2" name="Rechteck 21"/>
          <p:cNvSpPr/>
          <p:nvPr userDrawn="1"/>
        </p:nvSpPr>
        <p:spPr>
          <a:xfrm>
            <a:off x="468312" y="360000"/>
            <a:ext cx="5746762" cy="369332"/>
          </a:xfrm>
          <a:prstGeom prst="rect">
            <a:avLst/>
          </a:prstGeom>
        </p:spPr>
        <p:txBody>
          <a:bodyPr wrap="squar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Be our Guest – become a Partner</a:t>
            </a:r>
            <a:endParaRPr kumimoji="0" lang="de-DE" sz="2400" b="1"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4" name="Rechteck 23"/>
          <p:cNvSpPr/>
          <p:nvPr userDrawn="1"/>
        </p:nvSpPr>
        <p:spPr>
          <a:xfrm>
            <a:off x="468313" y="1412875"/>
            <a:ext cx="5975350" cy="307777"/>
          </a:xfrm>
          <a:prstGeom prst="rect">
            <a:avLst/>
          </a:prstGeom>
        </p:spPr>
        <p:txBody>
          <a:bodyPr wrap="square" lIns="0" tIns="0" rIns="0" bIns="0">
            <a:spAutoFit/>
          </a:bodyPr>
          <a:lstStyle/>
          <a:p>
            <a:pPr marL="263525" marR="0" lvl="1" indent="-2635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20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The Fraunhofer Heinrich Hertz Institute</a:t>
            </a:r>
            <a:endParaRPr kumimoji="0" lang="de-DE" sz="20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pic>
        <p:nvPicPr>
          <p:cNvPr id="25" name="Grafik 24" descr="Abschlussbildjpg.jpg"/>
          <p:cNvPicPr>
            <a:picLocks noChangeAspect="1"/>
          </p:cNvPicPr>
          <p:nvPr userDrawn="1"/>
        </p:nvPicPr>
        <p:blipFill>
          <a:blip r:embed="rId3" cstate="print"/>
          <a:stretch>
            <a:fillRect/>
          </a:stretch>
        </p:blipFill>
        <p:spPr>
          <a:xfrm>
            <a:off x="468313" y="2000240"/>
            <a:ext cx="5675323" cy="3826790"/>
          </a:xfrm>
          <a:prstGeom prst="rect">
            <a:avLst/>
          </a:prstGeom>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HHI Titel">
    <p:spTree>
      <p:nvGrpSpPr>
        <p:cNvPr id="1" name=""/>
        <p:cNvGrpSpPr/>
        <p:nvPr/>
      </p:nvGrpSpPr>
      <p:grpSpPr>
        <a:xfrm>
          <a:off x="0" y="0"/>
          <a:ext cx="0" cy="0"/>
          <a:chOff x="0" y="0"/>
          <a:chExt cx="0" cy="0"/>
        </a:xfrm>
      </p:grpSpPr>
      <p:pic>
        <p:nvPicPr>
          <p:cNvPr id="23" name="Bildplatzhalter 10" descr="image_title_3b.jpg"/>
          <p:cNvPicPr>
            <a:picLocks noChangeAspect="1"/>
          </p:cNvPicPr>
          <p:nvPr userDrawn="1"/>
        </p:nvPicPr>
        <p:blipFill>
          <a:blip r:embed="rId2" cstate="print"/>
          <a:srcRect l="2715" r="2715"/>
          <a:stretch>
            <a:fillRect/>
          </a:stretch>
        </p:blipFill>
        <p:spPr bwMode="auto">
          <a:xfrm>
            <a:off x="6103144" y="3626644"/>
            <a:ext cx="3040856" cy="2520155"/>
          </a:xfrm>
          <a:prstGeom prst="rect">
            <a:avLst/>
          </a:prstGeom>
          <a:noFill/>
          <a:ln w="9525">
            <a:noFill/>
            <a:miter lim="800000"/>
            <a:headEnd/>
            <a:tailEnd/>
          </a:ln>
        </p:spPr>
      </p:pic>
      <p:pic>
        <p:nvPicPr>
          <p:cNvPr id="25" name="Bildplatzhalter 9" descr="image_title_2a.jpg"/>
          <p:cNvPicPr>
            <a:picLocks noChangeAspect="1"/>
          </p:cNvPicPr>
          <p:nvPr userDrawn="1"/>
        </p:nvPicPr>
        <p:blipFill>
          <a:blip r:embed="rId3" cstate="print"/>
          <a:srcRect l="2715" r="2715"/>
          <a:stretch>
            <a:fillRect/>
          </a:stretch>
        </p:blipFill>
        <p:spPr bwMode="auto">
          <a:xfrm>
            <a:off x="3042000" y="3626644"/>
            <a:ext cx="3060000" cy="2520155"/>
          </a:xfrm>
          <a:prstGeom prst="rect">
            <a:avLst/>
          </a:prstGeom>
          <a:noFill/>
          <a:ln w="9525">
            <a:noFill/>
            <a:miter lim="800000"/>
            <a:headEnd/>
            <a:tailEnd/>
          </a:ln>
        </p:spPr>
      </p:pic>
      <p:pic>
        <p:nvPicPr>
          <p:cNvPr id="26" name="Bildplatzhalter 14" descr="image_title_1a.jpg"/>
          <p:cNvPicPr>
            <a:picLocks noChangeAspect="1"/>
          </p:cNvPicPr>
          <p:nvPr userDrawn="1"/>
        </p:nvPicPr>
        <p:blipFill>
          <a:blip r:embed="rId4" cstate="print"/>
          <a:srcRect l="2715" r="2715"/>
          <a:stretch>
            <a:fillRect/>
          </a:stretch>
        </p:blipFill>
        <p:spPr bwMode="auto">
          <a:xfrm>
            <a:off x="0" y="3626644"/>
            <a:ext cx="3040856" cy="2520155"/>
          </a:xfrm>
          <a:prstGeom prst="rect">
            <a:avLst/>
          </a:prstGeom>
          <a:noFill/>
          <a:ln w="9525">
            <a:noFill/>
            <a:miter lim="800000"/>
            <a:headEnd/>
            <a:tailEnd/>
          </a:ln>
        </p:spPr>
      </p:pic>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3625"/>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5" cstate="print"/>
          <a:srcRect/>
          <a:stretch>
            <a:fillRect/>
          </a:stretch>
        </p:blipFill>
        <p:spPr bwMode="auto">
          <a:xfrm>
            <a:off x="161925" y="203200"/>
            <a:ext cx="2439988" cy="511175"/>
          </a:xfrm>
          <a:prstGeom prst="rect">
            <a:avLst/>
          </a:prstGeom>
          <a:noFill/>
          <a:ln w="9525">
            <a:noFill/>
            <a:miter lim="800000"/>
            <a:headEnd/>
            <a:tailEnd/>
          </a:ln>
        </p:spPr>
      </p:pic>
      <p:sp>
        <p:nvSpPr>
          <p:cNvPr id="22" name="Textplatzhalter 21"/>
          <p:cNvSpPr>
            <a:spLocks noGrp="1"/>
          </p:cNvSpPr>
          <p:nvPr>
            <p:ph type="body" sz="quarter" idx="11"/>
          </p:nvPr>
        </p:nvSpPr>
        <p:spPr>
          <a:xfrm>
            <a:off x="468313" y="1773238"/>
            <a:ext cx="8496300" cy="430887"/>
          </a:xfr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p:txBody>
          <a:bodyPr/>
          <a:lstStyle>
            <a:lvl1pPr>
              <a:defRPr>
                <a:latin typeface="Arial" pitchFamily="34" charset="0"/>
                <a:cs typeface="Arial" pitchFamily="34" charset="0"/>
              </a:defRPr>
            </a:lvl1pPr>
          </a:lstStyle>
          <a:p>
            <a:pPr>
              <a:defRPr/>
            </a:pPr>
            <a:fld id="{C74DF528-26D9-407B-98E5-ECECA01A16F8}" type="datetime1">
              <a:rPr lang="de-DE" smtClean="0"/>
              <a:pPr>
                <a:defRPr/>
              </a:pPr>
              <a:t>17.01.2016</a:t>
            </a:fld>
            <a:endParaRPr lang="de-DE" dirty="0"/>
          </a:p>
        </p:txBody>
      </p:sp>
      <p:sp>
        <p:nvSpPr>
          <p:cNvPr id="19" name="Foliennummernplatzhalter 15"/>
          <p:cNvSpPr>
            <a:spLocks noGrp="1"/>
          </p:cNvSpPr>
          <p:nvPr>
            <p:ph type="sldNum" sz="quarter" idx="21"/>
          </p:nvPr>
        </p:nvSpPr>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‹Nr.›</a:t>
            </a:fld>
            <a:endParaRPr lang="de-DE" dirty="0"/>
          </a:p>
        </p:txBody>
      </p:sp>
    </p:spTree>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HHI Titel">
    <p:spTree>
      <p:nvGrpSpPr>
        <p:cNvPr id="1" name=""/>
        <p:cNvGrpSpPr/>
        <p:nvPr/>
      </p:nvGrpSpPr>
      <p:grpSpPr>
        <a:xfrm>
          <a:off x="0" y="0"/>
          <a:ext cx="0" cy="0"/>
          <a:chOff x="0" y="0"/>
          <a:chExt cx="0" cy="0"/>
        </a:xfrm>
      </p:grpSpPr>
      <p:pic>
        <p:nvPicPr>
          <p:cNvPr id="23" name="Bildplatzhalter 14" descr="image_title_1a.jpg"/>
          <p:cNvPicPr>
            <a:picLocks noChangeAspect="1"/>
          </p:cNvPicPr>
          <p:nvPr userDrawn="1"/>
        </p:nvPicPr>
        <p:blipFill>
          <a:blip r:embed="rId2" cstate="print"/>
          <a:srcRect l="2715" r="2715"/>
          <a:stretch>
            <a:fillRect/>
          </a:stretch>
        </p:blipFill>
        <p:spPr bwMode="auto">
          <a:xfrm>
            <a:off x="0" y="3626644"/>
            <a:ext cx="3040856" cy="2520155"/>
          </a:xfrm>
          <a:prstGeom prst="rect">
            <a:avLst/>
          </a:prstGeom>
          <a:noFill/>
          <a:ln w="9525">
            <a:noFill/>
            <a:miter lim="800000"/>
            <a:headEnd/>
            <a:tailEnd/>
          </a:ln>
        </p:spPr>
      </p:pic>
      <p:pic>
        <p:nvPicPr>
          <p:cNvPr id="24" name="Bildplatzhalter 10" descr="image_title_3b.jpg"/>
          <p:cNvPicPr>
            <a:picLocks noChangeAspect="1"/>
          </p:cNvPicPr>
          <p:nvPr userDrawn="1"/>
        </p:nvPicPr>
        <p:blipFill>
          <a:blip r:embed="rId3" cstate="print"/>
          <a:srcRect l="2715" r="2715"/>
          <a:stretch>
            <a:fillRect/>
          </a:stretch>
        </p:blipFill>
        <p:spPr bwMode="auto">
          <a:xfrm>
            <a:off x="6103144" y="3626644"/>
            <a:ext cx="3040856" cy="2520155"/>
          </a:xfrm>
          <a:prstGeom prst="rect">
            <a:avLst/>
          </a:prstGeom>
          <a:noFill/>
          <a:ln w="9525">
            <a:noFill/>
            <a:miter lim="800000"/>
            <a:headEnd/>
            <a:tailEnd/>
          </a:ln>
        </p:spPr>
      </p:pic>
      <p:sp>
        <p:nvSpPr>
          <p:cNvPr id="25" name="Bildplatzhalter 22"/>
          <p:cNvSpPr>
            <a:spLocks noGrp="1"/>
          </p:cNvSpPr>
          <p:nvPr>
            <p:ph type="pic" sz="quarter" idx="24"/>
          </p:nvPr>
        </p:nvSpPr>
        <p:spPr>
          <a:xfrm>
            <a:off x="3042000" y="3626645"/>
            <a:ext cx="3060000" cy="2512218"/>
          </a:xfrm>
        </p:spPr>
        <p:txBody>
          <a:bodyPr/>
          <a:lstStyle>
            <a:lvl1pPr>
              <a:defRPr>
                <a:latin typeface="Arial" pitchFamily="34" charset="0"/>
                <a:cs typeface="Arial" pitchFamily="34" charset="0"/>
              </a:defRPr>
            </a:lvl1pPr>
          </a:lstStyle>
          <a:p>
            <a:endParaRPr lang="de-DE"/>
          </a:p>
        </p:txBody>
      </p:sp>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1244"/>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4" cstate="print"/>
          <a:stretch>
            <a:fillRect/>
          </a:stretch>
        </p:blipFill>
        <p:spPr bwMode="auto">
          <a:xfrm>
            <a:off x="161925" y="203200"/>
            <a:ext cx="2439903" cy="511257"/>
          </a:xfrm>
          <a:prstGeom prst="rect">
            <a:avLst/>
          </a:prstGeom>
          <a:noFill/>
          <a:ln>
            <a:noFill/>
          </a:ln>
        </p:spPr>
      </p:pic>
      <p:sp>
        <p:nvSpPr>
          <p:cNvPr id="22" name="Textplatzhalter 21"/>
          <p:cNvSpPr>
            <a:spLocks noGrp="1"/>
          </p:cNvSpPr>
          <p:nvPr>
            <p:ph type="body" sz="quarter" idx="11"/>
          </p:nvPr>
        </p:nvSpPr>
        <p:spPr>
          <a:xfrm>
            <a:off x="468313" y="1773238"/>
            <a:ext cx="8496300" cy="430887"/>
          </a:xfr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p:txBody>
          <a:bodyPr/>
          <a:lstStyle>
            <a:lvl1pPr>
              <a:defRPr>
                <a:latin typeface="Arial" pitchFamily="34" charset="0"/>
                <a:cs typeface="Arial" pitchFamily="34" charset="0"/>
              </a:defRPr>
            </a:lvl1pPr>
          </a:lstStyle>
          <a:p>
            <a:pPr>
              <a:defRPr/>
            </a:pPr>
            <a:fld id="{D71214A2-01F5-4A82-92E4-4456A9D1E178}" type="datetime1">
              <a:rPr lang="de-DE" smtClean="0"/>
              <a:pPr>
                <a:defRPr/>
              </a:pPr>
              <a:t>17.01.2016</a:t>
            </a:fld>
            <a:endParaRPr lang="de-DE" dirty="0"/>
          </a:p>
        </p:txBody>
      </p:sp>
      <p:sp>
        <p:nvSpPr>
          <p:cNvPr id="19" name="Foliennummernplatzhalter 15"/>
          <p:cNvSpPr>
            <a:spLocks noGrp="1"/>
          </p:cNvSpPr>
          <p:nvPr>
            <p:ph type="sldNum" sz="quarter" idx="21"/>
          </p:nvPr>
        </p:nvSpPr>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‹Nr.›</a:t>
            </a:fld>
            <a:endParaRPr lang="de-D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8496300" cy="4516455"/>
          </a:xfrm>
          <a:prstGeom prst="rect">
            <a:avLst/>
          </a:prstGeo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4" name="Titelplatzhalter 1"/>
          <p:cNvSpPr>
            <a:spLocks noGrp="1"/>
          </p:cNvSpPr>
          <p:nvPr>
            <p:ph type="title" hasCustomPrompt="1"/>
          </p:nvPr>
        </p:nvSpPr>
        <p:spPr>
          <a:xfrm>
            <a:off x="468313" y="359428"/>
            <a:ext cx="5760000"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a:xfrm>
            <a:off x="6215063" y="6308725"/>
            <a:ext cx="2309812" cy="360363"/>
          </a:xfrm>
          <a:prstGeom prst="rect">
            <a:avLst/>
          </a:prstGeom>
        </p:spPr>
        <p:txBody>
          <a:bodyPr/>
          <a:lstStyle>
            <a:lvl1pPr>
              <a:defRPr>
                <a:latin typeface="Arial" pitchFamily="34" charset="0"/>
                <a:cs typeface="Arial" pitchFamily="34" charset="0"/>
              </a:defRPr>
            </a:lvl1pPr>
          </a:lstStyle>
          <a:p>
            <a:pPr>
              <a:defRPr/>
            </a:pPr>
            <a:fld id="{B6FA29FC-C927-4770-8D98-20E8FC9F6D66}" type="datetime1">
              <a:rPr lang="de-DE" smtClean="0"/>
              <a:pPr>
                <a:defRPr/>
              </a:pPr>
              <a:t>17.01.2016</a:t>
            </a:fld>
            <a:endParaRPr lang="de-DE"/>
          </a:p>
        </p:txBody>
      </p:sp>
      <p:sp>
        <p:nvSpPr>
          <p:cNvPr id="9" name="Foliennummernplatzhalter 15"/>
          <p:cNvSpPr>
            <a:spLocks noGrp="1"/>
          </p:cNvSpPr>
          <p:nvPr>
            <p:ph type="sldNum" sz="quarter" idx="12"/>
          </p:nvPr>
        </p:nvSpPr>
        <p:spPr>
          <a:xfrm>
            <a:off x="8501063" y="6308725"/>
            <a:ext cx="463550" cy="360363"/>
          </a:xfrm>
          <a:prstGeom prst="rect">
            <a:avLst/>
          </a:prstGeom>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‹Nr.›</a:t>
            </a:fld>
            <a:endParaRPr lang="de-DE" dirty="0"/>
          </a:p>
        </p:txBody>
      </p:sp>
      <p:sp>
        <p:nvSpPr>
          <p:cNvPr id="10" name="Fußzeilenplatzhalter 16"/>
          <p:cNvSpPr>
            <a:spLocks noGrp="1"/>
          </p:cNvSpPr>
          <p:nvPr>
            <p:ph type="ftr" sz="quarter" idx="13"/>
          </p:nvPr>
        </p:nvSpPr>
        <p:spPr>
          <a:xfrm>
            <a:off x="2700338" y="6308725"/>
            <a:ext cx="3443287" cy="358775"/>
          </a:xfrm>
          <a:prstGeom prst="rect">
            <a:avLst/>
          </a:prstGeom>
        </p:spPr>
        <p:txBody>
          <a:bodyPr/>
          <a:lstStyle>
            <a:lvl1pPr>
              <a:defRPr>
                <a:latin typeface="Arial" pitchFamily="34" charset="0"/>
                <a:cs typeface="Arial" pitchFamily="34" charset="0"/>
              </a:defRPr>
            </a:lvl1pPr>
          </a:lstStyle>
          <a:p>
            <a:pPr>
              <a:defRPr/>
            </a:pPr>
            <a:r>
              <a:rPr lang="de-DE" dirty="0" err="1" smtClean="0"/>
              <a:t>Speaker</a:t>
            </a:r>
            <a:endParaRPr lang="de-DE" dirty="0"/>
          </a:p>
        </p:txBody>
      </p:sp>
      <p:sp>
        <p:nvSpPr>
          <p:cNvPr id="11" name="Textfeld 10"/>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265113" marR="0" indent="184150" algn="l"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4" name="Titelplatzhalter 1"/>
          <p:cNvSpPr>
            <a:spLocks noGrp="1"/>
          </p:cNvSpPr>
          <p:nvPr>
            <p:ph type="title" hasCustomPrompt="1"/>
          </p:nvPr>
        </p:nvSpPr>
        <p:spPr>
          <a:xfrm>
            <a:off x="468313" y="359138"/>
            <a:ext cx="5760000" cy="360000"/>
          </a:xfrm>
          <a:prstGeom prst="rect">
            <a:avLst/>
          </a:prstGeom>
        </p:spPr>
        <p:txBody>
          <a:bodyPr vert="horz" wrap="none" lIns="0" tIns="0" rIns="0" bIns="0" rtlCol="0" anchor="b" anchorCtr="0">
            <a:noAutofit/>
          </a:bodyPr>
          <a:lstStyle>
            <a:lvl1pPr>
              <a:defRPr lang="de-DE" sz="2400" dirty="0">
                <a:latin typeface="Arial" pitchFamily="34" charset="0"/>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p:txBody>
          <a:bodyPr/>
          <a:lstStyle>
            <a:lvl1pPr>
              <a:defRPr>
                <a:latin typeface="Arial" pitchFamily="34" charset="0"/>
                <a:cs typeface="Arial" pitchFamily="34" charset="0"/>
              </a:defRPr>
            </a:lvl1pPr>
          </a:lstStyle>
          <a:p>
            <a:pPr>
              <a:defRPr/>
            </a:pPr>
            <a:fld id="{11C53C92-2A00-472C-8B05-7CB20E1784F7}" type="datetime1">
              <a:rPr lang="de-DE" smtClean="0"/>
              <a:pPr>
                <a:defRPr/>
              </a:pPr>
              <a:t>17.01.2016</a:t>
            </a:fld>
            <a:endParaRPr lang="de-DE" dirty="0"/>
          </a:p>
        </p:txBody>
      </p:sp>
      <p:sp>
        <p:nvSpPr>
          <p:cNvPr id="9" name="Foliennummernplatzhalter 15"/>
          <p:cNvSpPr>
            <a:spLocks noGrp="1"/>
          </p:cNvSpPr>
          <p:nvPr>
            <p:ph type="sldNum" sz="quarter" idx="12"/>
          </p:nvPr>
        </p:nvSpPr>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‹Nr.›</a:t>
            </a:fld>
            <a:endParaRPr lang="de-DE" dirty="0"/>
          </a:p>
        </p:txBody>
      </p:sp>
      <p:sp>
        <p:nvSpPr>
          <p:cNvPr id="10" name="Fußzeilenplatzhalter 16"/>
          <p:cNvSpPr>
            <a:spLocks noGrp="1"/>
          </p:cNvSpPr>
          <p:nvPr>
            <p:ph type="ftr" sz="quarter" idx="13"/>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1" name="Textfeld 10"/>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1"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CEF4A204-407A-487B-BA80-6C705FB319DD}" type="datetime1">
              <a:rPr lang="de-DE" smtClean="0"/>
              <a:pPr>
                <a:defRPr/>
              </a:pPr>
              <a:t>17.01.2016</a:t>
            </a:fld>
            <a:endParaRPr lang="de-DE" dirty="0"/>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F28A90F2-BB78-490C-9F53-922DC8BAB873}" type="datetime1">
              <a:rPr lang="de-DE" smtClean="0"/>
              <a:pPr>
                <a:defRPr/>
              </a:pPr>
              <a:t>17.01.2016</a:t>
            </a:fld>
            <a:endParaRPr lang="de-DE" dirty="0"/>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Bildplatzhalter 15"/>
          <p:cNvSpPr>
            <a:spLocks noGrp="1"/>
          </p:cNvSpPr>
          <p:nvPr>
            <p:ph type="pic" sz="quarter" idx="28"/>
          </p:nvPr>
        </p:nvSpPr>
        <p:spPr bwMode="auto">
          <a:xfrm>
            <a:off x="6605587" y="1412875"/>
            <a:ext cx="2359025" cy="2087563"/>
          </a:xfrm>
          <a:prstGeom prst="rect">
            <a:avLst/>
          </a:prstGeom>
          <a:no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endParaRPr>
          </a:p>
        </p:txBody>
      </p:sp>
      <p:sp>
        <p:nvSpPr>
          <p:cNvPr id="18" name="Inhaltsplatzhalter 5"/>
          <p:cNvSpPr>
            <a:spLocks noGrp="1"/>
          </p:cNvSpPr>
          <p:nvPr>
            <p:ph sz="quarter" idx="11"/>
          </p:nvPr>
        </p:nvSpPr>
        <p:spPr bwMode="auto">
          <a:xfrm>
            <a:off x="6605588" y="3644900"/>
            <a:ext cx="2358412" cy="2284430"/>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352D0A96-7036-4BE7-9AC6-190766CF4D99}" type="datetime1">
              <a:rPr lang="de-DE" smtClean="0"/>
              <a:pPr>
                <a:defRPr/>
              </a:pPr>
              <a:t>17.01.2016</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Textplatzhalter 24"/>
          <p:cNvSpPr>
            <a:spLocks noGrp="1"/>
          </p:cNvSpPr>
          <p:nvPr>
            <p:ph type="body" sz="quarter" idx="21" hasCustomPrompt="1"/>
          </p:nvPr>
        </p:nvSpPr>
        <p:spPr>
          <a:xfrm>
            <a:off x="468313" y="5643578"/>
            <a:ext cx="5975350" cy="285752"/>
          </a:xfrm>
        </p:spPr>
        <p:txBody>
          <a:bodyPr/>
          <a:lstStyle>
            <a:lvl1pPr marL="0" marR="0" indent="0" algn="l" defTabSz="914400" rtl="0" eaLnBrk="0" fontAlgn="base" latinLnBrk="0" hangingPunct="0">
              <a:lnSpc>
                <a:spcPct val="100000"/>
              </a:lnSpc>
              <a:spcBef>
                <a:spcPts val="600"/>
              </a:spcBef>
              <a:spcAft>
                <a:spcPct val="0"/>
              </a:spcAft>
              <a:buClr>
                <a:srgbClr val="6D6E71"/>
              </a:buClr>
              <a:buSzPct val="80000"/>
              <a:buFont typeface="Wingdings" pitchFamily="2" charset="2"/>
              <a:buNone/>
              <a:tabLst/>
              <a:defRPr lang="de-DE" sz="1000" b="1" kern="1200" dirty="0" smtClean="0">
                <a:solidFill>
                  <a:schemeClr val="tx1"/>
                </a:solidFill>
                <a:latin typeface="Arial" charset="0"/>
                <a:ea typeface="ＭＳ Ｐゴシック" pitchFamily="34" charset="-128"/>
                <a:cs typeface="Arial" charset="0"/>
              </a:defRPr>
            </a:lvl1pPr>
            <a:lvl2pPr>
              <a:defRPr lang="de-DE" sz="1000" b="1" kern="1200" dirty="0" smtClean="0">
                <a:solidFill>
                  <a:schemeClr val="tx1"/>
                </a:solidFill>
                <a:latin typeface="Arial" charset="0"/>
                <a:ea typeface="ＭＳ Ｐゴシック" pitchFamily="34" charset="-128"/>
                <a:cs typeface="Arial" charset="0"/>
              </a:defRPr>
            </a:lvl2pPr>
            <a:lvl3pPr>
              <a:defRPr lang="de-DE" sz="1000" b="1" kern="1200" dirty="0" smtClean="0">
                <a:solidFill>
                  <a:schemeClr val="tx1"/>
                </a:solidFill>
                <a:latin typeface="Arial" charset="0"/>
                <a:ea typeface="ＭＳ Ｐゴシック" pitchFamily="34" charset="-128"/>
                <a:cs typeface="Arial" charset="0"/>
              </a:defRPr>
            </a:lvl3pPr>
            <a:lvl4pPr>
              <a:defRPr lang="de-DE" sz="1000" b="1" kern="1200" dirty="0" smtClean="0">
                <a:solidFill>
                  <a:schemeClr val="tx1"/>
                </a:solidFill>
                <a:latin typeface="Arial" charset="0"/>
                <a:ea typeface="ＭＳ Ｐゴシック" pitchFamily="34" charset="-128"/>
                <a:cs typeface="Arial" charset="0"/>
              </a:defRPr>
            </a:lvl4pPr>
            <a:lvl5pPr>
              <a:defRPr lang="de-DE" sz="1000" b="1" kern="1200" dirty="0" smtClean="0">
                <a:solidFill>
                  <a:schemeClr val="tx1"/>
                </a:solidFill>
                <a:latin typeface="Arial" charset="0"/>
                <a:ea typeface="ＭＳ Ｐゴシック" pitchFamily="34" charset="-128"/>
                <a:cs typeface="Arial" charset="0"/>
              </a:defRPr>
            </a:lvl5pPr>
          </a:lstStyle>
          <a:p>
            <a:pPr lvl="0"/>
            <a:r>
              <a:rPr lang="de-DE" dirty="0" smtClean="0"/>
              <a:t>Bildunterschrift</a:t>
            </a:r>
            <a:endParaRPr lang="de-DE" dirty="0"/>
          </a:p>
        </p:txBody>
      </p:sp>
      <p:sp>
        <p:nvSpPr>
          <p:cNvPr id="18" name="Bildplatzhalter 15"/>
          <p:cNvSpPr>
            <a:spLocks noGrp="1"/>
          </p:cNvSpPr>
          <p:nvPr>
            <p:ph type="pic" sz="quarter" idx="22"/>
          </p:nvPr>
        </p:nvSpPr>
        <p:spPr>
          <a:xfrm>
            <a:off x="468313" y="1412875"/>
            <a:ext cx="5975350" cy="4159250"/>
          </a:xfrm>
        </p:spPr>
        <p:txBody>
          <a:bodyPr/>
          <a:lstStyle/>
          <a:p>
            <a:endParaRPr lang="de-DE" dirty="0"/>
          </a:p>
        </p:txBody>
      </p:sp>
      <p:sp>
        <p:nvSpPr>
          <p:cNvPr id="14"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849630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4" name="Titelplatzhalter 1"/>
          <p:cNvSpPr>
            <a:spLocks noGrp="1"/>
          </p:cNvSpPr>
          <p:nvPr>
            <p:ph type="title" hasCustomPrompt="1"/>
          </p:nvPr>
        </p:nvSpPr>
        <p:spPr>
          <a:xfrm>
            <a:off x="468313" y="359428"/>
            <a:ext cx="5760000"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p:txBody>
          <a:bodyPr/>
          <a:lstStyle>
            <a:lvl1pPr>
              <a:defRPr>
                <a:latin typeface="Arial" pitchFamily="34" charset="0"/>
                <a:cs typeface="Arial" pitchFamily="34" charset="0"/>
              </a:defRPr>
            </a:lvl1pPr>
          </a:lstStyle>
          <a:p>
            <a:pPr>
              <a:defRPr/>
            </a:pPr>
            <a:fld id="{FEA11FB4-B117-4081-B525-13F42FD86D74}" type="datetime1">
              <a:rPr lang="de-DE" smtClean="0"/>
              <a:pPr>
                <a:defRPr/>
              </a:pPr>
              <a:t>17.01.2016</a:t>
            </a:fld>
            <a:endParaRPr lang="de-DE"/>
          </a:p>
        </p:txBody>
      </p:sp>
      <p:sp>
        <p:nvSpPr>
          <p:cNvPr id="9" name="Foliennummernplatzhalter 15"/>
          <p:cNvSpPr>
            <a:spLocks noGrp="1"/>
          </p:cNvSpPr>
          <p:nvPr>
            <p:ph type="sldNum" sz="quarter" idx="12"/>
          </p:nvPr>
        </p:nvSpPr>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‹Nr.›</a:t>
            </a:fld>
            <a:endParaRPr lang="de-DE" dirty="0"/>
          </a:p>
        </p:txBody>
      </p:sp>
      <p:sp>
        <p:nvSpPr>
          <p:cNvPr id="10" name="Fußzeilenplatzhalter 16"/>
          <p:cNvSpPr>
            <a:spLocks noGrp="1"/>
          </p:cNvSpPr>
          <p:nvPr>
            <p:ph type="ftr" sz="quarter" idx="13"/>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1" name="Textfeld 10"/>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6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1CE5B368-E66B-44E6-90BE-AE09188E4481}" type="datetime1">
              <a:rPr lang="de-DE" smtClean="0"/>
              <a:pPr>
                <a:defRPr/>
              </a:pPr>
              <a:t>17.01.2016</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412875"/>
            <a:ext cx="8496300" cy="4516455"/>
          </a:xfrm>
        </p:spPr>
        <p:txBody>
          <a:bodyPr/>
          <a:lstStyle/>
          <a:p>
            <a:endParaRPr lang="de-DE"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7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373051"/>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449263" indent="-184150">
              <a:tabLst/>
              <a:defRPr sz="18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B76E9687-6A1F-4697-9AEC-10BF7449B2E7}" type="datetime1">
              <a:rPr lang="de-DE" smtClean="0"/>
              <a:pPr>
                <a:defRPr/>
              </a:pPr>
              <a:t>17.01.2016</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928802"/>
            <a:ext cx="5975350" cy="4000528"/>
          </a:xfrm>
        </p:spPr>
        <p:txBody>
          <a:bodyPr/>
          <a:lstStyle/>
          <a:p>
            <a:endParaRPr lang="de-DE" dirty="0"/>
          </a:p>
        </p:txBody>
      </p:sp>
      <p:sp>
        <p:nvSpPr>
          <p:cNvPr id="11"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3786190"/>
            <a:ext cx="5975350" cy="2143140"/>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A0C3365B-47B5-439D-B0E3-0CEF2E885F01}" type="datetime1">
              <a:rPr lang="de-DE" smtClean="0"/>
              <a:pPr>
                <a:defRPr/>
              </a:pPr>
              <a:t>17.01.2016</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32" name="Bildplatzhalter 15"/>
          <p:cNvSpPr>
            <a:spLocks noGrp="1"/>
          </p:cNvSpPr>
          <p:nvPr>
            <p:ph type="pic" sz="quarter" idx="26"/>
          </p:nvPr>
        </p:nvSpPr>
        <p:spPr>
          <a:xfrm>
            <a:off x="468312" y="1412875"/>
            <a:ext cx="2898000" cy="2232026"/>
          </a:xfrm>
        </p:spPr>
        <p:txBody>
          <a:bodyPr/>
          <a:lstStyle/>
          <a:p>
            <a:endParaRPr lang="de-DE"/>
          </a:p>
        </p:txBody>
      </p:sp>
      <p:sp>
        <p:nvSpPr>
          <p:cNvPr id="34" name="Bildplatzhalter 15"/>
          <p:cNvSpPr>
            <a:spLocks noGrp="1"/>
          </p:cNvSpPr>
          <p:nvPr>
            <p:ph type="pic" sz="quarter" idx="27"/>
          </p:nvPr>
        </p:nvSpPr>
        <p:spPr>
          <a:xfrm>
            <a:off x="3545663" y="1412874"/>
            <a:ext cx="2898000" cy="2232026"/>
          </a:xfrm>
        </p:spPr>
        <p:txBody>
          <a:bodyPr/>
          <a:lstStyle/>
          <a:p>
            <a:endParaRPr lang="de-DE"/>
          </a:p>
        </p:txBody>
      </p:sp>
      <p:sp>
        <p:nvSpPr>
          <p:cNvPr id="14"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8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803B0F00-A396-49D2-8738-24F0B4961928}" type="datetime1">
              <a:rPr lang="de-DE" smtClean="0"/>
              <a:pPr>
                <a:defRPr/>
              </a:pPr>
              <a:t>17.01.2016</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9" name="Rechteck 18"/>
          <p:cNvSpPr/>
          <p:nvPr userDrawn="1"/>
        </p:nvSpPr>
        <p:spPr>
          <a:xfrm>
            <a:off x="6609134" y="1928802"/>
            <a:ext cx="2355479" cy="1138773"/>
          </a:xfrm>
          <a:prstGeom prst="rect">
            <a:avLst/>
          </a:prstGeom>
        </p:spPr>
        <p:txBody>
          <a:bodyPr wrap="square" lIns="0" tIns="0" rIns="0" bIns="0">
            <a:spAutoFit/>
          </a:bodyPr>
          <a:lstStyle/>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Einsteinufer 37</a:t>
            </a:r>
            <a:b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b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10587 Berlin, Germany</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Phone +49 30 31002-0</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www.hhi.fraunhofer.de</a:t>
            </a:r>
            <a:endParaRPr kumimoji="0" lang="de-DE" sz="16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2" name="Rechteck 21"/>
          <p:cNvSpPr/>
          <p:nvPr userDrawn="1"/>
        </p:nvSpPr>
        <p:spPr>
          <a:xfrm>
            <a:off x="468312" y="360000"/>
            <a:ext cx="5746762" cy="369332"/>
          </a:xfrm>
          <a:prstGeom prst="rect">
            <a:avLst/>
          </a:prstGeom>
        </p:spPr>
        <p:txBody>
          <a:bodyPr wrap="squar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Be our Guest – become a Partner</a:t>
            </a:r>
            <a:endParaRPr kumimoji="0" lang="de-DE" sz="2400" b="1"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4" name="Rechteck 23"/>
          <p:cNvSpPr/>
          <p:nvPr userDrawn="1"/>
        </p:nvSpPr>
        <p:spPr>
          <a:xfrm>
            <a:off x="468313" y="1412875"/>
            <a:ext cx="5975350" cy="307777"/>
          </a:xfrm>
          <a:prstGeom prst="rect">
            <a:avLst/>
          </a:prstGeom>
        </p:spPr>
        <p:txBody>
          <a:bodyPr wrap="square" lIns="0" tIns="0" rIns="0" bIns="0">
            <a:spAutoFit/>
          </a:bodyPr>
          <a:lstStyle/>
          <a:p>
            <a:pPr marL="263525" marR="0" lvl="1" indent="-2635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20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The Fraunhofer Heinrich Hertz Institute</a:t>
            </a:r>
            <a:endParaRPr kumimoji="0" lang="de-DE" sz="20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pic>
        <p:nvPicPr>
          <p:cNvPr id="25" name="Grafik 24" descr="Abschlussbildjpg.jpg"/>
          <p:cNvPicPr>
            <a:picLocks noChangeAspect="1"/>
          </p:cNvPicPr>
          <p:nvPr userDrawn="1"/>
        </p:nvPicPr>
        <p:blipFill>
          <a:blip r:embed="rId3" cstate="print"/>
          <a:stretch>
            <a:fillRect/>
          </a:stretch>
        </p:blipFill>
        <p:spPr>
          <a:xfrm>
            <a:off x="468313" y="2000240"/>
            <a:ext cx="5675323" cy="3826790"/>
          </a:xfrm>
          <a:prstGeom prst="rect">
            <a:avLst/>
          </a:prstGeom>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HHI Titel">
    <p:spTree>
      <p:nvGrpSpPr>
        <p:cNvPr id="1" name=""/>
        <p:cNvGrpSpPr/>
        <p:nvPr/>
      </p:nvGrpSpPr>
      <p:grpSpPr>
        <a:xfrm>
          <a:off x="0" y="0"/>
          <a:ext cx="0" cy="0"/>
          <a:chOff x="0" y="0"/>
          <a:chExt cx="0" cy="0"/>
        </a:xfrm>
      </p:grpSpPr>
      <p:pic>
        <p:nvPicPr>
          <p:cNvPr id="23" name="Bildplatzhalter 10" descr="image_title_3b.jpg"/>
          <p:cNvPicPr>
            <a:picLocks noChangeAspect="1"/>
          </p:cNvPicPr>
          <p:nvPr userDrawn="1"/>
        </p:nvPicPr>
        <p:blipFill>
          <a:blip r:embed="rId2" cstate="print"/>
          <a:srcRect l="2715" r="2715"/>
          <a:stretch>
            <a:fillRect/>
          </a:stretch>
        </p:blipFill>
        <p:spPr bwMode="auto">
          <a:xfrm>
            <a:off x="6103144" y="3626644"/>
            <a:ext cx="3040856" cy="2520155"/>
          </a:xfrm>
          <a:prstGeom prst="rect">
            <a:avLst/>
          </a:prstGeom>
          <a:noFill/>
          <a:ln w="9525">
            <a:noFill/>
            <a:miter lim="800000"/>
            <a:headEnd/>
            <a:tailEnd/>
          </a:ln>
        </p:spPr>
      </p:pic>
      <p:pic>
        <p:nvPicPr>
          <p:cNvPr id="25" name="Bildplatzhalter 9" descr="image_title_2a.jpg"/>
          <p:cNvPicPr>
            <a:picLocks noChangeAspect="1"/>
          </p:cNvPicPr>
          <p:nvPr userDrawn="1"/>
        </p:nvPicPr>
        <p:blipFill>
          <a:blip r:embed="rId3" cstate="print"/>
          <a:srcRect l="2715" r="2715"/>
          <a:stretch>
            <a:fillRect/>
          </a:stretch>
        </p:blipFill>
        <p:spPr bwMode="auto">
          <a:xfrm>
            <a:off x="3042000" y="3626644"/>
            <a:ext cx="3060000" cy="2520155"/>
          </a:xfrm>
          <a:prstGeom prst="rect">
            <a:avLst/>
          </a:prstGeom>
          <a:noFill/>
          <a:ln w="9525">
            <a:noFill/>
            <a:miter lim="800000"/>
            <a:headEnd/>
            <a:tailEnd/>
          </a:ln>
        </p:spPr>
      </p:pic>
      <p:pic>
        <p:nvPicPr>
          <p:cNvPr id="26" name="Bildplatzhalter 14" descr="image_title_1a.jpg"/>
          <p:cNvPicPr>
            <a:picLocks noChangeAspect="1"/>
          </p:cNvPicPr>
          <p:nvPr userDrawn="1"/>
        </p:nvPicPr>
        <p:blipFill>
          <a:blip r:embed="rId4" cstate="print"/>
          <a:srcRect l="2715" r="2715"/>
          <a:stretch>
            <a:fillRect/>
          </a:stretch>
        </p:blipFill>
        <p:spPr bwMode="auto">
          <a:xfrm>
            <a:off x="0" y="3626644"/>
            <a:ext cx="3040856" cy="2520155"/>
          </a:xfrm>
          <a:prstGeom prst="rect">
            <a:avLst/>
          </a:prstGeom>
          <a:noFill/>
          <a:ln w="9525">
            <a:noFill/>
            <a:miter lim="800000"/>
            <a:headEnd/>
            <a:tailEnd/>
          </a:ln>
        </p:spPr>
      </p:pic>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3625"/>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5" cstate="print"/>
          <a:srcRect/>
          <a:stretch>
            <a:fillRect/>
          </a:stretch>
        </p:blipFill>
        <p:spPr bwMode="auto">
          <a:xfrm>
            <a:off x="161925" y="203200"/>
            <a:ext cx="2439988" cy="511175"/>
          </a:xfrm>
          <a:prstGeom prst="rect">
            <a:avLst/>
          </a:prstGeom>
          <a:noFill/>
          <a:ln w="9525">
            <a:noFill/>
            <a:miter lim="800000"/>
            <a:headEnd/>
            <a:tailEnd/>
          </a:ln>
        </p:spPr>
      </p:pic>
      <p:sp>
        <p:nvSpPr>
          <p:cNvPr id="22" name="Textplatzhalter 21"/>
          <p:cNvSpPr>
            <a:spLocks noGrp="1"/>
          </p:cNvSpPr>
          <p:nvPr>
            <p:ph type="body" sz="quarter" idx="11"/>
          </p:nvPr>
        </p:nvSpPr>
        <p:spPr>
          <a:xfrm>
            <a:off x="468313" y="1773238"/>
            <a:ext cx="8496300" cy="430887"/>
          </a:xfr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p:txBody>
          <a:bodyPr/>
          <a:lstStyle>
            <a:lvl1pPr>
              <a:defRPr>
                <a:latin typeface="Arial" pitchFamily="34" charset="0"/>
                <a:cs typeface="Arial" pitchFamily="34" charset="0"/>
              </a:defRPr>
            </a:lvl1pPr>
          </a:lstStyle>
          <a:p>
            <a:pPr>
              <a:defRPr/>
            </a:pPr>
            <a:fld id="{81A6FAED-469B-4876-AFF7-7C9022E80355}" type="datetime1">
              <a:rPr lang="de-DE" smtClean="0"/>
              <a:pPr>
                <a:defRPr/>
              </a:pPr>
              <a:t>17.01.2016</a:t>
            </a:fld>
            <a:endParaRPr lang="de-DE" dirty="0"/>
          </a:p>
        </p:txBody>
      </p:sp>
      <p:sp>
        <p:nvSpPr>
          <p:cNvPr id="19" name="Foliennummernplatzhalter 15"/>
          <p:cNvSpPr>
            <a:spLocks noGrp="1"/>
          </p:cNvSpPr>
          <p:nvPr>
            <p:ph type="sldNum" sz="quarter" idx="21"/>
          </p:nvPr>
        </p:nvSpPr>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‹Nr.›</a:t>
            </a:fld>
            <a:endParaRPr lang="de-DE"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a:xfrm>
            <a:off x="6215063" y="6308725"/>
            <a:ext cx="2309812" cy="360363"/>
          </a:xfrm>
          <a:prstGeom prst="rect">
            <a:avLst/>
          </a:prstGeom>
        </p:spPr>
        <p:txBody>
          <a:bodyPr/>
          <a:lstStyle>
            <a:lvl1pPr>
              <a:defRPr>
                <a:latin typeface="Arial" pitchFamily="34" charset="0"/>
                <a:cs typeface="Arial" pitchFamily="34" charset="0"/>
              </a:defRPr>
            </a:lvl1pPr>
          </a:lstStyle>
          <a:p>
            <a:pPr>
              <a:defRPr/>
            </a:pPr>
            <a:fld id="{F9F932C6-A4E2-44BB-BE64-F983EA650963}" type="datetime1">
              <a:rPr lang="de-DE" smtClean="0"/>
              <a:pPr>
                <a:defRPr/>
              </a:pPr>
              <a:t>17.01.2016</a:t>
            </a:fld>
            <a:endParaRPr lang="de-DE"/>
          </a:p>
        </p:txBody>
      </p:sp>
      <p:sp>
        <p:nvSpPr>
          <p:cNvPr id="9" name="Foliennummernplatzhalter 13"/>
          <p:cNvSpPr>
            <a:spLocks noGrp="1"/>
          </p:cNvSpPr>
          <p:nvPr>
            <p:ph type="sldNum" sz="quarter" idx="13"/>
          </p:nvPr>
        </p:nvSpPr>
        <p:spPr>
          <a:xfrm>
            <a:off x="8501063" y="6308725"/>
            <a:ext cx="463550" cy="360363"/>
          </a:xfrm>
          <a:prstGeom prst="rect">
            <a:avLst/>
          </a:prstGeom>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a:xfrm>
            <a:off x="2700338" y="6308725"/>
            <a:ext cx="3443287" cy="358775"/>
          </a:xfrm>
          <a:prstGeom prst="rect">
            <a:avLst/>
          </a:prstGeom>
        </p:spPr>
        <p:txBody>
          <a:bodyPr/>
          <a:lstStyle>
            <a:lvl1pPr>
              <a:defRPr>
                <a:latin typeface="Arial" pitchFamily="34" charset="0"/>
                <a:cs typeface="Arial" pitchFamily="34" charset="0"/>
              </a:defRPr>
            </a:lvl1pPr>
          </a:lstStyle>
          <a:p>
            <a:pPr>
              <a:defRPr/>
            </a:pPr>
            <a:r>
              <a:rPr lang="de-DE" dirty="0" err="1"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412875"/>
            <a:ext cx="8496300" cy="4516455"/>
          </a:xfrm>
          <a:prstGeom prst="rect">
            <a:avLst/>
          </a:prstGeom>
        </p:spPr>
        <p:txBody>
          <a:bodyPr/>
          <a:lstStyle/>
          <a:p>
            <a:endParaRPr lang="de-DE"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HHI Titel">
    <p:spTree>
      <p:nvGrpSpPr>
        <p:cNvPr id="1" name=""/>
        <p:cNvGrpSpPr/>
        <p:nvPr/>
      </p:nvGrpSpPr>
      <p:grpSpPr>
        <a:xfrm>
          <a:off x="0" y="0"/>
          <a:ext cx="0" cy="0"/>
          <a:chOff x="0" y="0"/>
          <a:chExt cx="0" cy="0"/>
        </a:xfrm>
      </p:grpSpPr>
      <p:pic>
        <p:nvPicPr>
          <p:cNvPr id="23" name="Bildplatzhalter 14" descr="image_title_1a.jpg"/>
          <p:cNvPicPr>
            <a:picLocks noChangeAspect="1"/>
          </p:cNvPicPr>
          <p:nvPr userDrawn="1"/>
        </p:nvPicPr>
        <p:blipFill>
          <a:blip r:embed="rId2" cstate="print"/>
          <a:srcRect l="2715" r="2715"/>
          <a:stretch>
            <a:fillRect/>
          </a:stretch>
        </p:blipFill>
        <p:spPr bwMode="auto">
          <a:xfrm>
            <a:off x="0" y="3626644"/>
            <a:ext cx="3040856" cy="2520155"/>
          </a:xfrm>
          <a:prstGeom prst="rect">
            <a:avLst/>
          </a:prstGeom>
          <a:noFill/>
          <a:ln w="9525">
            <a:noFill/>
            <a:miter lim="800000"/>
            <a:headEnd/>
            <a:tailEnd/>
          </a:ln>
        </p:spPr>
      </p:pic>
      <p:pic>
        <p:nvPicPr>
          <p:cNvPr id="24" name="Bildplatzhalter 10" descr="image_title_3b.jpg"/>
          <p:cNvPicPr>
            <a:picLocks noChangeAspect="1"/>
          </p:cNvPicPr>
          <p:nvPr userDrawn="1"/>
        </p:nvPicPr>
        <p:blipFill>
          <a:blip r:embed="rId3" cstate="print"/>
          <a:srcRect l="2715" r="2715"/>
          <a:stretch>
            <a:fillRect/>
          </a:stretch>
        </p:blipFill>
        <p:spPr bwMode="auto">
          <a:xfrm>
            <a:off x="6103144" y="3626644"/>
            <a:ext cx="3040856" cy="2520155"/>
          </a:xfrm>
          <a:prstGeom prst="rect">
            <a:avLst/>
          </a:prstGeom>
          <a:noFill/>
          <a:ln w="9525">
            <a:noFill/>
            <a:miter lim="800000"/>
            <a:headEnd/>
            <a:tailEnd/>
          </a:ln>
        </p:spPr>
      </p:pic>
      <p:sp>
        <p:nvSpPr>
          <p:cNvPr id="25" name="Bildplatzhalter 22"/>
          <p:cNvSpPr>
            <a:spLocks noGrp="1"/>
          </p:cNvSpPr>
          <p:nvPr>
            <p:ph type="pic" sz="quarter" idx="24"/>
          </p:nvPr>
        </p:nvSpPr>
        <p:spPr>
          <a:xfrm>
            <a:off x="3042000" y="3626645"/>
            <a:ext cx="3060000" cy="2512218"/>
          </a:xfrm>
        </p:spPr>
        <p:txBody>
          <a:bodyPr/>
          <a:lstStyle>
            <a:lvl1pPr>
              <a:defRPr>
                <a:latin typeface="Arial" pitchFamily="34" charset="0"/>
                <a:cs typeface="Arial" pitchFamily="34" charset="0"/>
              </a:defRPr>
            </a:lvl1pPr>
          </a:lstStyle>
          <a:p>
            <a:endParaRPr lang="de-DE"/>
          </a:p>
        </p:txBody>
      </p:sp>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1244"/>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4" cstate="print"/>
          <a:stretch>
            <a:fillRect/>
          </a:stretch>
        </p:blipFill>
        <p:spPr bwMode="auto">
          <a:xfrm>
            <a:off x="161925" y="203200"/>
            <a:ext cx="2439903" cy="511257"/>
          </a:xfrm>
          <a:prstGeom prst="rect">
            <a:avLst/>
          </a:prstGeom>
          <a:noFill/>
          <a:ln>
            <a:noFill/>
          </a:ln>
        </p:spPr>
      </p:pic>
      <p:sp>
        <p:nvSpPr>
          <p:cNvPr id="22" name="Textplatzhalter 21"/>
          <p:cNvSpPr>
            <a:spLocks noGrp="1"/>
          </p:cNvSpPr>
          <p:nvPr>
            <p:ph type="body" sz="quarter" idx="11"/>
          </p:nvPr>
        </p:nvSpPr>
        <p:spPr>
          <a:xfrm>
            <a:off x="468313" y="1773238"/>
            <a:ext cx="8496300" cy="430887"/>
          </a:xfr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p:txBody>
          <a:bodyPr/>
          <a:lstStyle>
            <a:lvl1pPr>
              <a:defRPr>
                <a:latin typeface="Arial" pitchFamily="34" charset="0"/>
                <a:cs typeface="Arial" pitchFamily="34" charset="0"/>
              </a:defRPr>
            </a:lvl1pPr>
          </a:lstStyle>
          <a:p>
            <a:pPr>
              <a:defRPr/>
            </a:pPr>
            <a:fld id="{43B60508-AED7-4289-BBB0-ADAF711113C1}" type="datetime1">
              <a:rPr lang="de-DE" smtClean="0"/>
              <a:pPr>
                <a:defRPr/>
              </a:pPr>
              <a:t>17.01.2016</a:t>
            </a:fld>
            <a:endParaRPr lang="de-DE" dirty="0"/>
          </a:p>
        </p:txBody>
      </p:sp>
      <p:sp>
        <p:nvSpPr>
          <p:cNvPr id="19" name="Foliennummernplatzhalter 15"/>
          <p:cNvSpPr>
            <a:spLocks noGrp="1"/>
          </p:cNvSpPr>
          <p:nvPr>
            <p:ph type="sldNum" sz="quarter" idx="21"/>
          </p:nvPr>
        </p:nvSpPr>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‹Nr.›</a:t>
            </a:fld>
            <a:endParaRPr lang="de-DE"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179512"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265113" marR="0" indent="184150" algn="l"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4" name="Titelplatzhalter 1"/>
          <p:cNvSpPr>
            <a:spLocks noGrp="1"/>
          </p:cNvSpPr>
          <p:nvPr>
            <p:ph type="title" hasCustomPrompt="1"/>
          </p:nvPr>
        </p:nvSpPr>
        <p:spPr>
          <a:xfrm>
            <a:off x="468313" y="359138"/>
            <a:ext cx="5760000" cy="360000"/>
          </a:xfrm>
          <a:prstGeom prst="rect">
            <a:avLst/>
          </a:prstGeom>
        </p:spPr>
        <p:txBody>
          <a:bodyPr vert="horz" wrap="none" lIns="0" tIns="0" rIns="0" bIns="0" rtlCol="0" anchor="b" anchorCtr="0">
            <a:noAutofit/>
          </a:bodyPr>
          <a:lstStyle>
            <a:lvl1pPr>
              <a:defRPr lang="de-DE" sz="2400" dirty="0">
                <a:latin typeface="Arial" pitchFamily="34" charset="0"/>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p:txBody>
          <a:bodyPr/>
          <a:lstStyle>
            <a:lvl1pPr>
              <a:defRPr>
                <a:latin typeface="Arial" pitchFamily="34" charset="0"/>
                <a:cs typeface="Arial" pitchFamily="34" charset="0"/>
              </a:defRPr>
            </a:lvl1pPr>
          </a:lstStyle>
          <a:p>
            <a:pPr>
              <a:defRPr/>
            </a:pPr>
            <a:fld id="{31B4919F-B030-4FC1-8C92-ADB16E5E4A0C}" type="datetime1">
              <a:rPr lang="de-DE" smtClean="0"/>
              <a:pPr>
                <a:defRPr/>
              </a:pPr>
              <a:t>17.01.2016</a:t>
            </a:fld>
            <a:endParaRPr lang="de-DE" dirty="0"/>
          </a:p>
        </p:txBody>
      </p:sp>
      <p:sp>
        <p:nvSpPr>
          <p:cNvPr id="9" name="Foliennummernplatzhalter 15"/>
          <p:cNvSpPr>
            <a:spLocks noGrp="1"/>
          </p:cNvSpPr>
          <p:nvPr>
            <p:ph type="sldNum" sz="quarter" idx="12"/>
          </p:nvPr>
        </p:nvSpPr>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‹Nr.›</a:t>
            </a:fld>
            <a:endParaRPr lang="de-DE" dirty="0"/>
          </a:p>
        </p:txBody>
      </p:sp>
      <p:sp>
        <p:nvSpPr>
          <p:cNvPr id="13" name="Footer Placeholder 5"/>
          <p:cNvSpPr txBox="1">
            <a:spLocks/>
          </p:cNvSpPr>
          <p:nvPr userDrawn="1"/>
        </p:nvSpPr>
        <p:spPr>
          <a:xfrm>
            <a:off x="3131840" y="6308725"/>
            <a:ext cx="3456384" cy="358775"/>
          </a:xfrm>
          <a:prstGeom prst="rect">
            <a:avLst/>
          </a:prstGeom>
        </p:spPr>
        <p:txBody>
          <a:bodyPr vert="horz" wrap="square" lIns="576000" tIns="45720" rIns="91440" bIns="45720" numCol="1" anchor="ctr" anchorCtr="0" compatLnSpc="1">
            <a:prstTxWarp prst="textNoShape">
              <a:avLst/>
            </a:prstTxWarp>
          </a:bodyPr>
          <a:lstStyle>
            <a:defPPr>
              <a:defRPr lang="de-DE"/>
            </a:defPPr>
            <a:lvl1pPr algn="l" rtl="0" fontAlgn="base">
              <a:spcBef>
                <a:spcPct val="0"/>
              </a:spcBef>
              <a:spcAft>
                <a:spcPct val="0"/>
              </a:spcAft>
              <a:defRPr sz="1100" kern="1200">
                <a:solidFill>
                  <a:schemeClr val="tx1"/>
                </a:solidFill>
                <a:latin typeface="Arial" pitchFamily="34" charset="0"/>
                <a:ea typeface="ＭＳ Ｐゴシック" pitchFamily="-65" charset="-128"/>
                <a:cs typeface="Arial" pitchFamily="34"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a:defRPr/>
            </a:pPr>
            <a:r>
              <a:rPr lang="de-DE" dirty="0" smtClean="0"/>
              <a:t>Volker Jungnickel et al.: </a:t>
            </a:r>
          </a:p>
          <a:p>
            <a:pPr algn="ctr">
              <a:defRPr/>
            </a:pPr>
            <a:r>
              <a:rPr lang="de-DE" dirty="0" err="1" smtClean="0"/>
              <a:t>Discussion</a:t>
            </a:r>
            <a:r>
              <a:rPr lang="de-DE" dirty="0" smtClean="0"/>
              <a:t> on Channel Model </a:t>
            </a:r>
            <a:r>
              <a:rPr lang="de-DE" dirty="0" err="1" smtClean="0"/>
              <a:t>for</a:t>
            </a:r>
            <a:r>
              <a:rPr lang="de-DE" dirty="0" smtClean="0"/>
              <a:t> B4</a:t>
            </a:r>
            <a:endParaRPr lang="de-DE" dirty="0"/>
          </a:p>
        </p:txBody>
      </p:sp>
    </p:spTree>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1"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4D07E2A2-568F-433A-B106-FFBF7BA19861}" type="datetime1">
              <a:rPr lang="de-DE" smtClean="0"/>
              <a:pPr>
                <a:defRPr/>
              </a:pPr>
              <a:t>17.01.2016</a:t>
            </a:fld>
            <a:endParaRPr lang="de-DE" dirty="0"/>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E4205358-55EE-4F03-973F-73104E6FD375}" type="datetime1">
              <a:rPr lang="de-DE" smtClean="0"/>
              <a:pPr>
                <a:defRPr/>
              </a:pPr>
              <a:t>17.01.2016</a:t>
            </a:fld>
            <a:endParaRPr lang="de-DE" dirty="0"/>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Bildplatzhalter 15"/>
          <p:cNvSpPr>
            <a:spLocks noGrp="1"/>
          </p:cNvSpPr>
          <p:nvPr>
            <p:ph type="pic" sz="quarter" idx="28"/>
          </p:nvPr>
        </p:nvSpPr>
        <p:spPr bwMode="auto">
          <a:xfrm>
            <a:off x="6605587" y="1412875"/>
            <a:ext cx="2359025" cy="2087563"/>
          </a:xfrm>
          <a:prstGeom prst="rect">
            <a:avLst/>
          </a:prstGeom>
          <a:no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endParaRPr>
          </a:p>
        </p:txBody>
      </p:sp>
      <p:sp>
        <p:nvSpPr>
          <p:cNvPr id="18" name="Inhaltsplatzhalter 5"/>
          <p:cNvSpPr>
            <a:spLocks noGrp="1"/>
          </p:cNvSpPr>
          <p:nvPr>
            <p:ph sz="quarter" idx="11"/>
          </p:nvPr>
        </p:nvSpPr>
        <p:spPr bwMode="auto">
          <a:xfrm>
            <a:off x="6605588" y="3644900"/>
            <a:ext cx="2358412" cy="2284430"/>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4AFF30A0-77F4-46B6-AD24-34AC8D262D8E}" type="datetime1">
              <a:rPr lang="de-DE" smtClean="0"/>
              <a:pPr>
                <a:defRPr/>
              </a:pPr>
              <a:t>17.01.2016</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Textplatzhalter 24"/>
          <p:cNvSpPr>
            <a:spLocks noGrp="1"/>
          </p:cNvSpPr>
          <p:nvPr>
            <p:ph type="body" sz="quarter" idx="21" hasCustomPrompt="1"/>
          </p:nvPr>
        </p:nvSpPr>
        <p:spPr>
          <a:xfrm>
            <a:off x="468313" y="5643578"/>
            <a:ext cx="5975350" cy="285752"/>
          </a:xfrm>
        </p:spPr>
        <p:txBody>
          <a:bodyPr/>
          <a:lstStyle>
            <a:lvl1pPr marL="0" marR="0" indent="0" algn="l" defTabSz="914400" rtl="0" eaLnBrk="0" fontAlgn="base" latinLnBrk="0" hangingPunct="0">
              <a:lnSpc>
                <a:spcPct val="100000"/>
              </a:lnSpc>
              <a:spcBef>
                <a:spcPts val="600"/>
              </a:spcBef>
              <a:spcAft>
                <a:spcPct val="0"/>
              </a:spcAft>
              <a:buClr>
                <a:srgbClr val="6D6E71"/>
              </a:buClr>
              <a:buSzPct val="80000"/>
              <a:buFont typeface="Wingdings" pitchFamily="2" charset="2"/>
              <a:buNone/>
              <a:tabLst/>
              <a:defRPr lang="de-DE" sz="1000" b="1" kern="1200" dirty="0" smtClean="0">
                <a:solidFill>
                  <a:schemeClr val="tx1"/>
                </a:solidFill>
                <a:latin typeface="Arial" charset="0"/>
                <a:ea typeface="ＭＳ Ｐゴシック" pitchFamily="34" charset="-128"/>
                <a:cs typeface="Arial" charset="0"/>
              </a:defRPr>
            </a:lvl1pPr>
            <a:lvl2pPr>
              <a:defRPr lang="de-DE" sz="1000" b="1" kern="1200" dirty="0" smtClean="0">
                <a:solidFill>
                  <a:schemeClr val="tx1"/>
                </a:solidFill>
                <a:latin typeface="Arial" charset="0"/>
                <a:ea typeface="ＭＳ Ｐゴシック" pitchFamily="34" charset="-128"/>
                <a:cs typeface="Arial" charset="0"/>
              </a:defRPr>
            </a:lvl2pPr>
            <a:lvl3pPr>
              <a:defRPr lang="de-DE" sz="1000" b="1" kern="1200" dirty="0" smtClean="0">
                <a:solidFill>
                  <a:schemeClr val="tx1"/>
                </a:solidFill>
                <a:latin typeface="Arial" charset="0"/>
                <a:ea typeface="ＭＳ Ｐゴシック" pitchFamily="34" charset="-128"/>
                <a:cs typeface="Arial" charset="0"/>
              </a:defRPr>
            </a:lvl3pPr>
            <a:lvl4pPr>
              <a:defRPr lang="de-DE" sz="1000" b="1" kern="1200" dirty="0" smtClean="0">
                <a:solidFill>
                  <a:schemeClr val="tx1"/>
                </a:solidFill>
                <a:latin typeface="Arial" charset="0"/>
                <a:ea typeface="ＭＳ Ｐゴシック" pitchFamily="34" charset="-128"/>
                <a:cs typeface="Arial" charset="0"/>
              </a:defRPr>
            </a:lvl4pPr>
            <a:lvl5pPr>
              <a:defRPr lang="de-DE" sz="1000" b="1" kern="1200" dirty="0" smtClean="0">
                <a:solidFill>
                  <a:schemeClr val="tx1"/>
                </a:solidFill>
                <a:latin typeface="Arial" charset="0"/>
                <a:ea typeface="ＭＳ Ｐゴシック" pitchFamily="34" charset="-128"/>
                <a:cs typeface="Arial" charset="0"/>
              </a:defRPr>
            </a:lvl5pPr>
          </a:lstStyle>
          <a:p>
            <a:pPr lvl="0"/>
            <a:r>
              <a:rPr lang="de-DE" dirty="0" smtClean="0"/>
              <a:t>Bildunterschrift</a:t>
            </a:r>
            <a:endParaRPr lang="de-DE" dirty="0"/>
          </a:p>
        </p:txBody>
      </p:sp>
      <p:sp>
        <p:nvSpPr>
          <p:cNvPr id="18" name="Bildplatzhalter 15"/>
          <p:cNvSpPr>
            <a:spLocks noGrp="1"/>
          </p:cNvSpPr>
          <p:nvPr>
            <p:ph type="pic" sz="quarter" idx="22"/>
          </p:nvPr>
        </p:nvSpPr>
        <p:spPr>
          <a:xfrm>
            <a:off x="468313" y="1412875"/>
            <a:ext cx="5975350" cy="4159250"/>
          </a:xfrm>
        </p:spPr>
        <p:txBody>
          <a:bodyPr/>
          <a:lstStyle/>
          <a:p>
            <a:endParaRPr lang="de-DE" dirty="0"/>
          </a:p>
        </p:txBody>
      </p:sp>
      <p:sp>
        <p:nvSpPr>
          <p:cNvPr id="14"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849630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4" name="Titelplatzhalter 1"/>
          <p:cNvSpPr>
            <a:spLocks noGrp="1"/>
          </p:cNvSpPr>
          <p:nvPr>
            <p:ph type="title" hasCustomPrompt="1"/>
          </p:nvPr>
        </p:nvSpPr>
        <p:spPr>
          <a:xfrm>
            <a:off x="468313" y="359428"/>
            <a:ext cx="5760000"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p:txBody>
          <a:bodyPr/>
          <a:lstStyle>
            <a:lvl1pPr>
              <a:defRPr>
                <a:latin typeface="Arial" pitchFamily="34" charset="0"/>
                <a:cs typeface="Arial" pitchFamily="34" charset="0"/>
              </a:defRPr>
            </a:lvl1pPr>
          </a:lstStyle>
          <a:p>
            <a:pPr>
              <a:defRPr/>
            </a:pPr>
            <a:fld id="{DB3B2B95-55F3-4D45-88A2-4563053D7C3F}" type="datetime1">
              <a:rPr lang="de-DE" smtClean="0"/>
              <a:pPr>
                <a:defRPr/>
              </a:pPr>
              <a:t>17.01.2016</a:t>
            </a:fld>
            <a:endParaRPr lang="de-DE"/>
          </a:p>
        </p:txBody>
      </p:sp>
      <p:sp>
        <p:nvSpPr>
          <p:cNvPr id="9" name="Foliennummernplatzhalter 15"/>
          <p:cNvSpPr>
            <a:spLocks noGrp="1"/>
          </p:cNvSpPr>
          <p:nvPr>
            <p:ph type="sldNum" sz="quarter" idx="12"/>
          </p:nvPr>
        </p:nvSpPr>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‹Nr.›</a:t>
            </a:fld>
            <a:endParaRPr lang="de-DE" dirty="0"/>
          </a:p>
        </p:txBody>
      </p:sp>
      <p:sp>
        <p:nvSpPr>
          <p:cNvPr id="10" name="Fußzeilenplatzhalter 16"/>
          <p:cNvSpPr>
            <a:spLocks noGrp="1"/>
          </p:cNvSpPr>
          <p:nvPr>
            <p:ph type="ftr" sz="quarter" idx="13"/>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1" name="Textfeld 10"/>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6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E3F38691-21EE-4238-96B7-215B0B6CA276}" type="datetime1">
              <a:rPr lang="de-DE" smtClean="0"/>
              <a:pPr>
                <a:defRPr/>
              </a:pPr>
              <a:t>17.01.2016</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412875"/>
            <a:ext cx="8496300" cy="4516455"/>
          </a:xfrm>
        </p:spPr>
        <p:txBody>
          <a:bodyPr/>
          <a:lstStyle/>
          <a:p>
            <a:endParaRPr lang="de-DE"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7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373051"/>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449263" indent="-184150">
              <a:tabLst/>
              <a:defRPr sz="18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55F0D059-DF5A-4CA0-B511-CD79B52F47B2}" type="datetime1">
              <a:rPr lang="de-DE" smtClean="0"/>
              <a:pPr>
                <a:defRPr/>
              </a:pPr>
              <a:t>17.01.2016</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928802"/>
            <a:ext cx="5975350" cy="4000528"/>
          </a:xfrm>
        </p:spPr>
        <p:txBody>
          <a:bodyPr/>
          <a:lstStyle/>
          <a:p>
            <a:endParaRPr lang="de-DE" dirty="0"/>
          </a:p>
        </p:txBody>
      </p:sp>
      <p:sp>
        <p:nvSpPr>
          <p:cNvPr id="11"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3786190"/>
            <a:ext cx="5975350" cy="2143140"/>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7A5105A5-2468-428E-BA74-3FAC89BFEBA7}" type="datetime1">
              <a:rPr lang="de-DE" smtClean="0"/>
              <a:pPr>
                <a:defRPr/>
              </a:pPr>
              <a:t>17.01.2016</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32" name="Bildplatzhalter 15"/>
          <p:cNvSpPr>
            <a:spLocks noGrp="1"/>
          </p:cNvSpPr>
          <p:nvPr>
            <p:ph type="pic" sz="quarter" idx="26"/>
          </p:nvPr>
        </p:nvSpPr>
        <p:spPr>
          <a:xfrm>
            <a:off x="468312" y="1412875"/>
            <a:ext cx="2898000" cy="2232026"/>
          </a:xfrm>
        </p:spPr>
        <p:txBody>
          <a:bodyPr/>
          <a:lstStyle/>
          <a:p>
            <a:endParaRPr lang="de-DE"/>
          </a:p>
        </p:txBody>
      </p:sp>
      <p:sp>
        <p:nvSpPr>
          <p:cNvPr id="34" name="Bildplatzhalter 15"/>
          <p:cNvSpPr>
            <a:spLocks noGrp="1"/>
          </p:cNvSpPr>
          <p:nvPr>
            <p:ph type="pic" sz="quarter" idx="27"/>
          </p:nvPr>
        </p:nvSpPr>
        <p:spPr>
          <a:xfrm>
            <a:off x="3545663" y="1412874"/>
            <a:ext cx="2898000" cy="2232026"/>
          </a:xfrm>
        </p:spPr>
        <p:txBody>
          <a:bodyPr/>
          <a:lstStyle/>
          <a:p>
            <a:endParaRPr lang="de-DE"/>
          </a:p>
        </p:txBody>
      </p:sp>
      <p:sp>
        <p:nvSpPr>
          <p:cNvPr id="14"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8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032933E7-0EF7-479F-9819-5A33652024E6}" type="datetime1">
              <a:rPr lang="de-DE" smtClean="0"/>
              <a:pPr>
                <a:defRPr/>
              </a:pPr>
              <a:t>17.01.2016</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9" name="Rechteck 18"/>
          <p:cNvSpPr/>
          <p:nvPr userDrawn="1"/>
        </p:nvSpPr>
        <p:spPr>
          <a:xfrm>
            <a:off x="6609134" y="1928802"/>
            <a:ext cx="2355479" cy="1138773"/>
          </a:xfrm>
          <a:prstGeom prst="rect">
            <a:avLst/>
          </a:prstGeom>
        </p:spPr>
        <p:txBody>
          <a:bodyPr wrap="square" lIns="0" tIns="0" rIns="0" bIns="0">
            <a:spAutoFit/>
          </a:bodyPr>
          <a:lstStyle/>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Einsteinufer 37</a:t>
            </a:r>
            <a:b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b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10587 Berlin, Germany</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Phone +49 30 31002-0</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www.hhi.fraunhofer.de</a:t>
            </a:r>
            <a:endParaRPr kumimoji="0" lang="de-DE" sz="16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2" name="Rechteck 21"/>
          <p:cNvSpPr/>
          <p:nvPr userDrawn="1"/>
        </p:nvSpPr>
        <p:spPr>
          <a:xfrm>
            <a:off x="468312" y="360000"/>
            <a:ext cx="5746762" cy="369332"/>
          </a:xfrm>
          <a:prstGeom prst="rect">
            <a:avLst/>
          </a:prstGeom>
        </p:spPr>
        <p:txBody>
          <a:bodyPr wrap="squar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Be our Guest – become a Partner</a:t>
            </a:r>
            <a:endParaRPr kumimoji="0" lang="de-DE" sz="2400" b="1"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4" name="Rechteck 23"/>
          <p:cNvSpPr/>
          <p:nvPr userDrawn="1"/>
        </p:nvSpPr>
        <p:spPr>
          <a:xfrm>
            <a:off x="468313" y="1412875"/>
            <a:ext cx="5975350" cy="307777"/>
          </a:xfrm>
          <a:prstGeom prst="rect">
            <a:avLst/>
          </a:prstGeom>
        </p:spPr>
        <p:txBody>
          <a:bodyPr wrap="square" lIns="0" tIns="0" rIns="0" bIns="0">
            <a:spAutoFit/>
          </a:bodyPr>
          <a:lstStyle/>
          <a:p>
            <a:pPr marL="263525" marR="0" lvl="1" indent="-2635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20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The Fraunhofer Heinrich Hertz Institute</a:t>
            </a:r>
            <a:endParaRPr kumimoji="0" lang="de-DE" sz="20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pic>
        <p:nvPicPr>
          <p:cNvPr id="25" name="Grafik 24" descr="Abschlussbildjpg.jpg"/>
          <p:cNvPicPr>
            <a:picLocks noChangeAspect="1"/>
          </p:cNvPicPr>
          <p:nvPr userDrawn="1"/>
        </p:nvPicPr>
        <p:blipFill>
          <a:blip r:embed="rId3" cstate="print"/>
          <a:stretch>
            <a:fillRect/>
          </a:stretch>
        </p:blipFill>
        <p:spPr>
          <a:xfrm>
            <a:off x="468313" y="2000240"/>
            <a:ext cx="5675323" cy="382679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373051"/>
          </a:xfrm>
          <a:prstGeom prst="rect">
            <a:avLst/>
          </a:prstGeo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449263" indent="-184150">
              <a:tabLst/>
              <a:defRPr sz="18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a:xfrm>
            <a:off x="6215063" y="6308725"/>
            <a:ext cx="2309812" cy="360363"/>
          </a:xfrm>
          <a:prstGeom prst="rect">
            <a:avLst/>
          </a:prstGeom>
        </p:spPr>
        <p:txBody>
          <a:bodyPr/>
          <a:lstStyle>
            <a:lvl1pPr>
              <a:defRPr>
                <a:latin typeface="Arial" pitchFamily="34" charset="0"/>
                <a:cs typeface="Arial" pitchFamily="34" charset="0"/>
              </a:defRPr>
            </a:lvl1pPr>
          </a:lstStyle>
          <a:p>
            <a:pPr>
              <a:defRPr/>
            </a:pPr>
            <a:fld id="{A2944251-9566-4F80-BF95-24F6C9CCEE23}" type="datetime1">
              <a:rPr lang="de-DE" smtClean="0"/>
              <a:pPr>
                <a:defRPr/>
              </a:pPr>
              <a:t>17.01.2016</a:t>
            </a:fld>
            <a:endParaRPr lang="de-DE"/>
          </a:p>
        </p:txBody>
      </p:sp>
      <p:sp>
        <p:nvSpPr>
          <p:cNvPr id="9" name="Foliennummernplatzhalter 13"/>
          <p:cNvSpPr>
            <a:spLocks noGrp="1"/>
          </p:cNvSpPr>
          <p:nvPr>
            <p:ph type="sldNum" sz="quarter" idx="13"/>
          </p:nvPr>
        </p:nvSpPr>
        <p:spPr>
          <a:xfrm>
            <a:off x="8501063" y="6308725"/>
            <a:ext cx="463550" cy="360363"/>
          </a:xfrm>
          <a:prstGeom prst="rect">
            <a:avLst/>
          </a:prstGeom>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a:xfrm>
            <a:off x="2700338" y="6308725"/>
            <a:ext cx="3443287" cy="358775"/>
          </a:xfrm>
          <a:prstGeom prst="rect">
            <a:avLst/>
          </a:prstGeom>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928802"/>
            <a:ext cx="5975350" cy="4000528"/>
          </a:xfrm>
          <a:prstGeom prst="rect">
            <a:avLst/>
          </a:prstGeom>
        </p:spPr>
        <p:txBody>
          <a:bodyPr/>
          <a:lstStyle/>
          <a:p>
            <a:endParaRPr lang="de-DE" dirty="0"/>
          </a:p>
        </p:txBody>
      </p:sp>
      <p:sp>
        <p:nvSpPr>
          <p:cNvPr id="11" name="Inhaltsplatzhalter 5"/>
          <p:cNvSpPr>
            <a:spLocks noGrp="1"/>
          </p:cNvSpPr>
          <p:nvPr>
            <p:ph sz="quarter" idx="11"/>
          </p:nvPr>
        </p:nvSpPr>
        <p:spPr bwMode="auto">
          <a:xfrm>
            <a:off x="6605588" y="1412875"/>
            <a:ext cx="2358412" cy="4516455"/>
          </a:xfrm>
          <a:prstGeom prst="rect">
            <a:avLst/>
          </a:prstGeo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768" r:id="rId5"/>
    <p:sldLayoutId id="2147483769" r:id="rId6"/>
    <p:sldLayoutId id="2147483770" r:id="rId7"/>
    <p:sldLayoutId id="2147483771" r:id="rId8"/>
    <p:sldLayoutId id="2147483772" r:id="rId9"/>
    <p:sldLayoutId id="2147483773" r:id="rId10"/>
    <p:sldLayoutId id="2147483914" r:id="rId11"/>
    <p:sldLayoutId id="2147483922" r:id="rId12"/>
  </p:sldLayoutIdLst>
  <p:hf hdr="0"/>
  <p:txStyles>
    <p:titleStyle>
      <a:lvl1pPr algn="l" rtl="0" eaLnBrk="1" fontAlgn="base" hangingPunct="1">
        <a:spcBef>
          <a:spcPct val="0"/>
        </a:spcBef>
        <a:spcAft>
          <a:spcPct val="0"/>
        </a:spcAft>
        <a:defRPr sz="2400" b="1" kern="1200">
          <a:solidFill>
            <a:srgbClr val="262626"/>
          </a:solidFill>
          <a:latin typeface="+mn-lt"/>
          <a:ea typeface="+mj-ea"/>
          <a:cs typeface="+mj-cs"/>
        </a:defRPr>
      </a:lvl1pPr>
      <a:lvl2pPr algn="l" rtl="0" eaLnBrk="1" fontAlgn="base" hangingPunct="1">
        <a:spcBef>
          <a:spcPct val="0"/>
        </a:spcBef>
        <a:spcAft>
          <a:spcPct val="0"/>
        </a:spcAft>
        <a:defRPr sz="2400" b="1">
          <a:solidFill>
            <a:srgbClr val="262626"/>
          </a:solidFill>
          <a:latin typeface="Arial" charset="0"/>
          <a:ea typeface="Tahoma" pitchFamily="-111" charset="0"/>
          <a:cs typeface="Tahoma" pitchFamily="-111" charset="0"/>
        </a:defRPr>
      </a:lvl2pPr>
      <a:lvl3pPr algn="l" rtl="0" eaLnBrk="1" fontAlgn="base" hangingPunct="1">
        <a:spcBef>
          <a:spcPct val="0"/>
        </a:spcBef>
        <a:spcAft>
          <a:spcPct val="0"/>
        </a:spcAft>
        <a:defRPr sz="2400" b="1">
          <a:solidFill>
            <a:srgbClr val="262626"/>
          </a:solidFill>
          <a:latin typeface="Arial" charset="0"/>
          <a:ea typeface="Tahoma" pitchFamily="-111" charset="0"/>
          <a:cs typeface="Tahoma" pitchFamily="-111" charset="0"/>
        </a:defRPr>
      </a:lvl3pPr>
      <a:lvl4pPr algn="l" rtl="0" eaLnBrk="1" fontAlgn="base" hangingPunct="1">
        <a:spcBef>
          <a:spcPct val="0"/>
        </a:spcBef>
        <a:spcAft>
          <a:spcPct val="0"/>
        </a:spcAft>
        <a:defRPr sz="2400" b="1">
          <a:solidFill>
            <a:srgbClr val="262626"/>
          </a:solidFill>
          <a:latin typeface="Arial" charset="0"/>
          <a:ea typeface="Tahoma" pitchFamily="-111" charset="0"/>
          <a:cs typeface="Tahoma" pitchFamily="-111" charset="0"/>
        </a:defRPr>
      </a:lvl4pPr>
      <a:lvl5pPr algn="l" rtl="0" eaLnBrk="1" fontAlgn="base" hangingPunct="1">
        <a:spcBef>
          <a:spcPct val="0"/>
        </a:spcBef>
        <a:spcAft>
          <a:spcPct val="0"/>
        </a:spcAft>
        <a:defRPr sz="2400" b="1">
          <a:solidFill>
            <a:srgbClr val="262626"/>
          </a:solidFill>
          <a:latin typeface="Arial" charset="0"/>
          <a:ea typeface="Tahoma" pitchFamily="-111" charset="0"/>
          <a:cs typeface="Tahoma" pitchFamily="-111" charset="0"/>
        </a:defRPr>
      </a:lvl5pPr>
      <a:lvl6pPr marL="457200" algn="l" rtl="0" eaLnBrk="1" fontAlgn="base" hangingPunct="1">
        <a:spcBef>
          <a:spcPct val="0"/>
        </a:spcBef>
        <a:spcAft>
          <a:spcPct val="0"/>
        </a:spcAft>
        <a:defRPr sz="2600" b="1">
          <a:solidFill>
            <a:srgbClr val="262626"/>
          </a:solidFill>
          <a:latin typeface="FrutigerBQ" pitchFamily="34" charset="0"/>
          <a:ea typeface="Tahoma" pitchFamily="-111" charset="0"/>
          <a:cs typeface="Tahoma" pitchFamily="-111" charset="0"/>
        </a:defRPr>
      </a:lvl6pPr>
      <a:lvl7pPr marL="914400" algn="l" rtl="0" eaLnBrk="1" fontAlgn="base" hangingPunct="1">
        <a:spcBef>
          <a:spcPct val="0"/>
        </a:spcBef>
        <a:spcAft>
          <a:spcPct val="0"/>
        </a:spcAft>
        <a:defRPr sz="2600" b="1">
          <a:solidFill>
            <a:srgbClr val="262626"/>
          </a:solidFill>
          <a:latin typeface="FrutigerBQ" pitchFamily="34" charset="0"/>
          <a:ea typeface="Tahoma" pitchFamily="-111" charset="0"/>
          <a:cs typeface="Tahoma" pitchFamily="-111" charset="0"/>
        </a:defRPr>
      </a:lvl7pPr>
      <a:lvl8pPr marL="1371600" algn="l" rtl="0" eaLnBrk="1" fontAlgn="base" hangingPunct="1">
        <a:spcBef>
          <a:spcPct val="0"/>
        </a:spcBef>
        <a:spcAft>
          <a:spcPct val="0"/>
        </a:spcAft>
        <a:defRPr sz="2600" b="1">
          <a:solidFill>
            <a:srgbClr val="262626"/>
          </a:solidFill>
          <a:latin typeface="FrutigerBQ" pitchFamily="34" charset="0"/>
          <a:ea typeface="Tahoma" pitchFamily="-111" charset="0"/>
          <a:cs typeface="Tahoma" pitchFamily="-111" charset="0"/>
        </a:defRPr>
      </a:lvl8pPr>
      <a:lvl9pPr marL="1828800" algn="l" rtl="0" eaLnBrk="1" fontAlgn="base" hangingPunct="1">
        <a:spcBef>
          <a:spcPct val="0"/>
        </a:spcBef>
        <a:spcAft>
          <a:spcPct val="0"/>
        </a:spcAft>
        <a:defRPr sz="2600" b="1">
          <a:solidFill>
            <a:srgbClr val="262626"/>
          </a:solidFill>
          <a:latin typeface="FrutigerBQ" pitchFamily="34" charset="0"/>
          <a:ea typeface="Tahoma" pitchFamily="-111" charset="0"/>
          <a:cs typeface="Tahoma" pitchFamily="-111" charset="0"/>
        </a:defRPr>
      </a:lvl9pPr>
    </p:titleStyle>
    <p:bodyStyle>
      <a:lvl1pPr marL="287338" indent="-287338" algn="l" rtl="0" eaLnBrk="1" fontAlgn="base" hangingPunct="1">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1" fontAlgn="base" hangingPunct="1">
        <a:spcBef>
          <a:spcPts val="600"/>
        </a:spcBef>
        <a:spcAft>
          <a:spcPct val="0"/>
        </a:spcAft>
        <a:buClr>
          <a:srgbClr val="6D6E71"/>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kern="1200">
          <a:solidFill>
            <a:srgbClr val="262626"/>
          </a:solidFill>
          <a:latin typeface="Arial" pitchFamily="34" charset="0"/>
          <a:ea typeface="+mn-ea"/>
          <a:cs typeface="+mn-cs"/>
        </a:defRPr>
      </a:lvl3pPr>
      <a:lvl4pPr marL="627063" marR="0" indent="-177800" algn="ctr"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lang="de-DE" sz="2000" kern="1200">
          <a:solidFill>
            <a:srgbClr val="262626"/>
          </a:solidFill>
          <a:latin typeface="+mn-lt"/>
          <a:ea typeface="+mn-ea"/>
          <a:cs typeface="+mn-cs"/>
        </a:defRPr>
      </a:lvl4pPr>
      <a:lvl5pPr marL="627063" indent="176213" algn="l" rtl="0" eaLnBrk="1" fontAlgn="base" hangingPunct="1">
        <a:spcBef>
          <a:spcPts val="600"/>
        </a:spcBef>
        <a:spcAft>
          <a:spcPct val="0"/>
        </a:spcAft>
        <a:buClr>
          <a:srgbClr val="6D6E71"/>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68313" y="1412875"/>
            <a:ext cx="5975350" cy="451645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p:txBody>
      </p:sp>
      <p:sp>
        <p:nvSpPr>
          <p:cNvPr id="15" name="Datumsplatzhalter 35"/>
          <p:cNvSpPr>
            <a:spLocks noGrp="1"/>
          </p:cNvSpPr>
          <p:nvPr>
            <p:ph type="dt" sz="half" idx="2"/>
          </p:nvPr>
        </p:nvSpPr>
        <p:spPr>
          <a:xfrm>
            <a:off x="6215063" y="6308725"/>
            <a:ext cx="2309812" cy="360363"/>
          </a:xfrm>
          <a:prstGeom prst="rect">
            <a:avLst/>
          </a:prstGeom>
        </p:spPr>
        <p:txBody>
          <a:bodyPr vert="horz" wrap="square" lIns="91440" tIns="45720" rIns="0" bIns="45720" numCol="1" anchor="ctr" anchorCtr="0" compatLnSpc="1">
            <a:prstTxWarp prst="textNoShape">
              <a:avLst/>
            </a:prstTxWarp>
          </a:bodyPr>
          <a:lstStyle>
            <a:lvl1pPr algn="r">
              <a:defRPr sz="1100">
                <a:latin typeface="Arial" pitchFamily="34" charset="0"/>
                <a:ea typeface="ＭＳ Ｐゴシック" pitchFamily="-65" charset="-128"/>
                <a:cs typeface="Arial" pitchFamily="34" charset="0"/>
              </a:defRPr>
            </a:lvl1pPr>
          </a:lstStyle>
          <a:p>
            <a:pPr>
              <a:defRPr/>
            </a:pPr>
            <a:fld id="{F387C43D-3FE7-4B96-9351-BF0704FAED19}" type="datetime1">
              <a:rPr lang="de-DE" smtClean="0"/>
              <a:pPr>
                <a:defRPr/>
              </a:pPr>
              <a:t>17.01.2016</a:t>
            </a:fld>
            <a:endParaRPr lang="de-DE"/>
          </a:p>
        </p:txBody>
      </p:sp>
      <p:sp>
        <p:nvSpPr>
          <p:cNvPr id="16" name="Foliennummernplatzhalter 36"/>
          <p:cNvSpPr>
            <a:spLocks noGrp="1"/>
          </p:cNvSpPr>
          <p:nvPr>
            <p:ph type="sldNum" sz="quarter" idx="4"/>
          </p:nvPr>
        </p:nvSpPr>
        <p:spPr>
          <a:xfrm>
            <a:off x="8501063" y="6308725"/>
            <a:ext cx="463550" cy="360363"/>
          </a:xfrm>
          <a:prstGeom prst="rect">
            <a:avLst/>
          </a:prstGeom>
        </p:spPr>
        <p:txBody>
          <a:bodyPr vert="horz" wrap="square" lIns="91440" tIns="45720" rIns="0" bIns="45720" numCol="1" anchor="ctr" anchorCtr="0" compatLnSpc="1">
            <a:prstTxWarp prst="textNoShape">
              <a:avLst/>
            </a:prstTxWarp>
          </a:bodyPr>
          <a:lstStyle>
            <a:lvl1pPr algn="r">
              <a:defRPr sz="1100">
                <a:latin typeface="Arial" pitchFamily="34" charset="0"/>
                <a:ea typeface="ＭＳ Ｐゴシック" pitchFamily="-65" charset="-128"/>
                <a:cs typeface="Arial" pitchFamily="34" charset="0"/>
              </a:defRPr>
            </a:lvl1pPr>
          </a:lstStyle>
          <a:p>
            <a:pPr>
              <a:defRPr/>
            </a:pPr>
            <a:fld id="{DE584490-0EA0-4B06-9EB3-746BFC7422DE}" type="slidenum">
              <a:rPr lang="de-DE" smtClean="0"/>
              <a:pPr>
                <a:defRPr/>
              </a:pPr>
              <a:t>‹Nr.›</a:t>
            </a:fld>
            <a:endParaRPr lang="de-DE" dirty="0"/>
          </a:p>
        </p:txBody>
      </p:sp>
      <p:sp>
        <p:nvSpPr>
          <p:cNvPr id="20" name="Fußzeilenplatzhalter 37"/>
          <p:cNvSpPr>
            <a:spLocks noGrp="1"/>
          </p:cNvSpPr>
          <p:nvPr>
            <p:ph type="ftr" sz="quarter" idx="3"/>
          </p:nvPr>
        </p:nvSpPr>
        <p:spPr>
          <a:xfrm>
            <a:off x="2700338" y="6308725"/>
            <a:ext cx="3443287" cy="358775"/>
          </a:xfrm>
          <a:prstGeom prst="rect">
            <a:avLst/>
          </a:prstGeom>
        </p:spPr>
        <p:txBody>
          <a:bodyPr vert="horz" wrap="square" lIns="576000" tIns="45720" rIns="91440" bIns="45720" numCol="1" anchor="ctr" anchorCtr="0" compatLnSpc="1">
            <a:prstTxWarp prst="textNoShape">
              <a:avLst/>
            </a:prstTxWarp>
          </a:bodyPr>
          <a:lstStyle>
            <a:lvl1pPr algn="l">
              <a:defRPr sz="1100">
                <a:latin typeface="Arial" pitchFamily="34" charset="0"/>
                <a:ea typeface="ＭＳ Ｐゴシック" pitchFamily="-65" charset="-128"/>
                <a:cs typeface="Arial" pitchFamily="34" charset="0"/>
              </a:defRPr>
            </a:lvl1pPr>
          </a:lstStyle>
          <a:p>
            <a:pPr>
              <a:defRPr/>
            </a:pPr>
            <a:r>
              <a:rPr lang="de-DE" smtClean="0"/>
              <a:t>Speaker</a:t>
            </a:r>
            <a:endParaRPr lang="de-DE"/>
          </a:p>
        </p:txBody>
      </p:sp>
      <p:sp>
        <p:nvSpPr>
          <p:cNvPr id="6" name="Rechteck 5"/>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atin typeface="Arial" pitchFamily="34" charset="0"/>
              <a:cs typeface="Arial" pitchFamily="34" charset="0"/>
            </a:endParaRPr>
          </a:p>
        </p:txBody>
      </p:sp>
      <p:sp>
        <p:nvSpPr>
          <p:cNvPr id="11" name="Rechteck 10"/>
          <p:cNvSpPr/>
          <p:nvPr/>
        </p:nvSpPr>
        <p:spPr>
          <a:xfrm>
            <a:off x="0" y="6143625"/>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F21515"/>
          </a:solidFill>
        </p:spPr>
        <p:txBody>
          <a:bodyPr lIns="72000" rIns="0" anchor="ct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82550" algn="l">
              <a:defRPr/>
            </a:pPr>
            <a:r>
              <a:rPr lang="en-US" sz="1600" dirty="0" smtClean="0">
                <a:solidFill>
                  <a:schemeClr val="bg1"/>
                </a:solidFill>
                <a:latin typeface="Arial" pitchFamily="34" charset="0"/>
                <a:ea typeface="ＭＳ Ｐゴシック" pitchFamily="-65" charset="-128"/>
                <a:cs typeface="Arial" pitchFamily="34" charset="0"/>
              </a:rPr>
              <a:t>Wireless Communications and Networks</a:t>
            </a:r>
            <a:endParaRPr lang="de-DE" sz="1600" dirty="0">
              <a:solidFill>
                <a:schemeClr val="bg1"/>
              </a:solidFill>
              <a:latin typeface="Arial" pitchFamily="34" charset="0"/>
              <a:ea typeface="ＭＳ Ｐゴシック" pitchFamily="-65" charset="-128"/>
              <a:cs typeface="Arial" pitchFamily="34" charset="0"/>
            </a:endParaRPr>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915" r:id="rId11"/>
  </p:sldLayoutIdLst>
  <p:hf hdr="0"/>
  <p:txStyles>
    <p:titleStyle>
      <a:lvl1pPr algn="l" rtl="0" eaLnBrk="0" fontAlgn="base" hangingPunct="0">
        <a:spcBef>
          <a:spcPct val="0"/>
        </a:spcBef>
        <a:spcAft>
          <a:spcPct val="0"/>
        </a:spcAft>
        <a:defRPr sz="2400" b="1" kern="1200">
          <a:solidFill>
            <a:srgbClr val="262626"/>
          </a:solidFill>
          <a:latin typeface="+mn-lt"/>
          <a:ea typeface="+mj-ea"/>
          <a:cs typeface="+mj-cs"/>
        </a:defRPr>
      </a:lvl1pPr>
      <a:lvl2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2pPr>
      <a:lvl3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3pPr>
      <a:lvl4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4pPr>
      <a:lvl5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5pPr>
      <a:lvl6pPr marL="4572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6pPr>
      <a:lvl7pPr marL="9144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7pPr>
      <a:lvl8pPr marL="13716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8pPr>
      <a:lvl9pPr marL="18288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9pPr>
    </p:titleStyle>
    <p:bodyStyle>
      <a:lvl1pPr marL="287338" indent="-287338" algn="l" rtl="0" eaLnBrk="0" fontAlgn="base" hangingPunct="0">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0" fontAlgn="base" hangingPunct="0">
        <a:spcBef>
          <a:spcPts val="600"/>
        </a:spcBef>
        <a:spcAft>
          <a:spcPct val="0"/>
        </a:spcAft>
        <a:buClr>
          <a:srgbClr val="FF0000"/>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indent="-276225" algn="l" rtl="0" eaLnBrk="0" fontAlgn="base" hangingPunct="0">
        <a:spcBef>
          <a:spcPts val="600"/>
        </a:spcBef>
        <a:spcAft>
          <a:spcPct val="0"/>
        </a:spcAft>
        <a:buClr>
          <a:srgbClr val="FF0000"/>
        </a:buClr>
        <a:buSzPct val="80000"/>
        <a:buFont typeface="Wingdings" pitchFamily="2" charset="2"/>
        <a:buChar char="n"/>
        <a:defRPr sz="2000" kern="1200">
          <a:solidFill>
            <a:srgbClr val="262626"/>
          </a:solidFill>
          <a:latin typeface="Arial" pitchFamily="34" charset="0"/>
          <a:ea typeface="+mn-ea"/>
          <a:cs typeface="Arial" pitchFamily="34" charset="0"/>
        </a:defRPr>
      </a:lvl3pPr>
      <a:lvl4pPr marL="627063" indent="-177800" algn="l" rtl="0" eaLnBrk="0" fontAlgn="base" hangingPunct="0">
        <a:spcBef>
          <a:spcPts val="600"/>
        </a:spcBef>
        <a:spcAft>
          <a:spcPct val="0"/>
        </a:spcAft>
        <a:buClr>
          <a:srgbClr val="FF0000"/>
        </a:buClr>
        <a:buSzPct val="80000"/>
        <a:buFont typeface="Wingdings" pitchFamily="2" charset="2"/>
        <a:buChar char="n"/>
        <a:defRPr lang="de-DE" sz="1400" kern="1200" dirty="0">
          <a:solidFill>
            <a:srgbClr val="262626"/>
          </a:solidFill>
          <a:latin typeface="+mn-lt"/>
          <a:ea typeface="+mn-ea"/>
          <a:cs typeface="+mn-cs"/>
        </a:defRPr>
      </a:lvl4pPr>
      <a:lvl5pPr marL="627063" indent="176213" algn="l" rtl="0" eaLnBrk="0" fontAlgn="base" hangingPunct="0">
        <a:spcBef>
          <a:spcPts val="600"/>
        </a:spcBef>
        <a:spcAft>
          <a:spcPct val="0"/>
        </a:spcAft>
        <a:buClr>
          <a:srgbClr val="FF0000"/>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68313" y="1412875"/>
            <a:ext cx="5975350" cy="451645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p:txBody>
      </p:sp>
      <p:sp>
        <p:nvSpPr>
          <p:cNvPr id="15" name="Datumsplatzhalter 35"/>
          <p:cNvSpPr>
            <a:spLocks noGrp="1"/>
          </p:cNvSpPr>
          <p:nvPr>
            <p:ph type="dt" sz="half" idx="2"/>
          </p:nvPr>
        </p:nvSpPr>
        <p:spPr>
          <a:xfrm>
            <a:off x="6215063" y="6308725"/>
            <a:ext cx="2309812" cy="360363"/>
          </a:xfrm>
          <a:prstGeom prst="rect">
            <a:avLst/>
          </a:prstGeom>
        </p:spPr>
        <p:txBody>
          <a:bodyPr vert="horz" wrap="square" lIns="91440" tIns="45720" rIns="0" bIns="45720" numCol="1" anchor="ctr" anchorCtr="0" compatLnSpc="1">
            <a:prstTxWarp prst="textNoShape">
              <a:avLst/>
            </a:prstTxWarp>
          </a:bodyPr>
          <a:lstStyle>
            <a:lvl1pPr algn="r">
              <a:defRPr sz="1100">
                <a:latin typeface="Arial" pitchFamily="34" charset="0"/>
                <a:ea typeface="ＭＳ Ｐゴシック" pitchFamily="-65" charset="-128"/>
                <a:cs typeface="Arial" pitchFamily="34" charset="0"/>
              </a:defRPr>
            </a:lvl1pPr>
          </a:lstStyle>
          <a:p>
            <a:pPr>
              <a:defRPr/>
            </a:pPr>
            <a:fld id="{DA708929-7C35-4BB6-BC31-9E394CB5D786}" type="datetime1">
              <a:rPr lang="de-DE" smtClean="0"/>
              <a:pPr>
                <a:defRPr/>
              </a:pPr>
              <a:t>17.01.2016</a:t>
            </a:fld>
            <a:endParaRPr lang="de-DE"/>
          </a:p>
        </p:txBody>
      </p:sp>
      <p:sp>
        <p:nvSpPr>
          <p:cNvPr id="16" name="Foliennummernplatzhalter 36"/>
          <p:cNvSpPr>
            <a:spLocks noGrp="1"/>
          </p:cNvSpPr>
          <p:nvPr>
            <p:ph type="sldNum" sz="quarter" idx="4"/>
          </p:nvPr>
        </p:nvSpPr>
        <p:spPr>
          <a:xfrm>
            <a:off x="8501063" y="6308725"/>
            <a:ext cx="463550" cy="360363"/>
          </a:xfrm>
          <a:prstGeom prst="rect">
            <a:avLst/>
          </a:prstGeom>
        </p:spPr>
        <p:txBody>
          <a:bodyPr vert="horz" wrap="square" lIns="91440" tIns="45720" rIns="0" bIns="45720" numCol="1" anchor="ctr" anchorCtr="0" compatLnSpc="1">
            <a:prstTxWarp prst="textNoShape">
              <a:avLst/>
            </a:prstTxWarp>
          </a:bodyPr>
          <a:lstStyle>
            <a:lvl1pPr algn="r">
              <a:defRPr sz="1100">
                <a:latin typeface="Arial" pitchFamily="34" charset="0"/>
                <a:ea typeface="ＭＳ Ｐゴシック" pitchFamily="-65" charset="-128"/>
                <a:cs typeface="Arial" pitchFamily="34" charset="0"/>
              </a:defRPr>
            </a:lvl1pPr>
          </a:lstStyle>
          <a:p>
            <a:pPr>
              <a:defRPr/>
            </a:pPr>
            <a:fld id="{DE584490-0EA0-4B06-9EB3-746BFC7422DE}" type="slidenum">
              <a:rPr lang="de-DE" smtClean="0"/>
              <a:pPr>
                <a:defRPr/>
              </a:pPr>
              <a:t>‹Nr.›</a:t>
            </a:fld>
            <a:endParaRPr lang="de-DE" dirty="0"/>
          </a:p>
        </p:txBody>
      </p:sp>
      <p:sp>
        <p:nvSpPr>
          <p:cNvPr id="20" name="Fußzeilenplatzhalter 37"/>
          <p:cNvSpPr>
            <a:spLocks noGrp="1"/>
          </p:cNvSpPr>
          <p:nvPr>
            <p:ph type="ftr" sz="quarter" idx="3"/>
          </p:nvPr>
        </p:nvSpPr>
        <p:spPr>
          <a:xfrm>
            <a:off x="2700338" y="6308725"/>
            <a:ext cx="3443287" cy="358775"/>
          </a:xfrm>
          <a:prstGeom prst="rect">
            <a:avLst/>
          </a:prstGeom>
        </p:spPr>
        <p:txBody>
          <a:bodyPr vert="horz" wrap="square" lIns="576000" tIns="45720" rIns="91440" bIns="45720" numCol="1" anchor="ctr" anchorCtr="0" compatLnSpc="1">
            <a:prstTxWarp prst="textNoShape">
              <a:avLst/>
            </a:prstTxWarp>
          </a:bodyPr>
          <a:lstStyle>
            <a:lvl1pPr algn="l">
              <a:defRPr sz="1100">
                <a:latin typeface="Arial" pitchFamily="34" charset="0"/>
                <a:ea typeface="ＭＳ Ｐゴシック" pitchFamily="-65" charset="-128"/>
                <a:cs typeface="Arial" pitchFamily="34" charset="0"/>
              </a:defRPr>
            </a:lvl1pPr>
          </a:lstStyle>
          <a:p>
            <a:pPr>
              <a:defRPr/>
            </a:pPr>
            <a:r>
              <a:rPr lang="de-DE" smtClean="0"/>
              <a:t>Speaker</a:t>
            </a:r>
            <a:endParaRPr lang="de-DE"/>
          </a:p>
        </p:txBody>
      </p:sp>
      <p:sp>
        <p:nvSpPr>
          <p:cNvPr id="6" name="Rechteck 5"/>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atin typeface="Arial" pitchFamily="34" charset="0"/>
              <a:cs typeface="Arial" pitchFamily="34" charset="0"/>
            </a:endParaRPr>
          </a:p>
        </p:txBody>
      </p:sp>
      <p:sp>
        <p:nvSpPr>
          <p:cNvPr id="11" name="Rechteck 10"/>
          <p:cNvSpPr/>
          <p:nvPr/>
        </p:nvSpPr>
        <p:spPr>
          <a:xfrm>
            <a:off x="0" y="6143625"/>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0" name="Untertitel 2"/>
          <p:cNvSpPr txBox="1">
            <a:spLocks/>
          </p:cNvSpPr>
          <p:nvPr/>
        </p:nvSpPr>
        <p:spPr>
          <a:xfrm>
            <a:off x="6443663" y="0"/>
            <a:ext cx="2700337" cy="900113"/>
          </a:xfrm>
          <a:prstGeom prst="rect">
            <a:avLst/>
          </a:prstGeom>
          <a:solidFill>
            <a:srgbClr val="0059BE"/>
          </a:solidFill>
        </p:spPr>
        <p:txBody>
          <a:bodyPr lIns="72000" rIns="0" anchor="ct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82550" algn="l" fontAlgn="auto">
              <a:spcBef>
                <a:spcPts val="0"/>
              </a:spcBef>
              <a:spcAft>
                <a:spcPts val="0"/>
              </a:spcAft>
              <a:defRPr/>
            </a:pPr>
            <a:r>
              <a:rPr lang="de-DE" sz="1600" dirty="0" smtClean="0">
                <a:solidFill>
                  <a:schemeClr val="bg1"/>
                </a:solidFill>
                <a:latin typeface="Arial" pitchFamily="34" charset="0"/>
                <a:ea typeface="ＭＳ Ｐゴシック" pitchFamily="1" charset="-128"/>
                <a:cs typeface="Arial" pitchFamily="34" charset="0"/>
              </a:rPr>
              <a:t>Fiber Optical </a:t>
            </a:r>
            <a:br>
              <a:rPr lang="de-DE" sz="1600" dirty="0" smtClean="0">
                <a:solidFill>
                  <a:schemeClr val="bg1"/>
                </a:solidFill>
                <a:latin typeface="Arial" pitchFamily="34" charset="0"/>
                <a:ea typeface="ＭＳ Ｐゴシック" pitchFamily="1" charset="-128"/>
                <a:cs typeface="Arial" pitchFamily="34" charset="0"/>
              </a:rPr>
            </a:br>
            <a:r>
              <a:rPr lang="de-DE" sz="1600" dirty="0" smtClean="0">
                <a:solidFill>
                  <a:schemeClr val="bg1"/>
                </a:solidFill>
                <a:latin typeface="Arial" pitchFamily="34" charset="0"/>
                <a:ea typeface="ＭＳ Ｐゴシック" pitchFamily="1" charset="-128"/>
                <a:cs typeface="Arial" pitchFamily="34" charset="0"/>
              </a:rPr>
              <a:t>Sensor Systems</a:t>
            </a:r>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916" r:id="rId11"/>
  </p:sldLayoutIdLst>
  <p:hf hdr="0"/>
  <p:txStyles>
    <p:titleStyle>
      <a:lvl1pPr algn="l" rtl="0" eaLnBrk="0" fontAlgn="base" hangingPunct="0">
        <a:spcBef>
          <a:spcPct val="0"/>
        </a:spcBef>
        <a:spcAft>
          <a:spcPct val="0"/>
        </a:spcAft>
        <a:defRPr sz="2400" b="1" kern="1200">
          <a:solidFill>
            <a:srgbClr val="262626"/>
          </a:solidFill>
          <a:latin typeface="+mn-lt"/>
          <a:ea typeface="+mj-ea"/>
          <a:cs typeface="+mj-cs"/>
        </a:defRPr>
      </a:lvl1pPr>
      <a:lvl2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2pPr>
      <a:lvl3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3pPr>
      <a:lvl4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4pPr>
      <a:lvl5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5pPr>
      <a:lvl6pPr marL="4572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6pPr>
      <a:lvl7pPr marL="9144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7pPr>
      <a:lvl8pPr marL="13716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8pPr>
      <a:lvl9pPr marL="18288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9pPr>
    </p:titleStyle>
    <p:bodyStyle>
      <a:lvl1pPr marL="287338" indent="-287338" algn="l" rtl="0" eaLnBrk="0" fontAlgn="base" hangingPunct="0">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0" fontAlgn="base" hangingPunct="0">
        <a:spcBef>
          <a:spcPts val="600"/>
        </a:spcBef>
        <a:spcAft>
          <a:spcPct val="0"/>
        </a:spcAft>
        <a:buClr>
          <a:srgbClr val="0059BE"/>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indent="-276225" algn="l" rtl="0" eaLnBrk="0" fontAlgn="base" hangingPunct="0">
        <a:spcBef>
          <a:spcPts val="600"/>
        </a:spcBef>
        <a:spcAft>
          <a:spcPct val="0"/>
        </a:spcAft>
        <a:buClr>
          <a:srgbClr val="0059BE"/>
        </a:buClr>
        <a:buSzPct val="80000"/>
        <a:buFont typeface="Wingdings" pitchFamily="2" charset="2"/>
        <a:buChar char="n"/>
        <a:defRPr sz="2000" kern="1200">
          <a:solidFill>
            <a:srgbClr val="262626"/>
          </a:solidFill>
          <a:latin typeface="Arial" pitchFamily="34" charset="0"/>
          <a:ea typeface="+mn-ea"/>
          <a:cs typeface="Arial" pitchFamily="34" charset="0"/>
        </a:defRPr>
      </a:lvl3pPr>
      <a:lvl4pPr marL="627063" indent="-177800" algn="l" rtl="0" eaLnBrk="0" fontAlgn="base" hangingPunct="0">
        <a:spcBef>
          <a:spcPts val="600"/>
        </a:spcBef>
        <a:spcAft>
          <a:spcPct val="0"/>
        </a:spcAft>
        <a:buClr>
          <a:srgbClr val="0059BE"/>
        </a:buClr>
        <a:buSzPct val="80000"/>
        <a:buFont typeface="Wingdings" pitchFamily="2" charset="2"/>
        <a:buChar char="n"/>
        <a:defRPr lang="de-DE" sz="1400" kern="1200" dirty="0">
          <a:solidFill>
            <a:srgbClr val="262626"/>
          </a:solidFill>
          <a:latin typeface="+mn-lt"/>
          <a:ea typeface="+mn-ea"/>
          <a:cs typeface="+mn-cs"/>
        </a:defRPr>
      </a:lvl4pPr>
      <a:lvl5pPr marL="627063" indent="176213" algn="l" rtl="0" eaLnBrk="0" fontAlgn="base" hangingPunct="0">
        <a:spcBef>
          <a:spcPts val="600"/>
        </a:spcBef>
        <a:spcAft>
          <a:spcPct val="0"/>
        </a:spcAft>
        <a:buClr>
          <a:srgbClr val="0059BE"/>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68313" y="1412875"/>
            <a:ext cx="5975350" cy="451645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p:txBody>
      </p:sp>
      <p:sp>
        <p:nvSpPr>
          <p:cNvPr id="15" name="Datumsplatzhalter 35"/>
          <p:cNvSpPr>
            <a:spLocks noGrp="1"/>
          </p:cNvSpPr>
          <p:nvPr>
            <p:ph type="dt" sz="half" idx="2"/>
          </p:nvPr>
        </p:nvSpPr>
        <p:spPr>
          <a:xfrm>
            <a:off x="6215063" y="6308725"/>
            <a:ext cx="2309812" cy="360363"/>
          </a:xfrm>
          <a:prstGeom prst="rect">
            <a:avLst/>
          </a:prstGeom>
        </p:spPr>
        <p:txBody>
          <a:bodyPr vert="horz" wrap="square" lIns="91440" tIns="45720" rIns="0" bIns="45720" numCol="1" anchor="ctr" anchorCtr="0" compatLnSpc="1">
            <a:prstTxWarp prst="textNoShape">
              <a:avLst/>
            </a:prstTxWarp>
          </a:bodyPr>
          <a:lstStyle>
            <a:lvl1pPr algn="r">
              <a:defRPr sz="1100">
                <a:latin typeface="Arial" pitchFamily="34" charset="0"/>
                <a:ea typeface="ＭＳ Ｐゴシック" pitchFamily="-65" charset="-128"/>
                <a:cs typeface="Arial" pitchFamily="34" charset="0"/>
              </a:defRPr>
            </a:lvl1pPr>
          </a:lstStyle>
          <a:p>
            <a:pPr>
              <a:defRPr/>
            </a:pPr>
            <a:fld id="{60534152-B425-4818-8757-FEEB3F145B92}" type="datetime1">
              <a:rPr lang="de-DE" smtClean="0"/>
              <a:pPr>
                <a:defRPr/>
              </a:pPr>
              <a:t>17.01.2016</a:t>
            </a:fld>
            <a:endParaRPr lang="de-DE"/>
          </a:p>
        </p:txBody>
      </p:sp>
      <p:sp>
        <p:nvSpPr>
          <p:cNvPr id="16" name="Foliennummernplatzhalter 36"/>
          <p:cNvSpPr>
            <a:spLocks noGrp="1"/>
          </p:cNvSpPr>
          <p:nvPr>
            <p:ph type="sldNum" sz="quarter" idx="4"/>
          </p:nvPr>
        </p:nvSpPr>
        <p:spPr>
          <a:xfrm>
            <a:off x="8501063" y="6308725"/>
            <a:ext cx="463550" cy="360363"/>
          </a:xfrm>
          <a:prstGeom prst="rect">
            <a:avLst/>
          </a:prstGeom>
        </p:spPr>
        <p:txBody>
          <a:bodyPr vert="horz" wrap="square" lIns="91440" tIns="45720" rIns="0" bIns="45720" numCol="1" anchor="ctr" anchorCtr="0" compatLnSpc="1">
            <a:prstTxWarp prst="textNoShape">
              <a:avLst/>
            </a:prstTxWarp>
          </a:bodyPr>
          <a:lstStyle>
            <a:lvl1pPr algn="r">
              <a:defRPr sz="1100">
                <a:latin typeface="Arial" pitchFamily="34" charset="0"/>
                <a:ea typeface="ＭＳ Ｐゴシック" pitchFamily="-65" charset="-128"/>
                <a:cs typeface="Arial" pitchFamily="34" charset="0"/>
              </a:defRPr>
            </a:lvl1pPr>
          </a:lstStyle>
          <a:p>
            <a:pPr>
              <a:defRPr/>
            </a:pPr>
            <a:fld id="{DE584490-0EA0-4B06-9EB3-746BFC7422DE}" type="slidenum">
              <a:rPr lang="de-DE" smtClean="0"/>
              <a:pPr>
                <a:defRPr/>
              </a:pPr>
              <a:t>‹Nr.›</a:t>
            </a:fld>
            <a:endParaRPr lang="de-DE" dirty="0"/>
          </a:p>
        </p:txBody>
      </p:sp>
      <p:sp>
        <p:nvSpPr>
          <p:cNvPr id="20" name="Fußzeilenplatzhalter 37"/>
          <p:cNvSpPr>
            <a:spLocks noGrp="1"/>
          </p:cNvSpPr>
          <p:nvPr>
            <p:ph type="ftr" sz="quarter" idx="3"/>
          </p:nvPr>
        </p:nvSpPr>
        <p:spPr>
          <a:xfrm>
            <a:off x="2700338" y="6308725"/>
            <a:ext cx="3443287" cy="358775"/>
          </a:xfrm>
          <a:prstGeom prst="rect">
            <a:avLst/>
          </a:prstGeom>
        </p:spPr>
        <p:txBody>
          <a:bodyPr vert="horz" wrap="square" lIns="576000" tIns="45720" rIns="91440" bIns="45720" numCol="1" anchor="ctr" anchorCtr="0" compatLnSpc="1">
            <a:prstTxWarp prst="textNoShape">
              <a:avLst/>
            </a:prstTxWarp>
          </a:bodyPr>
          <a:lstStyle>
            <a:lvl1pPr algn="l">
              <a:defRPr sz="1100">
                <a:latin typeface="Arial" pitchFamily="34" charset="0"/>
                <a:ea typeface="ＭＳ Ｐゴシック" pitchFamily="-65" charset="-128"/>
                <a:cs typeface="Arial" pitchFamily="34" charset="0"/>
              </a:defRPr>
            </a:lvl1pPr>
          </a:lstStyle>
          <a:p>
            <a:pPr>
              <a:defRPr/>
            </a:pPr>
            <a:r>
              <a:rPr lang="de-DE" smtClean="0"/>
              <a:t>Speaker</a:t>
            </a:r>
            <a:endParaRPr lang="de-DE"/>
          </a:p>
        </p:txBody>
      </p:sp>
      <p:sp>
        <p:nvSpPr>
          <p:cNvPr id="6" name="Rechteck 5"/>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atin typeface="Arial" pitchFamily="34" charset="0"/>
              <a:cs typeface="Arial" pitchFamily="34" charset="0"/>
            </a:endParaRPr>
          </a:p>
        </p:txBody>
      </p:sp>
      <p:sp>
        <p:nvSpPr>
          <p:cNvPr id="11" name="Rechteck 10"/>
          <p:cNvSpPr/>
          <p:nvPr/>
        </p:nvSpPr>
        <p:spPr>
          <a:xfrm>
            <a:off x="0" y="6143625"/>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00A1A2"/>
          </a:solidFill>
        </p:spPr>
        <p:txBody>
          <a:bodyPr lIns="72000" rIns="0" anchor="ct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82550" algn="l">
              <a:defRPr/>
            </a:pPr>
            <a:r>
              <a:rPr lang="en-US" sz="1600" dirty="0" smtClean="0">
                <a:solidFill>
                  <a:schemeClr val="bg1"/>
                </a:solidFill>
                <a:latin typeface="Arial" pitchFamily="34" charset="0"/>
                <a:ea typeface="ＭＳ Ｐゴシック" pitchFamily="1" charset="-128"/>
                <a:cs typeface="Arial" pitchFamily="34" charset="0"/>
              </a:rPr>
              <a:t>High Speed</a:t>
            </a:r>
            <a:br>
              <a:rPr lang="en-US" sz="1600" dirty="0" smtClean="0">
                <a:solidFill>
                  <a:schemeClr val="bg1"/>
                </a:solidFill>
                <a:latin typeface="Arial" pitchFamily="34" charset="0"/>
                <a:ea typeface="ＭＳ Ｐゴシック" pitchFamily="1" charset="-128"/>
                <a:cs typeface="Arial" pitchFamily="34" charset="0"/>
              </a:rPr>
            </a:br>
            <a:r>
              <a:rPr lang="en-US" sz="1600" dirty="0" smtClean="0">
                <a:solidFill>
                  <a:schemeClr val="bg1"/>
                </a:solidFill>
                <a:latin typeface="Arial" pitchFamily="34" charset="0"/>
                <a:ea typeface="ＭＳ Ｐゴシック" pitchFamily="1" charset="-128"/>
                <a:cs typeface="Arial" pitchFamily="34" charset="0"/>
              </a:rPr>
              <a:t>Hardware Architectures</a:t>
            </a:r>
            <a:endParaRPr lang="de-DE" sz="1600" dirty="0">
              <a:solidFill>
                <a:schemeClr val="bg1"/>
              </a:solidFill>
              <a:latin typeface="Arial" pitchFamily="34" charset="0"/>
              <a:ea typeface="ＭＳ Ｐゴシック" pitchFamily="1" charset="-128"/>
              <a:cs typeface="Arial" pitchFamily="34" charset="0"/>
            </a:endParaRPr>
          </a:p>
        </p:txBody>
      </p:sp>
    </p:spTree>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917" r:id="rId11"/>
  </p:sldLayoutIdLst>
  <p:hf hdr="0"/>
  <p:txStyles>
    <p:titleStyle>
      <a:lvl1pPr algn="l" rtl="0" eaLnBrk="0" fontAlgn="base" hangingPunct="0">
        <a:spcBef>
          <a:spcPct val="0"/>
        </a:spcBef>
        <a:spcAft>
          <a:spcPct val="0"/>
        </a:spcAft>
        <a:defRPr sz="2400" b="1" kern="1200">
          <a:solidFill>
            <a:srgbClr val="262626"/>
          </a:solidFill>
          <a:latin typeface="+mn-lt"/>
          <a:ea typeface="+mj-ea"/>
          <a:cs typeface="+mj-cs"/>
        </a:defRPr>
      </a:lvl1pPr>
      <a:lvl2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2pPr>
      <a:lvl3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3pPr>
      <a:lvl4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4pPr>
      <a:lvl5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5pPr>
      <a:lvl6pPr marL="4572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6pPr>
      <a:lvl7pPr marL="9144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7pPr>
      <a:lvl8pPr marL="13716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8pPr>
      <a:lvl9pPr marL="18288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9pPr>
    </p:titleStyle>
    <p:bodyStyle>
      <a:lvl1pPr marL="287338" indent="-287338" algn="l" rtl="0" eaLnBrk="0" fontAlgn="base" hangingPunct="0">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0" fontAlgn="base" hangingPunct="0">
        <a:spcBef>
          <a:spcPts val="600"/>
        </a:spcBef>
        <a:spcAft>
          <a:spcPct val="0"/>
        </a:spcAft>
        <a:buClr>
          <a:srgbClr val="00A1A2"/>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indent="-276225" algn="l" rtl="0" eaLnBrk="0" fontAlgn="base" hangingPunct="0">
        <a:spcBef>
          <a:spcPts val="600"/>
        </a:spcBef>
        <a:spcAft>
          <a:spcPct val="0"/>
        </a:spcAft>
        <a:buClr>
          <a:srgbClr val="00A1A2"/>
        </a:buClr>
        <a:buSzPct val="80000"/>
        <a:buFont typeface="Wingdings" pitchFamily="2" charset="2"/>
        <a:buChar char="n"/>
        <a:defRPr sz="2000" kern="1200">
          <a:solidFill>
            <a:srgbClr val="262626"/>
          </a:solidFill>
          <a:latin typeface="Arial" pitchFamily="34" charset="0"/>
          <a:ea typeface="+mn-ea"/>
          <a:cs typeface="Arial" pitchFamily="34" charset="0"/>
        </a:defRPr>
      </a:lvl3pPr>
      <a:lvl4pPr marL="627063" indent="-177800" algn="l" rtl="0" eaLnBrk="0" fontAlgn="base" hangingPunct="0">
        <a:spcBef>
          <a:spcPts val="600"/>
        </a:spcBef>
        <a:spcAft>
          <a:spcPct val="0"/>
        </a:spcAft>
        <a:buClr>
          <a:srgbClr val="00A1A2"/>
        </a:buClr>
        <a:buSzPct val="80000"/>
        <a:buFont typeface="Wingdings" pitchFamily="2" charset="2"/>
        <a:buChar char="n"/>
        <a:defRPr lang="de-DE" sz="1400" kern="1200" dirty="0">
          <a:solidFill>
            <a:srgbClr val="262626"/>
          </a:solidFill>
          <a:latin typeface="+mn-lt"/>
          <a:ea typeface="+mn-ea"/>
          <a:cs typeface="+mn-cs"/>
        </a:defRPr>
      </a:lvl4pPr>
      <a:lvl5pPr marL="627063" indent="176213" algn="l" rtl="0" eaLnBrk="0" fontAlgn="base" hangingPunct="0">
        <a:spcBef>
          <a:spcPts val="600"/>
        </a:spcBef>
        <a:spcAft>
          <a:spcPct val="0"/>
        </a:spcAft>
        <a:buClr>
          <a:srgbClr val="00A1A2"/>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68313" y="1412875"/>
            <a:ext cx="5975350" cy="451645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p:txBody>
      </p:sp>
      <p:sp>
        <p:nvSpPr>
          <p:cNvPr id="15" name="Datumsplatzhalter 35"/>
          <p:cNvSpPr>
            <a:spLocks noGrp="1"/>
          </p:cNvSpPr>
          <p:nvPr>
            <p:ph type="dt" sz="half" idx="2"/>
          </p:nvPr>
        </p:nvSpPr>
        <p:spPr>
          <a:xfrm>
            <a:off x="6215063" y="6308725"/>
            <a:ext cx="2309812" cy="360363"/>
          </a:xfrm>
          <a:prstGeom prst="rect">
            <a:avLst/>
          </a:prstGeom>
        </p:spPr>
        <p:txBody>
          <a:bodyPr vert="horz" wrap="square" lIns="91440" tIns="45720" rIns="0" bIns="45720" numCol="1" anchor="ctr" anchorCtr="0" compatLnSpc="1">
            <a:prstTxWarp prst="textNoShape">
              <a:avLst/>
            </a:prstTxWarp>
          </a:bodyPr>
          <a:lstStyle>
            <a:lvl1pPr algn="r">
              <a:defRPr sz="1100">
                <a:latin typeface="Arial" pitchFamily="34" charset="0"/>
                <a:ea typeface="ＭＳ Ｐゴシック" pitchFamily="-65" charset="-128"/>
                <a:cs typeface="Arial" pitchFamily="34" charset="0"/>
              </a:defRPr>
            </a:lvl1pPr>
          </a:lstStyle>
          <a:p>
            <a:pPr>
              <a:defRPr/>
            </a:pPr>
            <a:fld id="{B86F6BB7-EE3D-4720-BDD8-C39F19BCA016}" type="datetime1">
              <a:rPr lang="de-DE" smtClean="0"/>
              <a:pPr>
                <a:defRPr/>
              </a:pPr>
              <a:t>17.01.2016</a:t>
            </a:fld>
            <a:endParaRPr lang="de-DE"/>
          </a:p>
        </p:txBody>
      </p:sp>
      <p:sp>
        <p:nvSpPr>
          <p:cNvPr id="16" name="Foliennummernplatzhalter 36"/>
          <p:cNvSpPr>
            <a:spLocks noGrp="1"/>
          </p:cNvSpPr>
          <p:nvPr>
            <p:ph type="sldNum" sz="quarter" idx="4"/>
          </p:nvPr>
        </p:nvSpPr>
        <p:spPr>
          <a:xfrm>
            <a:off x="8501063" y="6308725"/>
            <a:ext cx="463550" cy="360363"/>
          </a:xfrm>
          <a:prstGeom prst="rect">
            <a:avLst/>
          </a:prstGeom>
        </p:spPr>
        <p:txBody>
          <a:bodyPr vert="horz" wrap="square" lIns="91440" tIns="45720" rIns="0" bIns="45720" numCol="1" anchor="ctr" anchorCtr="0" compatLnSpc="1">
            <a:prstTxWarp prst="textNoShape">
              <a:avLst/>
            </a:prstTxWarp>
          </a:bodyPr>
          <a:lstStyle>
            <a:lvl1pPr algn="r">
              <a:defRPr sz="1100">
                <a:latin typeface="Arial" pitchFamily="34" charset="0"/>
                <a:ea typeface="ＭＳ Ｐゴシック" pitchFamily="-65" charset="-128"/>
                <a:cs typeface="Arial" pitchFamily="34" charset="0"/>
              </a:defRPr>
            </a:lvl1pPr>
          </a:lstStyle>
          <a:p>
            <a:pPr>
              <a:defRPr/>
            </a:pPr>
            <a:fld id="{DE584490-0EA0-4B06-9EB3-746BFC7422DE}" type="slidenum">
              <a:rPr lang="de-DE" smtClean="0"/>
              <a:pPr>
                <a:defRPr/>
              </a:pPr>
              <a:t>‹Nr.›</a:t>
            </a:fld>
            <a:endParaRPr lang="de-DE" dirty="0"/>
          </a:p>
        </p:txBody>
      </p:sp>
      <p:sp>
        <p:nvSpPr>
          <p:cNvPr id="20" name="Fußzeilenplatzhalter 37"/>
          <p:cNvSpPr>
            <a:spLocks noGrp="1"/>
          </p:cNvSpPr>
          <p:nvPr>
            <p:ph type="ftr" sz="quarter" idx="3"/>
          </p:nvPr>
        </p:nvSpPr>
        <p:spPr>
          <a:xfrm>
            <a:off x="2700338" y="6308725"/>
            <a:ext cx="3443287" cy="358775"/>
          </a:xfrm>
          <a:prstGeom prst="rect">
            <a:avLst/>
          </a:prstGeom>
        </p:spPr>
        <p:txBody>
          <a:bodyPr vert="horz" wrap="square" lIns="576000" tIns="45720" rIns="91440" bIns="45720" numCol="1" anchor="ctr" anchorCtr="0" compatLnSpc="1">
            <a:prstTxWarp prst="textNoShape">
              <a:avLst/>
            </a:prstTxWarp>
          </a:bodyPr>
          <a:lstStyle>
            <a:lvl1pPr algn="l">
              <a:defRPr sz="1100">
                <a:latin typeface="Arial" pitchFamily="34" charset="0"/>
                <a:ea typeface="ＭＳ Ｐゴシック" pitchFamily="-65" charset="-128"/>
                <a:cs typeface="Arial" pitchFamily="34" charset="0"/>
              </a:defRPr>
            </a:lvl1pPr>
          </a:lstStyle>
          <a:p>
            <a:pPr>
              <a:defRPr/>
            </a:pPr>
            <a:r>
              <a:rPr lang="de-DE" smtClean="0"/>
              <a:t>Speaker</a:t>
            </a:r>
            <a:endParaRPr lang="de-DE" dirty="0"/>
          </a:p>
        </p:txBody>
      </p:sp>
      <p:sp>
        <p:nvSpPr>
          <p:cNvPr id="6" name="Rechteck 5"/>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atin typeface="Arial" pitchFamily="34" charset="0"/>
              <a:cs typeface="Arial" pitchFamily="34" charset="0"/>
            </a:endParaRPr>
          </a:p>
        </p:txBody>
      </p:sp>
      <p:sp>
        <p:nvSpPr>
          <p:cNvPr id="11" name="Rechteck 10"/>
          <p:cNvSpPr/>
          <p:nvPr/>
        </p:nvSpPr>
        <p:spPr>
          <a:xfrm>
            <a:off x="0" y="6143625"/>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0" name="Untertitel 2"/>
          <p:cNvSpPr txBox="1">
            <a:spLocks/>
          </p:cNvSpPr>
          <p:nvPr/>
        </p:nvSpPr>
        <p:spPr>
          <a:xfrm>
            <a:off x="6443663" y="0"/>
            <a:ext cx="2700337" cy="900113"/>
          </a:xfrm>
          <a:prstGeom prst="rect">
            <a:avLst/>
          </a:prstGeom>
          <a:solidFill>
            <a:srgbClr val="D8CD00"/>
          </a:solidFill>
        </p:spPr>
        <p:txBody>
          <a:bodyPr lIns="72000" rIns="0" anchor="ct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82550" algn="l">
              <a:defRPr/>
            </a:pPr>
            <a:r>
              <a:rPr lang="de-DE" sz="1600" dirty="0" smtClean="0">
                <a:solidFill>
                  <a:schemeClr val="bg1"/>
                </a:solidFill>
                <a:latin typeface="Arial" pitchFamily="34" charset="0"/>
                <a:ea typeface="ＭＳ Ｐゴシック" pitchFamily="1" charset="-128"/>
                <a:cs typeface="Arial" pitchFamily="34" charset="0"/>
              </a:rPr>
              <a:t>Interactive Media –</a:t>
            </a:r>
            <a:br>
              <a:rPr lang="de-DE" sz="1600" dirty="0" smtClean="0">
                <a:solidFill>
                  <a:schemeClr val="bg1"/>
                </a:solidFill>
                <a:latin typeface="Arial" pitchFamily="34" charset="0"/>
                <a:ea typeface="ＭＳ Ｐゴシック" pitchFamily="1" charset="-128"/>
                <a:cs typeface="Arial" pitchFamily="34" charset="0"/>
              </a:rPr>
            </a:br>
            <a:r>
              <a:rPr lang="de-DE" sz="1600" dirty="0" smtClean="0">
                <a:solidFill>
                  <a:schemeClr val="bg1"/>
                </a:solidFill>
                <a:latin typeface="Arial" pitchFamily="34" charset="0"/>
                <a:ea typeface="ＭＳ Ｐゴシック" pitchFamily="1" charset="-128"/>
                <a:cs typeface="Arial" pitchFamily="34" charset="0"/>
              </a:rPr>
              <a:t>Human </a:t>
            </a:r>
            <a:r>
              <a:rPr lang="de-DE" sz="1600" dirty="0" err="1" smtClean="0">
                <a:solidFill>
                  <a:schemeClr val="bg1"/>
                </a:solidFill>
                <a:latin typeface="Arial" pitchFamily="34" charset="0"/>
                <a:ea typeface="ＭＳ Ｐゴシック" pitchFamily="1" charset="-128"/>
                <a:cs typeface="Arial" pitchFamily="34" charset="0"/>
              </a:rPr>
              <a:t>Factors</a:t>
            </a:r>
            <a:endParaRPr lang="de-DE" sz="1600" dirty="0">
              <a:solidFill>
                <a:schemeClr val="bg1"/>
              </a:solidFill>
              <a:latin typeface="Arial" pitchFamily="34" charset="0"/>
              <a:ea typeface="ＭＳ Ｐゴシック" pitchFamily="1" charset="-128"/>
              <a:cs typeface="Arial" pitchFamily="34" charset="0"/>
            </a:endParaRPr>
          </a:p>
        </p:txBody>
      </p:sp>
    </p:spTree>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918" r:id="rId11"/>
  </p:sldLayoutIdLst>
  <p:hf hdr="0"/>
  <p:txStyles>
    <p:titleStyle>
      <a:lvl1pPr algn="l" rtl="0" eaLnBrk="0" fontAlgn="base" hangingPunct="0">
        <a:spcBef>
          <a:spcPct val="0"/>
        </a:spcBef>
        <a:spcAft>
          <a:spcPct val="0"/>
        </a:spcAft>
        <a:defRPr sz="2400" b="1" kern="1200">
          <a:solidFill>
            <a:srgbClr val="262626"/>
          </a:solidFill>
          <a:latin typeface="+mn-lt"/>
          <a:ea typeface="+mj-ea"/>
          <a:cs typeface="+mj-cs"/>
        </a:defRPr>
      </a:lvl1pPr>
      <a:lvl2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2pPr>
      <a:lvl3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3pPr>
      <a:lvl4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4pPr>
      <a:lvl5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5pPr>
      <a:lvl6pPr marL="4572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6pPr>
      <a:lvl7pPr marL="9144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7pPr>
      <a:lvl8pPr marL="13716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8pPr>
      <a:lvl9pPr marL="18288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9pPr>
    </p:titleStyle>
    <p:bodyStyle>
      <a:lvl1pPr marL="287338" indent="-287338" algn="l" rtl="0" eaLnBrk="0" fontAlgn="base" hangingPunct="0">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0" fontAlgn="base" hangingPunct="0">
        <a:spcBef>
          <a:spcPts val="600"/>
        </a:spcBef>
        <a:spcAft>
          <a:spcPct val="0"/>
        </a:spcAft>
        <a:buClr>
          <a:srgbClr val="D8CD00"/>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indent="-276225" algn="l" rtl="0" eaLnBrk="0" fontAlgn="base" hangingPunct="0">
        <a:spcBef>
          <a:spcPts val="600"/>
        </a:spcBef>
        <a:spcAft>
          <a:spcPct val="0"/>
        </a:spcAft>
        <a:buClr>
          <a:srgbClr val="D8CD00"/>
        </a:buClr>
        <a:buSzPct val="80000"/>
        <a:buFont typeface="Wingdings" pitchFamily="2" charset="2"/>
        <a:buChar char="n"/>
        <a:defRPr sz="2000" kern="1200">
          <a:solidFill>
            <a:srgbClr val="262626"/>
          </a:solidFill>
          <a:latin typeface="Arial" pitchFamily="34" charset="0"/>
          <a:ea typeface="+mn-ea"/>
          <a:cs typeface="Arial" pitchFamily="34" charset="0"/>
        </a:defRPr>
      </a:lvl3pPr>
      <a:lvl4pPr marL="627063" indent="-177800" algn="l" rtl="0" eaLnBrk="0" fontAlgn="base" hangingPunct="0">
        <a:spcBef>
          <a:spcPts val="600"/>
        </a:spcBef>
        <a:spcAft>
          <a:spcPct val="0"/>
        </a:spcAft>
        <a:buClr>
          <a:srgbClr val="D8CD00"/>
        </a:buClr>
        <a:buSzPct val="80000"/>
        <a:buFont typeface="Wingdings" pitchFamily="2" charset="2"/>
        <a:buChar char="n"/>
        <a:defRPr lang="de-DE" sz="1400" kern="1200" dirty="0">
          <a:solidFill>
            <a:srgbClr val="262626"/>
          </a:solidFill>
          <a:latin typeface="+mn-lt"/>
          <a:ea typeface="+mn-ea"/>
          <a:cs typeface="+mn-cs"/>
        </a:defRPr>
      </a:lvl4pPr>
      <a:lvl5pPr marL="627063" indent="176213" algn="l" rtl="0" eaLnBrk="0" fontAlgn="base" hangingPunct="0">
        <a:spcBef>
          <a:spcPts val="600"/>
        </a:spcBef>
        <a:spcAft>
          <a:spcPct val="0"/>
        </a:spcAft>
        <a:buClr>
          <a:srgbClr val="D8CD00"/>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68313" y="1412875"/>
            <a:ext cx="5975350" cy="451645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p:txBody>
      </p:sp>
      <p:sp>
        <p:nvSpPr>
          <p:cNvPr id="15" name="Datumsplatzhalter 35"/>
          <p:cNvSpPr>
            <a:spLocks noGrp="1"/>
          </p:cNvSpPr>
          <p:nvPr>
            <p:ph type="dt" sz="half" idx="2"/>
          </p:nvPr>
        </p:nvSpPr>
        <p:spPr>
          <a:xfrm>
            <a:off x="6215063" y="6308725"/>
            <a:ext cx="2309812" cy="360363"/>
          </a:xfrm>
          <a:prstGeom prst="rect">
            <a:avLst/>
          </a:prstGeom>
        </p:spPr>
        <p:txBody>
          <a:bodyPr vert="horz" wrap="square" lIns="91440" tIns="45720" rIns="0" bIns="45720" numCol="1" anchor="ctr" anchorCtr="0" compatLnSpc="1">
            <a:prstTxWarp prst="textNoShape">
              <a:avLst/>
            </a:prstTxWarp>
          </a:bodyPr>
          <a:lstStyle>
            <a:lvl1pPr algn="r">
              <a:defRPr sz="1100">
                <a:latin typeface="Arial" pitchFamily="34" charset="0"/>
                <a:ea typeface="ＭＳ Ｐゴシック" pitchFamily="-65" charset="-128"/>
                <a:cs typeface="Arial" pitchFamily="34" charset="0"/>
              </a:defRPr>
            </a:lvl1pPr>
          </a:lstStyle>
          <a:p>
            <a:pPr>
              <a:defRPr/>
            </a:pPr>
            <a:fld id="{5509F18A-1D0D-4893-B0EC-34242593BCFB}" type="datetime1">
              <a:rPr lang="de-DE" smtClean="0"/>
              <a:pPr>
                <a:defRPr/>
              </a:pPr>
              <a:t>17.01.2016</a:t>
            </a:fld>
            <a:endParaRPr lang="de-DE"/>
          </a:p>
        </p:txBody>
      </p:sp>
      <p:sp>
        <p:nvSpPr>
          <p:cNvPr id="16" name="Foliennummernplatzhalter 36"/>
          <p:cNvSpPr>
            <a:spLocks noGrp="1"/>
          </p:cNvSpPr>
          <p:nvPr>
            <p:ph type="sldNum" sz="quarter" idx="4"/>
          </p:nvPr>
        </p:nvSpPr>
        <p:spPr>
          <a:xfrm>
            <a:off x="8501063" y="6308725"/>
            <a:ext cx="463550" cy="360363"/>
          </a:xfrm>
          <a:prstGeom prst="rect">
            <a:avLst/>
          </a:prstGeom>
        </p:spPr>
        <p:txBody>
          <a:bodyPr vert="horz" wrap="square" lIns="91440" tIns="45720" rIns="0" bIns="45720" numCol="1" anchor="ctr" anchorCtr="0" compatLnSpc="1">
            <a:prstTxWarp prst="textNoShape">
              <a:avLst/>
            </a:prstTxWarp>
          </a:bodyPr>
          <a:lstStyle>
            <a:lvl1pPr algn="r">
              <a:defRPr sz="1100">
                <a:latin typeface="Arial" pitchFamily="34" charset="0"/>
                <a:ea typeface="ＭＳ Ｐゴシック" pitchFamily="-65" charset="-128"/>
                <a:cs typeface="Arial" pitchFamily="34" charset="0"/>
              </a:defRPr>
            </a:lvl1pPr>
          </a:lstStyle>
          <a:p>
            <a:pPr>
              <a:defRPr/>
            </a:pPr>
            <a:fld id="{DE584490-0EA0-4B06-9EB3-746BFC7422DE}" type="slidenum">
              <a:rPr lang="de-DE" smtClean="0"/>
              <a:pPr>
                <a:defRPr/>
              </a:pPr>
              <a:t>‹Nr.›</a:t>
            </a:fld>
            <a:endParaRPr lang="de-DE" dirty="0"/>
          </a:p>
        </p:txBody>
      </p:sp>
      <p:sp>
        <p:nvSpPr>
          <p:cNvPr id="20" name="Fußzeilenplatzhalter 37"/>
          <p:cNvSpPr>
            <a:spLocks noGrp="1"/>
          </p:cNvSpPr>
          <p:nvPr>
            <p:ph type="ftr" sz="quarter" idx="3"/>
          </p:nvPr>
        </p:nvSpPr>
        <p:spPr>
          <a:xfrm>
            <a:off x="2700338" y="6308725"/>
            <a:ext cx="3443287" cy="358775"/>
          </a:xfrm>
          <a:prstGeom prst="rect">
            <a:avLst/>
          </a:prstGeom>
        </p:spPr>
        <p:txBody>
          <a:bodyPr vert="horz" wrap="square" lIns="576000" tIns="45720" rIns="91440" bIns="45720" numCol="1" anchor="ctr" anchorCtr="0" compatLnSpc="1">
            <a:prstTxWarp prst="textNoShape">
              <a:avLst/>
            </a:prstTxWarp>
          </a:bodyPr>
          <a:lstStyle>
            <a:lvl1pPr algn="l">
              <a:defRPr sz="1100">
                <a:latin typeface="Arial" pitchFamily="34" charset="0"/>
                <a:ea typeface="ＭＳ Ｐゴシック" pitchFamily="-65" charset="-128"/>
                <a:cs typeface="Arial" pitchFamily="34" charset="0"/>
              </a:defRPr>
            </a:lvl1pPr>
          </a:lstStyle>
          <a:p>
            <a:pPr>
              <a:defRPr/>
            </a:pPr>
            <a:r>
              <a:rPr lang="de-DE" smtClean="0"/>
              <a:t>Speaker</a:t>
            </a:r>
            <a:endParaRPr lang="de-DE"/>
          </a:p>
        </p:txBody>
      </p:sp>
      <p:sp>
        <p:nvSpPr>
          <p:cNvPr id="6" name="Rechteck 5"/>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atin typeface="Arial" pitchFamily="34" charset="0"/>
              <a:cs typeface="Arial" pitchFamily="34" charset="0"/>
            </a:endParaRPr>
          </a:p>
        </p:txBody>
      </p:sp>
      <p:sp>
        <p:nvSpPr>
          <p:cNvPr id="11" name="Rechteck 10"/>
          <p:cNvSpPr/>
          <p:nvPr/>
        </p:nvSpPr>
        <p:spPr>
          <a:xfrm>
            <a:off x="0" y="6143625"/>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5ABE00"/>
          </a:solidFill>
        </p:spPr>
        <p:txBody>
          <a:bodyPr lIns="72000" rIns="0" anchor="ct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82550" algn="l">
              <a:defRPr/>
            </a:pPr>
            <a:r>
              <a:rPr lang="de-DE" sz="1600" dirty="0" smtClean="0">
                <a:solidFill>
                  <a:schemeClr val="bg1"/>
                </a:solidFill>
                <a:latin typeface="Arial" pitchFamily="34" charset="0"/>
                <a:ea typeface="ＭＳ Ｐゴシック" pitchFamily="1" charset="-128"/>
                <a:cs typeface="Arial" pitchFamily="34" charset="0"/>
              </a:rPr>
              <a:t>Image Processing</a:t>
            </a:r>
            <a:endParaRPr lang="de-DE" sz="1600" dirty="0">
              <a:solidFill>
                <a:schemeClr val="bg1"/>
              </a:solidFill>
              <a:latin typeface="Arial" pitchFamily="34" charset="0"/>
              <a:ea typeface="ＭＳ Ｐゴシック" pitchFamily="1" charset="-128"/>
              <a:cs typeface="Arial" pitchFamily="34" charset="0"/>
            </a:endParaRPr>
          </a:p>
        </p:txBody>
      </p:sp>
    </p:spTree>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919" r:id="rId11"/>
  </p:sldLayoutIdLst>
  <p:hf hdr="0"/>
  <p:txStyles>
    <p:titleStyle>
      <a:lvl1pPr algn="l" rtl="0" eaLnBrk="0" fontAlgn="base" hangingPunct="0">
        <a:spcBef>
          <a:spcPct val="0"/>
        </a:spcBef>
        <a:spcAft>
          <a:spcPct val="0"/>
        </a:spcAft>
        <a:defRPr sz="2400" b="1" kern="1200">
          <a:solidFill>
            <a:srgbClr val="262626"/>
          </a:solidFill>
          <a:latin typeface="+mn-lt"/>
          <a:ea typeface="+mj-ea"/>
          <a:cs typeface="+mj-cs"/>
        </a:defRPr>
      </a:lvl1pPr>
      <a:lvl2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2pPr>
      <a:lvl3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3pPr>
      <a:lvl4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4pPr>
      <a:lvl5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5pPr>
      <a:lvl6pPr marL="4572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6pPr>
      <a:lvl7pPr marL="9144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7pPr>
      <a:lvl8pPr marL="13716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8pPr>
      <a:lvl9pPr marL="18288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9pPr>
    </p:titleStyle>
    <p:bodyStyle>
      <a:lvl1pPr marL="287338" indent="-287338" algn="l" rtl="0" eaLnBrk="0" fontAlgn="base" hangingPunct="0">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0" fontAlgn="base" hangingPunct="0">
        <a:spcBef>
          <a:spcPts val="600"/>
        </a:spcBef>
        <a:spcAft>
          <a:spcPct val="0"/>
        </a:spcAft>
        <a:buClr>
          <a:srgbClr val="5ABE00"/>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indent="-276225" algn="l" rtl="0" eaLnBrk="0" fontAlgn="base" hangingPunct="0">
        <a:spcBef>
          <a:spcPts val="600"/>
        </a:spcBef>
        <a:spcAft>
          <a:spcPct val="0"/>
        </a:spcAft>
        <a:buClr>
          <a:srgbClr val="5ABE00"/>
        </a:buClr>
        <a:buSzPct val="80000"/>
        <a:buFont typeface="Wingdings" pitchFamily="2" charset="2"/>
        <a:buChar char="n"/>
        <a:defRPr sz="2000" kern="1200">
          <a:solidFill>
            <a:srgbClr val="262626"/>
          </a:solidFill>
          <a:latin typeface="Arial" pitchFamily="34" charset="0"/>
          <a:ea typeface="+mn-ea"/>
          <a:cs typeface="Arial" pitchFamily="34" charset="0"/>
        </a:defRPr>
      </a:lvl3pPr>
      <a:lvl4pPr marL="627063" indent="-177800" algn="l" rtl="0" eaLnBrk="0" fontAlgn="base" hangingPunct="0">
        <a:spcBef>
          <a:spcPts val="600"/>
        </a:spcBef>
        <a:spcAft>
          <a:spcPct val="0"/>
        </a:spcAft>
        <a:buClr>
          <a:srgbClr val="5ABE00"/>
        </a:buClr>
        <a:buSzPct val="80000"/>
        <a:buFont typeface="Wingdings" pitchFamily="2" charset="2"/>
        <a:buChar char="n"/>
        <a:defRPr lang="de-DE" sz="1400" kern="1200" dirty="0">
          <a:solidFill>
            <a:srgbClr val="262626"/>
          </a:solidFill>
          <a:latin typeface="+mn-lt"/>
          <a:ea typeface="+mn-ea"/>
          <a:cs typeface="+mn-cs"/>
        </a:defRPr>
      </a:lvl4pPr>
      <a:lvl5pPr marL="627063" indent="176213" algn="l" rtl="0" eaLnBrk="0" fontAlgn="base" hangingPunct="0">
        <a:spcBef>
          <a:spcPts val="600"/>
        </a:spcBef>
        <a:spcAft>
          <a:spcPct val="0"/>
        </a:spcAft>
        <a:buClr>
          <a:srgbClr val="5ABE00"/>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68313" y="1412875"/>
            <a:ext cx="5975350" cy="451645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p:txBody>
      </p:sp>
      <p:sp>
        <p:nvSpPr>
          <p:cNvPr id="15" name="Datumsplatzhalter 35"/>
          <p:cNvSpPr>
            <a:spLocks noGrp="1"/>
          </p:cNvSpPr>
          <p:nvPr>
            <p:ph type="dt" sz="half" idx="2"/>
          </p:nvPr>
        </p:nvSpPr>
        <p:spPr>
          <a:xfrm>
            <a:off x="6215063" y="6308725"/>
            <a:ext cx="2309812" cy="360363"/>
          </a:xfrm>
          <a:prstGeom prst="rect">
            <a:avLst/>
          </a:prstGeom>
        </p:spPr>
        <p:txBody>
          <a:bodyPr vert="horz" wrap="square" lIns="91440" tIns="45720" rIns="0" bIns="45720" numCol="1" anchor="ctr" anchorCtr="0" compatLnSpc="1">
            <a:prstTxWarp prst="textNoShape">
              <a:avLst/>
            </a:prstTxWarp>
          </a:bodyPr>
          <a:lstStyle>
            <a:lvl1pPr algn="r">
              <a:defRPr sz="1100">
                <a:latin typeface="Arial" pitchFamily="34" charset="0"/>
                <a:ea typeface="ＭＳ Ｐゴシック" pitchFamily="-65" charset="-128"/>
                <a:cs typeface="Arial" pitchFamily="34" charset="0"/>
              </a:defRPr>
            </a:lvl1pPr>
          </a:lstStyle>
          <a:p>
            <a:pPr>
              <a:defRPr/>
            </a:pPr>
            <a:fld id="{AA67D16A-255E-4349-8FA3-F1FBFDD0FA44}" type="datetime1">
              <a:rPr lang="de-DE" smtClean="0"/>
              <a:pPr>
                <a:defRPr/>
              </a:pPr>
              <a:t>17.01.2016</a:t>
            </a:fld>
            <a:endParaRPr lang="de-DE"/>
          </a:p>
        </p:txBody>
      </p:sp>
      <p:sp>
        <p:nvSpPr>
          <p:cNvPr id="16" name="Foliennummernplatzhalter 36"/>
          <p:cNvSpPr>
            <a:spLocks noGrp="1"/>
          </p:cNvSpPr>
          <p:nvPr>
            <p:ph type="sldNum" sz="quarter" idx="4"/>
          </p:nvPr>
        </p:nvSpPr>
        <p:spPr>
          <a:xfrm>
            <a:off x="8501063" y="6308725"/>
            <a:ext cx="463550" cy="360363"/>
          </a:xfrm>
          <a:prstGeom prst="rect">
            <a:avLst/>
          </a:prstGeom>
        </p:spPr>
        <p:txBody>
          <a:bodyPr vert="horz" wrap="square" lIns="91440" tIns="45720" rIns="0" bIns="45720" numCol="1" anchor="ctr" anchorCtr="0" compatLnSpc="1">
            <a:prstTxWarp prst="textNoShape">
              <a:avLst/>
            </a:prstTxWarp>
          </a:bodyPr>
          <a:lstStyle>
            <a:lvl1pPr algn="r">
              <a:defRPr sz="1100">
                <a:latin typeface="Arial" pitchFamily="34" charset="0"/>
                <a:ea typeface="ＭＳ Ｐゴシック" pitchFamily="-65" charset="-128"/>
                <a:cs typeface="Arial" pitchFamily="34" charset="0"/>
              </a:defRPr>
            </a:lvl1pPr>
          </a:lstStyle>
          <a:p>
            <a:pPr>
              <a:defRPr/>
            </a:pPr>
            <a:fld id="{DE584490-0EA0-4B06-9EB3-746BFC7422DE}" type="slidenum">
              <a:rPr lang="de-DE" smtClean="0"/>
              <a:pPr>
                <a:defRPr/>
              </a:pPr>
              <a:t>‹Nr.›</a:t>
            </a:fld>
            <a:endParaRPr lang="de-DE" dirty="0"/>
          </a:p>
        </p:txBody>
      </p:sp>
      <p:sp>
        <p:nvSpPr>
          <p:cNvPr id="20" name="Fußzeilenplatzhalter 37"/>
          <p:cNvSpPr>
            <a:spLocks noGrp="1"/>
          </p:cNvSpPr>
          <p:nvPr>
            <p:ph type="ftr" sz="quarter" idx="3"/>
          </p:nvPr>
        </p:nvSpPr>
        <p:spPr>
          <a:xfrm>
            <a:off x="2700338" y="6308725"/>
            <a:ext cx="3443287" cy="358775"/>
          </a:xfrm>
          <a:prstGeom prst="rect">
            <a:avLst/>
          </a:prstGeom>
        </p:spPr>
        <p:txBody>
          <a:bodyPr vert="horz" wrap="square" lIns="576000" tIns="45720" rIns="91440" bIns="45720" numCol="1" anchor="ctr" anchorCtr="0" compatLnSpc="1">
            <a:prstTxWarp prst="textNoShape">
              <a:avLst/>
            </a:prstTxWarp>
          </a:bodyPr>
          <a:lstStyle>
            <a:lvl1pPr algn="l">
              <a:defRPr sz="1100">
                <a:latin typeface="Arial" pitchFamily="34" charset="0"/>
                <a:ea typeface="ＭＳ Ｐゴシック" pitchFamily="-65" charset="-128"/>
                <a:cs typeface="Arial" pitchFamily="34" charset="0"/>
              </a:defRPr>
            </a:lvl1pPr>
          </a:lstStyle>
          <a:p>
            <a:pPr>
              <a:defRPr/>
            </a:pPr>
            <a:r>
              <a:rPr lang="de-DE" smtClean="0"/>
              <a:t>Speaker</a:t>
            </a:r>
            <a:endParaRPr lang="de-DE"/>
          </a:p>
        </p:txBody>
      </p:sp>
      <p:sp>
        <p:nvSpPr>
          <p:cNvPr id="6" name="Rechteck 5"/>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atin typeface="Arial" pitchFamily="34" charset="0"/>
              <a:cs typeface="Arial" pitchFamily="34" charset="0"/>
            </a:endParaRPr>
          </a:p>
        </p:txBody>
      </p:sp>
      <p:sp>
        <p:nvSpPr>
          <p:cNvPr id="11" name="Rechteck 10"/>
          <p:cNvSpPr/>
          <p:nvPr/>
        </p:nvSpPr>
        <p:spPr>
          <a:xfrm>
            <a:off x="0" y="6143625"/>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0" name="Untertitel 2"/>
          <p:cNvSpPr txBox="1">
            <a:spLocks/>
          </p:cNvSpPr>
          <p:nvPr/>
        </p:nvSpPr>
        <p:spPr>
          <a:xfrm>
            <a:off x="6443663" y="0"/>
            <a:ext cx="2700337" cy="900113"/>
          </a:xfrm>
          <a:prstGeom prst="rect">
            <a:avLst/>
          </a:prstGeom>
          <a:solidFill>
            <a:srgbClr val="0076B3"/>
          </a:solidFill>
        </p:spPr>
        <p:txBody>
          <a:bodyPr lIns="72000" rIns="0" anchor="ct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82550" algn="l">
              <a:defRPr/>
            </a:pPr>
            <a:r>
              <a:rPr lang="de-DE" sz="1600" dirty="0" err="1" smtClean="0">
                <a:solidFill>
                  <a:schemeClr val="bg1"/>
                </a:solidFill>
                <a:latin typeface="Arial" pitchFamily="34" charset="0"/>
                <a:ea typeface="ＭＳ Ｐゴシック" pitchFamily="1" charset="-128"/>
                <a:cs typeface="Arial" pitchFamily="34" charset="0"/>
              </a:rPr>
              <a:t>Photonic</a:t>
            </a:r>
            <a:r>
              <a:rPr lang="de-DE" sz="1600" dirty="0" smtClean="0">
                <a:solidFill>
                  <a:schemeClr val="bg1"/>
                </a:solidFill>
                <a:latin typeface="Arial" pitchFamily="34" charset="0"/>
                <a:ea typeface="ＭＳ Ｐゴシック" pitchFamily="1" charset="-128"/>
                <a:cs typeface="Arial" pitchFamily="34" charset="0"/>
              </a:rPr>
              <a:t> Components</a:t>
            </a:r>
            <a:endParaRPr lang="de-DE" sz="1600" dirty="0">
              <a:solidFill>
                <a:schemeClr val="bg1"/>
              </a:solidFill>
              <a:latin typeface="Arial" pitchFamily="34" charset="0"/>
              <a:ea typeface="ＭＳ Ｐゴシック" pitchFamily="1" charset="-128"/>
              <a:cs typeface="Arial" pitchFamily="34" charset="0"/>
            </a:endParaRPr>
          </a:p>
        </p:txBody>
      </p:sp>
    </p:spTree>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20" r:id="rId11"/>
  </p:sldLayoutIdLst>
  <p:hf hdr="0"/>
  <p:txStyles>
    <p:titleStyle>
      <a:lvl1pPr algn="l" rtl="0" eaLnBrk="0" fontAlgn="base" hangingPunct="0">
        <a:spcBef>
          <a:spcPct val="0"/>
        </a:spcBef>
        <a:spcAft>
          <a:spcPct val="0"/>
        </a:spcAft>
        <a:defRPr sz="2400" b="1" kern="1200">
          <a:solidFill>
            <a:srgbClr val="262626"/>
          </a:solidFill>
          <a:latin typeface="+mn-lt"/>
          <a:ea typeface="+mj-ea"/>
          <a:cs typeface="+mj-cs"/>
        </a:defRPr>
      </a:lvl1pPr>
      <a:lvl2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2pPr>
      <a:lvl3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3pPr>
      <a:lvl4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4pPr>
      <a:lvl5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5pPr>
      <a:lvl6pPr marL="4572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6pPr>
      <a:lvl7pPr marL="9144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7pPr>
      <a:lvl8pPr marL="13716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8pPr>
      <a:lvl9pPr marL="18288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9pPr>
    </p:titleStyle>
    <p:bodyStyle>
      <a:lvl1pPr marL="287338" indent="-287338" algn="l" rtl="0" eaLnBrk="0" fontAlgn="base" hangingPunct="0">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0" fontAlgn="base" hangingPunct="0">
        <a:spcBef>
          <a:spcPts val="600"/>
        </a:spcBef>
        <a:spcAft>
          <a:spcPct val="0"/>
        </a:spcAft>
        <a:buClr>
          <a:srgbClr val="0076B3"/>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indent="-276225" algn="l" rtl="0" eaLnBrk="0" fontAlgn="base" hangingPunct="0">
        <a:spcBef>
          <a:spcPts val="600"/>
        </a:spcBef>
        <a:spcAft>
          <a:spcPct val="0"/>
        </a:spcAft>
        <a:buClr>
          <a:srgbClr val="0076B3"/>
        </a:buClr>
        <a:buSzPct val="80000"/>
        <a:buFont typeface="Wingdings" pitchFamily="2" charset="2"/>
        <a:buChar char="n"/>
        <a:defRPr sz="2000" kern="1200">
          <a:solidFill>
            <a:srgbClr val="262626"/>
          </a:solidFill>
          <a:latin typeface="Arial" pitchFamily="34" charset="0"/>
          <a:ea typeface="+mn-ea"/>
          <a:cs typeface="Arial" pitchFamily="34" charset="0"/>
        </a:defRPr>
      </a:lvl3pPr>
      <a:lvl4pPr marL="627063" indent="-177800" algn="l" rtl="0" eaLnBrk="0" fontAlgn="base" hangingPunct="0">
        <a:spcBef>
          <a:spcPts val="600"/>
        </a:spcBef>
        <a:spcAft>
          <a:spcPct val="0"/>
        </a:spcAft>
        <a:buClr>
          <a:srgbClr val="0076B3"/>
        </a:buClr>
        <a:buSzPct val="80000"/>
        <a:buFont typeface="Wingdings" pitchFamily="2" charset="2"/>
        <a:buChar char="n"/>
        <a:defRPr lang="de-DE" sz="1400" kern="1200" dirty="0">
          <a:solidFill>
            <a:srgbClr val="262626"/>
          </a:solidFill>
          <a:latin typeface="+mn-lt"/>
          <a:ea typeface="+mn-ea"/>
          <a:cs typeface="+mn-cs"/>
        </a:defRPr>
      </a:lvl4pPr>
      <a:lvl5pPr marL="627063" indent="176213" algn="l" rtl="0" eaLnBrk="0" fontAlgn="base" hangingPunct="0">
        <a:spcBef>
          <a:spcPts val="600"/>
        </a:spcBef>
        <a:spcAft>
          <a:spcPct val="0"/>
        </a:spcAft>
        <a:buClr>
          <a:srgbClr val="0076B3"/>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68313" y="1412875"/>
            <a:ext cx="5975350" cy="451645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p:txBody>
      </p:sp>
      <p:sp>
        <p:nvSpPr>
          <p:cNvPr id="15" name="Datumsplatzhalter 35"/>
          <p:cNvSpPr>
            <a:spLocks noGrp="1"/>
          </p:cNvSpPr>
          <p:nvPr>
            <p:ph type="dt" sz="half" idx="2"/>
          </p:nvPr>
        </p:nvSpPr>
        <p:spPr>
          <a:xfrm>
            <a:off x="6215063" y="6308725"/>
            <a:ext cx="2309812" cy="360363"/>
          </a:xfrm>
          <a:prstGeom prst="rect">
            <a:avLst/>
          </a:prstGeom>
        </p:spPr>
        <p:txBody>
          <a:bodyPr vert="horz" wrap="square" lIns="91440" tIns="45720" rIns="0" bIns="45720" numCol="1" anchor="ctr" anchorCtr="0" compatLnSpc="1">
            <a:prstTxWarp prst="textNoShape">
              <a:avLst/>
            </a:prstTxWarp>
          </a:bodyPr>
          <a:lstStyle>
            <a:lvl1pPr algn="r">
              <a:defRPr sz="1100">
                <a:latin typeface="Arial" pitchFamily="34" charset="0"/>
                <a:ea typeface="ＭＳ Ｐゴシック" pitchFamily="-65" charset="-128"/>
                <a:cs typeface="Arial" pitchFamily="34" charset="0"/>
              </a:defRPr>
            </a:lvl1pPr>
          </a:lstStyle>
          <a:p>
            <a:pPr>
              <a:defRPr/>
            </a:pPr>
            <a:fld id="{FE0688D8-3A1A-4924-A079-C7561255588B}" type="datetime1">
              <a:rPr lang="de-DE" smtClean="0"/>
              <a:pPr>
                <a:defRPr/>
              </a:pPr>
              <a:t>17.01.2016</a:t>
            </a:fld>
            <a:endParaRPr lang="de-DE"/>
          </a:p>
        </p:txBody>
      </p:sp>
      <p:sp>
        <p:nvSpPr>
          <p:cNvPr id="16" name="Foliennummernplatzhalter 36"/>
          <p:cNvSpPr>
            <a:spLocks noGrp="1"/>
          </p:cNvSpPr>
          <p:nvPr>
            <p:ph type="sldNum" sz="quarter" idx="4"/>
          </p:nvPr>
        </p:nvSpPr>
        <p:spPr>
          <a:xfrm>
            <a:off x="8501063" y="6308725"/>
            <a:ext cx="463550" cy="360363"/>
          </a:xfrm>
          <a:prstGeom prst="rect">
            <a:avLst/>
          </a:prstGeom>
        </p:spPr>
        <p:txBody>
          <a:bodyPr vert="horz" wrap="square" lIns="91440" tIns="45720" rIns="0" bIns="45720" numCol="1" anchor="ctr" anchorCtr="0" compatLnSpc="1">
            <a:prstTxWarp prst="textNoShape">
              <a:avLst/>
            </a:prstTxWarp>
          </a:bodyPr>
          <a:lstStyle>
            <a:lvl1pPr algn="r">
              <a:defRPr sz="1100">
                <a:latin typeface="Arial" pitchFamily="34" charset="0"/>
                <a:ea typeface="ＭＳ Ｐゴシック" pitchFamily="-65" charset="-128"/>
                <a:cs typeface="Arial" pitchFamily="34" charset="0"/>
              </a:defRPr>
            </a:lvl1pPr>
          </a:lstStyle>
          <a:p>
            <a:pPr>
              <a:defRPr/>
            </a:pPr>
            <a:fld id="{DE584490-0EA0-4B06-9EB3-746BFC7422DE}" type="slidenum">
              <a:rPr lang="de-DE" smtClean="0"/>
              <a:pPr>
                <a:defRPr/>
              </a:pPr>
              <a:t>‹Nr.›</a:t>
            </a:fld>
            <a:endParaRPr lang="de-DE" dirty="0"/>
          </a:p>
        </p:txBody>
      </p:sp>
      <p:sp>
        <p:nvSpPr>
          <p:cNvPr id="20" name="Fußzeilenplatzhalter 37"/>
          <p:cNvSpPr>
            <a:spLocks noGrp="1"/>
          </p:cNvSpPr>
          <p:nvPr>
            <p:ph type="ftr" sz="quarter" idx="3"/>
          </p:nvPr>
        </p:nvSpPr>
        <p:spPr>
          <a:xfrm>
            <a:off x="2700338" y="6308725"/>
            <a:ext cx="3443287" cy="358775"/>
          </a:xfrm>
          <a:prstGeom prst="rect">
            <a:avLst/>
          </a:prstGeom>
        </p:spPr>
        <p:txBody>
          <a:bodyPr vert="horz" wrap="square" lIns="576000" tIns="45720" rIns="91440" bIns="45720" numCol="1" anchor="ctr" anchorCtr="0" compatLnSpc="1">
            <a:prstTxWarp prst="textNoShape">
              <a:avLst/>
            </a:prstTxWarp>
          </a:bodyPr>
          <a:lstStyle>
            <a:lvl1pPr algn="l">
              <a:defRPr sz="1100">
                <a:latin typeface="Arial" pitchFamily="34" charset="0"/>
                <a:ea typeface="ＭＳ Ｐゴシック" pitchFamily="-65" charset="-128"/>
                <a:cs typeface="Arial" pitchFamily="34" charset="0"/>
              </a:defRPr>
            </a:lvl1pPr>
          </a:lstStyle>
          <a:p>
            <a:pPr>
              <a:defRPr/>
            </a:pPr>
            <a:r>
              <a:rPr lang="de-DE" smtClean="0"/>
              <a:t>Speaker</a:t>
            </a:r>
            <a:endParaRPr lang="de-DE"/>
          </a:p>
        </p:txBody>
      </p:sp>
      <p:sp>
        <p:nvSpPr>
          <p:cNvPr id="6" name="Rechteck 5"/>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atin typeface="Arial" pitchFamily="34" charset="0"/>
              <a:cs typeface="Arial" pitchFamily="34" charset="0"/>
            </a:endParaRPr>
          </a:p>
        </p:txBody>
      </p:sp>
      <p:sp>
        <p:nvSpPr>
          <p:cNvPr id="11" name="Rechteck 10"/>
          <p:cNvSpPr/>
          <p:nvPr/>
        </p:nvSpPr>
        <p:spPr>
          <a:xfrm>
            <a:off x="0" y="6143625"/>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00B3DF"/>
          </a:solidFill>
        </p:spPr>
        <p:txBody>
          <a:bodyPr lIns="72000" rIns="0" anchor="ct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82550" algn="l">
              <a:defRPr/>
            </a:pPr>
            <a:r>
              <a:rPr lang="de-DE" sz="1600" dirty="0" err="1" smtClean="0">
                <a:solidFill>
                  <a:schemeClr val="bg1"/>
                </a:solidFill>
                <a:latin typeface="Arial" pitchFamily="34" charset="0"/>
                <a:ea typeface="ＭＳ Ｐゴシック" pitchFamily="1" charset="-128"/>
                <a:cs typeface="Arial" pitchFamily="34" charset="0"/>
              </a:rPr>
              <a:t>Photonic</a:t>
            </a:r>
            <a:r>
              <a:rPr lang="de-DE" sz="1600" dirty="0" smtClean="0">
                <a:solidFill>
                  <a:schemeClr val="bg1"/>
                </a:solidFill>
                <a:latin typeface="Arial" pitchFamily="34" charset="0"/>
                <a:ea typeface="ＭＳ Ｐゴシック" pitchFamily="1" charset="-128"/>
                <a:cs typeface="Arial" pitchFamily="34" charset="0"/>
              </a:rPr>
              <a:t> </a:t>
            </a:r>
            <a:br>
              <a:rPr lang="de-DE" sz="1600" dirty="0" smtClean="0">
                <a:solidFill>
                  <a:schemeClr val="bg1"/>
                </a:solidFill>
                <a:latin typeface="Arial" pitchFamily="34" charset="0"/>
                <a:ea typeface="ＭＳ Ｐゴシック" pitchFamily="1" charset="-128"/>
                <a:cs typeface="Arial" pitchFamily="34" charset="0"/>
              </a:rPr>
            </a:br>
            <a:r>
              <a:rPr lang="de-DE" sz="1600" dirty="0" smtClean="0">
                <a:solidFill>
                  <a:schemeClr val="bg1"/>
                </a:solidFill>
                <a:latin typeface="Arial" pitchFamily="34" charset="0"/>
                <a:ea typeface="ＭＳ Ｐゴシック" pitchFamily="1" charset="-128"/>
                <a:cs typeface="Arial" pitchFamily="34" charset="0"/>
              </a:rPr>
              <a:t>Networks </a:t>
            </a:r>
            <a:r>
              <a:rPr lang="de-DE" sz="1600" dirty="0" err="1" smtClean="0">
                <a:solidFill>
                  <a:schemeClr val="bg1"/>
                </a:solidFill>
                <a:latin typeface="Arial" pitchFamily="34" charset="0"/>
                <a:ea typeface="ＭＳ Ｐゴシック" pitchFamily="1" charset="-128"/>
                <a:cs typeface="Arial" pitchFamily="34" charset="0"/>
              </a:rPr>
              <a:t>and</a:t>
            </a:r>
            <a:r>
              <a:rPr lang="de-DE" sz="1600" dirty="0" smtClean="0">
                <a:solidFill>
                  <a:schemeClr val="bg1"/>
                </a:solidFill>
                <a:latin typeface="Arial" pitchFamily="34" charset="0"/>
                <a:ea typeface="ＭＳ Ｐゴシック" pitchFamily="1" charset="-128"/>
                <a:cs typeface="Arial" pitchFamily="34" charset="0"/>
              </a:rPr>
              <a:t> Systems</a:t>
            </a:r>
            <a:endParaRPr lang="de-DE" sz="1600" dirty="0">
              <a:solidFill>
                <a:schemeClr val="bg1"/>
              </a:solidFill>
              <a:latin typeface="Arial" pitchFamily="34" charset="0"/>
              <a:ea typeface="ＭＳ Ｐゴシック" pitchFamily="1" charset="-128"/>
              <a:cs typeface="Arial" pitchFamily="34" charset="0"/>
            </a:endParaRPr>
          </a:p>
        </p:txBody>
      </p:sp>
    </p:spTree>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21" r:id="rId11"/>
  </p:sldLayoutIdLst>
  <p:hf hdr="0"/>
  <p:txStyles>
    <p:titleStyle>
      <a:lvl1pPr algn="l" rtl="0" eaLnBrk="0" fontAlgn="base" hangingPunct="0">
        <a:spcBef>
          <a:spcPct val="0"/>
        </a:spcBef>
        <a:spcAft>
          <a:spcPct val="0"/>
        </a:spcAft>
        <a:defRPr sz="2400" b="1" kern="1200">
          <a:solidFill>
            <a:srgbClr val="262626"/>
          </a:solidFill>
          <a:latin typeface="+mn-lt"/>
          <a:ea typeface="+mj-ea"/>
          <a:cs typeface="+mj-cs"/>
        </a:defRPr>
      </a:lvl1pPr>
      <a:lvl2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2pPr>
      <a:lvl3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3pPr>
      <a:lvl4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4pPr>
      <a:lvl5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5pPr>
      <a:lvl6pPr marL="4572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6pPr>
      <a:lvl7pPr marL="9144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7pPr>
      <a:lvl8pPr marL="13716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8pPr>
      <a:lvl9pPr marL="18288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9pPr>
    </p:titleStyle>
    <p:bodyStyle>
      <a:lvl1pPr marL="287338" indent="-287338" algn="l" rtl="0" eaLnBrk="0" fontAlgn="base" hangingPunct="0">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0" fontAlgn="base" hangingPunct="0">
        <a:spcBef>
          <a:spcPts val="600"/>
        </a:spcBef>
        <a:spcAft>
          <a:spcPct val="0"/>
        </a:spcAft>
        <a:buClr>
          <a:srgbClr val="00B3DF"/>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indent="-276225" algn="l" rtl="0" eaLnBrk="0" fontAlgn="base" hangingPunct="0">
        <a:spcBef>
          <a:spcPts val="600"/>
        </a:spcBef>
        <a:spcAft>
          <a:spcPct val="0"/>
        </a:spcAft>
        <a:buClr>
          <a:srgbClr val="00B3DF"/>
        </a:buClr>
        <a:buSzPct val="80000"/>
        <a:buFont typeface="Wingdings" pitchFamily="2" charset="2"/>
        <a:buChar char="n"/>
        <a:defRPr sz="2000" kern="1200">
          <a:solidFill>
            <a:srgbClr val="262626"/>
          </a:solidFill>
          <a:latin typeface="Arial" pitchFamily="34" charset="0"/>
          <a:ea typeface="+mn-ea"/>
          <a:cs typeface="Arial" pitchFamily="34" charset="0"/>
        </a:defRPr>
      </a:lvl3pPr>
      <a:lvl4pPr marL="627063" indent="-177800" algn="l" rtl="0" eaLnBrk="0" fontAlgn="base" hangingPunct="0">
        <a:spcBef>
          <a:spcPts val="600"/>
        </a:spcBef>
        <a:spcAft>
          <a:spcPct val="0"/>
        </a:spcAft>
        <a:buClr>
          <a:srgbClr val="00B3DF"/>
        </a:buClr>
        <a:buSzPct val="80000"/>
        <a:buFont typeface="Wingdings" pitchFamily="2" charset="2"/>
        <a:buChar char="n"/>
        <a:defRPr lang="de-DE" sz="1400" kern="1200" dirty="0">
          <a:solidFill>
            <a:srgbClr val="262626"/>
          </a:solidFill>
          <a:latin typeface="+mn-lt"/>
          <a:ea typeface="+mn-ea"/>
          <a:cs typeface="+mn-cs"/>
        </a:defRPr>
      </a:lvl4pPr>
      <a:lvl5pPr marL="627063" indent="176213" algn="l" rtl="0" eaLnBrk="0" fontAlgn="base" hangingPunct="0">
        <a:spcBef>
          <a:spcPts val="600"/>
        </a:spcBef>
        <a:spcAft>
          <a:spcPct val="0"/>
        </a:spcAft>
        <a:buClr>
          <a:srgbClr val="00B3DF"/>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ChangeArrowheads="1"/>
          </p:cNvSpPr>
          <p:nvPr/>
        </p:nvSpPr>
        <p:spPr bwMode="auto">
          <a:xfrm>
            <a:off x="152400" y="687462"/>
            <a:ext cx="8991600"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en-US" sz="1600" b="1" dirty="0">
              <a:solidFill>
                <a:schemeClr val="tx2"/>
              </a:solidFill>
            </a:endParaRPr>
          </a:p>
          <a:p>
            <a:pPr>
              <a:defRPr/>
            </a:pPr>
            <a:endParaRPr lang="en-US" altLang="en-US" sz="1600" b="1" dirty="0" smtClean="0">
              <a:solidFill>
                <a:schemeClr val="tx2"/>
              </a:solidFill>
            </a:endParaRPr>
          </a:p>
          <a:p>
            <a:pPr>
              <a:defRPr/>
            </a:pPr>
            <a:r>
              <a:rPr lang="en-US" altLang="en-US" sz="1600" b="1" dirty="0" smtClean="0">
                <a:solidFill>
                  <a:schemeClr val="tx2"/>
                </a:solidFill>
              </a:rPr>
              <a:t>Submission </a:t>
            </a:r>
            <a:r>
              <a:rPr lang="en-US" altLang="en-US" sz="1600" b="1" dirty="0">
                <a:solidFill>
                  <a:schemeClr val="tx2"/>
                </a:solidFill>
              </a:rPr>
              <a:t>Title:</a:t>
            </a:r>
            <a:r>
              <a:rPr lang="en-US" altLang="en-US" sz="1600" dirty="0">
                <a:solidFill>
                  <a:schemeClr val="tx2"/>
                </a:solidFill>
              </a:rPr>
              <a:t> </a:t>
            </a:r>
            <a:r>
              <a:rPr lang="de-DE" sz="1600" dirty="0" err="1" smtClean="0"/>
              <a:t>Proposal</a:t>
            </a:r>
            <a:r>
              <a:rPr lang="de-DE" sz="1600" dirty="0" smtClean="0"/>
              <a:t> </a:t>
            </a:r>
            <a:r>
              <a:rPr lang="de-DE" sz="1600" dirty="0" err="1" smtClean="0"/>
              <a:t>for</a:t>
            </a:r>
            <a:r>
              <a:rPr lang="de-DE" sz="1600" dirty="0" smtClean="0"/>
              <a:t> TG7r1 High-rate PD Communications</a:t>
            </a:r>
            <a:endParaRPr lang="en-US" sz="1600" dirty="0"/>
          </a:p>
          <a:p>
            <a:pPr>
              <a:defRPr/>
            </a:pPr>
            <a:r>
              <a:rPr lang="en-US" altLang="en-US" sz="1600" b="1" dirty="0">
                <a:solidFill>
                  <a:schemeClr val="tx2"/>
                </a:solidFill>
              </a:rPr>
              <a:t>Date Submitted: </a:t>
            </a:r>
            <a:r>
              <a:rPr lang="en-US" sz="1600" dirty="0" smtClean="0"/>
              <a:t>10, January 2016 (text version) and 22, Jan. 2016 (slides)</a:t>
            </a:r>
            <a:r>
              <a:rPr lang="en-US" sz="1600" dirty="0"/>
              <a:t>	</a:t>
            </a:r>
          </a:p>
          <a:p>
            <a:pPr>
              <a:defRPr/>
            </a:pPr>
            <a:r>
              <a:rPr lang="en-US" altLang="en-US" sz="1600" b="1" dirty="0">
                <a:solidFill>
                  <a:schemeClr val="tx2"/>
                </a:solidFill>
              </a:rPr>
              <a:t>Source: </a:t>
            </a:r>
            <a:r>
              <a:rPr lang="de-DE" sz="1600" dirty="0"/>
              <a:t>V. </a:t>
            </a:r>
            <a:r>
              <a:rPr lang="de-DE" sz="1600" dirty="0" smtClean="0"/>
              <a:t>Jungnickel </a:t>
            </a:r>
            <a:r>
              <a:rPr lang="de-DE" sz="1600" baseline="30000" dirty="0" smtClean="0"/>
              <a:t>(1)</a:t>
            </a:r>
            <a:r>
              <a:rPr lang="de-DE" sz="1600" dirty="0" smtClean="0"/>
              <a:t>, P. Wilke Berenguer</a:t>
            </a:r>
            <a:r>
              <a:rPr lang="de-DE" sz="1600" baseline="30000" dirty="0" smtClean="0"/>
              <a:t>(1)</a:t>
            </a:r>
            <a:r>
              <a:rPr lang="de-DE" sz="1600" dirty="0" smtClean="0"/>
              <a:t>, D</a:t>
            </a:r>
            <a:r>
              <a:rPr lang="de-DE" sz="1600" dirty="0"/>
              <a:t>. </a:t>
            </a:r>
            <a:r>
              <a:rPr lang="de-DE" sz="1600" dirty="0" smtClean="0"/>
              <a:t>Schulz</a:t>
            </a:r>
            <a:r>
              <a:rPr lang="de-DE" sz="1600" baseline="30000" dirty="0" smtClean="0"/>
              <a:t>(1)</a:t>
            </a:r>
            <a:r>
              <a:rPr lang="de-DE" sz="1600" dirty="0" smtClean="0"/>
              <a:t>, F. </a:t>
            </a:r>
            <a:r>
              <a:rPr lang="de-DE" sz="1600" dirty="0" err="1" smtClean="0"/>
              <a:t>Ghassemloy</a:t>
            </a:r>
            <a:r>
              <a:rPr lang="de-DE" sz="1600" baseline="30000" dirty="0" smtClean="0"/>
              <a:t>(2)</a:t>
            </a:r>
            <a:r>
              <a:rPr lang="de-DE" sz="1600" dirty="0" smtClean="0"/>
              <a:t>, </a:t>
            </a:r>
            <a:r>
              <a:rPr lang="en-US" sz="1600" dirty="0" smtClean="0"/>
              <a:t>S. </a:t>
            </a:r>
            <a:r>
              <a:rPr lang="en-US" sz="1600" dirty="0" err="1" smtClean="0"/>
              <a:t>Zvánovec</a:t>
            </a:r>
            <a:r>
              <a:rPr lang="en-US" sz="1600" baseline="30000" dirty="0" smtClean="0"/>
              <a:t>(3)</a:t>
            </a:r>
            <a:r>
              <a:rPr lang="en-US" sz="1600" dirty="0" smtClean="0"/>
              <a:t>,   G. </a:t>
            </a:r>
            <a:r>
              <a:rPr lang="en-US" sz="1600" dirty="0" err="1" smtClean="0"/>
              <a:t>Kleinpeter</a:t>
            </a:r>
            <a:r>
              <a:rPr lang="en-US" sz="1600" baseline="30000" dirty="0" smtClean="0"/>
              <a:t>(4)</a:t>
            </a:r>
            <a:r>
              <a:rPr lang="en-US" sz="1600" dirty="0" smtClean="0"/>
              <a:t> </a:t>
            </a:r>
            <a:r>
              <a:rPr lang="de-DE" sz="1600" dirty="0" smtClean="0"/>
              <a:t>, B. Siessegger</a:t>
            </a:r>
            <a:r>
              <a:rPr lang="de-DE" sz="1600" baseline="30000" dirty="0" smtClean="0"/>
              <a:t>(5)</a:t>
            </a:r>
            <a:r>
              <a:rPr lang="de-DE" sz="1600" dirty="0" smtClean="0"/>
              <a:t> , </a:t>
            </a:r>
            <a:r>
              <a:rPr lang="es-ES" sz="1600" dirty="0" smtClean="0"/>
              <a:t>M. Martinez</a:t>
            </a:r>
            <a:r>
              <a:rPr lang="de-DE" sz="1600" baseline="30000" dirty="0" smtClean="0"/>
              <a:t>(6)</a:t>
            </a:r>
            <a:r>
              <a:rPr lang="de-DE" sz="1600" dirty="0" smtClean="0"/>
              <a:t>, </a:t>
            </a:r>
            <a:r>
              <a:rPr lang="es-ES" sz="1600" dirty="0" smtClean="0"/>
              <a:t>S. </a:t>
            </a:r>
            <a:r>
              <a:rPr lang="es-ES" sz="1600" dirty="0" err="1" smtClean="0"/>
              <a:t>Iranzo</a:t>
            </a:r>
            <a:r>
              <a:rPr lang="de-DE" sz="1600" baseline="30000" dirty="0"/>
              <a:t>(6)</a:t>
            </a:r>
            <a:endParaRPr lang="de-DE" sz="1600" dirty="0"/>
          </a:p>
          <a:p>
            <a:pPr>
              <a:defRPr/>
            </a:pPr>
            <a:r>
              <a:rPr lang="en-US" altLang="en-US" sz="1600" b="1" dirty="0" smtClean="0">
                <a:solidFill>
                  <a:schemeClr val="tx2"/>
                </a:solidFill>
              </a:rPr>
              <a:t>Companies:</a:t>
            </a:r>
            <a:r>
              <a:rPr lang="en-US" altLang="en-US" sz="1600" dirty="0" smtClean="0">
                <a:solidFill>
                  <a:schemeClr val="tx2"/>
                </a:solidFill>
              </a:rPr>
              <a:t> </a:t>
            </a:r>
            <a:r>
              <a:rPr lang="en-US" altLang="en-US" sz="1600" baseline="30000" dirty="0" smtClean="0">
                <a:solidFill>
                  <a:schemeClr val="tx2"/>
                </a:solidFill>
              </a:rPr>
              <a:t>(1)</a:t>
            </a:r>
            <a:r>
              <a:rPr lang="en-US" altLang="en-US" sz="1600" dirty="0" smtClean="0">
                <a:solidFill>
                  <a:schemeClr val="tx2"/>
                </a:solidFill>
              </a:rPr>
              <a:t> </a:t>
            </a:r>
            <a:r>
              <a:rPr lang="en-US" altLang="en-US" sz="1600" dirty="0" err="1" smtClean="0">
                <a:solidFill>
                  <a:schemeClr val="tx2"/>
                </a:solidFill>
              </a:rPr>
              <a:t>Fraunhofer</a:t>
            </a:r>
            <a:r>
              <a:rPr lang="en-US" altLang="en-US" sz="1600" dirty="0" smtClean="0">
                <a:solidFill>
                  <a:schemeClr val="tx2"/>
                </a:solidFill>
              </a:rPr>
              <a:t>, </a:t>
            </a:r>
            <a:r>
              <a:rPr lang="en-US" altLang="en-US" sz="1600" baseline="30000" dirty="0" smtClean="0">
                <a:solidFill>
                  <a:schemeClr val="tx2"/>
                </a:solidFill>
              </a:rPr>
              <a:t>(2)</a:t>
            </a:r>
            <a:r>
              <a:rPr lang="en-US" altLang="en-US" sz="1600" dirty="0" smtClean="0">
                <a:solidFill>
                  <a:schemeClr val="tx2"/>
                </a:solidFill>
              </a:rPr>
              <a:t> </a:t>
            </a:r>
            <a:r>
              <a:rPr lang="en-US" sz="1600" dirty="0" err="1" smtClean="0"/>
              <a:t>UoN</a:t>
            </a:r>
            <a:r>
              <a:rPr lang="en-US" sz="1600" dirty="0" smtClean="0"/>
              <a:t> Newcastle, </a:t>
            </a:r>
            <a:r>
              <a:rPr lang="en-US" sz="1600" baseline="30000" dirty="0" smtClean="0"/>
              <a:t>(3)</a:t>
            </a:r>
            <a:r>
              <a:rPr lang="en-US" sz="1600" dirty="0" smtClean="0"/>
              <a:t> CTU Prague, </a:t>
            </a:r>
            <a:r>
              <a:rPr lang="en-US" sz="1600" baseline="30000" dirty="0" smtClean="0"/>
              <a:t>(4)</a:t>
            </a:r>
            <a:r>
              <a:rPr lang="en-US" sz="1600" dirty="0" smtClean="0"/>
              <a:t> BMW AG, </a:t>
            </a:r>
            <a:r>
              <a:rPr lang="en-US" sz="1600" baseline="30000" dirty="0" smtClean="0"/>
              <a:t>(5)</a:t>
            </a:r>
            <a:r>
              <a:rPr lang="en-US" sz="1600" dirty="0" smtClean="0"/>
              <a:t> OSRAM GmbH,  </a:t>
            </a:r>
            <a:r>
              <a:rPr lang="en-US" sz="1600" baseline="30000" dirty="0" smtClean="0"/>
              <a:t>(6) </a:t>
            </a:r>
            <a:r>
              <a:rPr lang="es-ES" sz="1600" dirty="0" smtClean="0"/>
              <a:t>Marvell </a:t>
            </a:r>
            <a:r>
              <a:rPr lang="es-ES" sz="1600" dirty="0"/>
              <a:t>Semiconductor Inc.</a:t>
            </a:r>
            <a:endParaRPr lang="en-US" sz="1600" dirty="0" smtClean="0"/>
          </a:p>
          <a:p>
            <a:r>
              <a:rPr lang="en-US" altLang="en-US" sz="1600" dirty="0" smtClean="0">
                <a:solidFill>
                  <a:schemeClr val="tx2"/>
                </a:solidFill>
              </a:rPr>
              <a:t>Voice</a:t>
            </a:r>
            <a:r>
              <a:rPr lang="en-US" altLang="en-US" sz="1600" dirty="0">
                <a:solidFill>
                  <a:schemeClr val="tx2"/>
                </a:solidFill>
              </a:rPr>
              <a:t>: </a:t>
            </a:r>
            <a:r>
              <a:rPr lang="en-US" sz="1600" dirty="0"/>
              <a:t>:+49 30 31002 768, +49 162 255 2756, E-Mail: volker.jungnickel@hhi.fraunhofer.de</a:t>
            </a:r>
            <a:endParaRPr lang="en-US" altLang="en-US" sz="1600" dirty="0">
              <a:solidFill>
                <a:schemeClr val="tx2"/>
              </a:solidFill>
            </a:endParaRPr>
          </a:p>
          <a:p>
            <a:pPr>
              <a:spcBef>
                <a:spcPts val="600"/>
              </a:spcBef>
              <a:spcAft>
                <a:spcPts val="600"/>
              </a:spcAft>
            </a:pPr>
            <a:r>
              <a:rPr lang="en-US" altLang="en-US" sz="1600" b="1" dirty="0">
                <a:solidFill>
                  <a:schemeClr val="tx2"/>
                </a:solidFill>
              </a:rPr>
              <a:t>Re:</a:t>
            </a:r>
            <a:r>
              <a:rPr lang="en-US" altLang="en-US" sz="1600" dirty="0">
                <a:solidFill>
                  <a:schemeClr val="tx2"/>
                </a:solidFill>
              </a:rPr>
              <a:t> </a:t>
            </a:r>
            <a:r>
              <a:rPr lang="en-US" altLang="en-US" sz="1600" dirty="0" smtClean="0">
                <a:solidFill>
                  <a:schemeClr val="tx2"/>
                </a:solidFill>
              </a:rPr>
              <a:t>TG7r1 </a:t>
            </a:r>
            <a:r>
              <a:rPr lang="en-US" altLang="en-US" sz="1600" dirty="0" err="1" smtClean="0">
                <a:solidFill>
                  <a:schemeClr val="tx2"/>
                </a:solidFill>
              </a:rPr>
              <a:t>CfP</a:t>
            </a:r>
            <a:endParaRPr lang="en-US" altLang="en-US" sz="1600" dirty="0">
              <a:solidFill>
                <a:schemeClr val="tx2"/>
              </a:solidFill>
            </a:endParaRPr>
          </a:p>
          <a:p>
            <a:pPr>
              <a:spcBef>
                <a:spcPts val="600"/>
              </a:spcBef>
              <a:spcAft>
                <a:spcPts val="600"/>
              </a:spcAft>
            </a:pPr>
            <a:r>
              <a:rPr lang="en-US" altLang="en-US" sz="1600" b="1" dirty="0">
                <a:solidFill>
                  <a:schemeClr val="tx2"/>
                </a:solidFill>
              </a:rPr>
              <a:t>Abstract:</a:t>
            </a:r>
            <a:r>
              <a:rPr lang="en-US" altLang="en-US" sz="1600" dirty="0">
                <a:solidFill>
                  <a:schemeClr val="tx2"/>
                </a:solidFill>
              </a:rPr>
              <a:t>	 </a:t>
            </a:r>
            <a:r>
              <a:rPr lang="en-US" sz="1600" dirty="0" smtClean="0">
                <a:solidFill>
                  <a:srgbClr val="000000"/>
                </a:solidFill>
                <a:ea typeface="Calibri"/>
                <a:cs typeface="Calibri"/>
              </a:rPr>
              <a:t>This </a:t>
            </a:r>
            <a:r>
              <a:rPr lang="en-US" sz="1600" dirty="0">
                <a:solidFill>
                  <a:srgbClr val="000000"/>
                </a:solidFill>
                <a:ea typeface="Calibri"/>
                <a:cs typeface="Calibri"/>
              </a:rPr>
              <a:t>document describes a </a:t>
            </a:r>
            <a:r>
              <a:rPr lang="en-US" sz="1600" dirty="0" smtClean="0">
                <a:solidFill>
                  <a:srgbClr val="000000"/>
                </a:solidFill>
                <a:ea typeface="Calibri"/>
                <a:cs typeface="Calibri"/>
              </a:rPr>
              <a:t>network architecture and </a:t>
            </a:r>
            <a:r>
              <a:rPr lang="en-US" sz="1600" dirty="0" smtClean="0">
                <a:solidFill>
                  <a:srgbClr val="000000"/>
                </a:solidFill>
                <a:ea typeface="Calibri"/>
                <a:cs typeface="Calibri"/>
              </a:rPr>
              <a:t>proposed technologies </a:t>
            </a:r>
            <a:r>
              <a:rPr lang="en-US" sz="1600" dirty="0">
                <a:solidFill>
                  <a:srgbClr val="000000"/>
                </a:solidFill>
                <a:ea typeface="Calibri"/>
                <a:cs typeface="Calibri"/>
              </a:rPr>
              <a:t>how to address </a:t>
            </a:r>
            <a:r>
              <a:rPr lang="en-US" sz="1600" dirty="0" smtClean="0">
                <a:solidFill>
                  <a:srgbClr val="000000"/>
                </a:solidFill>
                <a:ea typeface="Calibri"/>
                <a:cs typeface="Calibri"/>
              </a:rPr>
              <a:t>mandatory </a:t>
            </a:r>
            <a:r>
              <a:rPr lang="en-US" sz="1600" dirty="0">
                <a:solidFill>
                  <a:srgbClr val="000000"/>
                </a:solidFill>
                <a:ea typeface="Calibri"/>
                <a:cs typeface="Calibri"/>
              </a:rPr>
              <a:t>and optional features </a:t>
            </a:r>
            <a:r>
              <a:rPr lang="en-US" sz="1600" dirty="0" smtClean="0">
                <a:solidFill>
                  <a:srgbClr val="000000"/>
                </a:solidFill>
                <a:ea typeface="Calibri"/>
                <a:cs typeface="Calibri"/>
              </a:rPr>
              <a:t>of the </a:t>
            </a:r>
            <a:r>
              <a:rPr lang="en-US" sz="1600" dirty="0">
                <a:solidFill>
                  <a:srgbClr val="000000"/>
                </a:solidFill>
                <a:ea typeface="Calibri"/>
                <a:cs typeface="Calibri"/>
              </a:rPr>
              <a:t>High-rate PD </a:t>
            </a:r>
            <a:r>
              <a:rPr lang="en-US" sz="1600" dirty="0" smtClean="0">
                <a:solidFill>
                  <a:srgbClr val="000000"/>
                </a:solidFill>
                <a:ea typeface="Calibri"/>
                <a:cs typeface="Calibri"/>
              </a:rPr>
              <a:t>Communications </a:t>
            </a:r>
            <a:r>
              <a:rPr lang="en-US" sz="1600" dirty="0" smtClean="0">
                <a:solidFill>
                  <a:srgbClr val="000000"/>
                </a:solidFill>
                <a:ea typeface="Calibri"/>
                <a:cs typeface="Calibri"/>
              </a:rPr>
              <a:t>in </a:t>
            </a:r>
            <a:r>
              <a:rPr lang="en-US" sz="1600" dirty="0">
                <a:solidFill>
                  <a:srgbClr val="000000"/>
                </a:solidFill>
                <a:ea typeface="Calibri"/>
                <a:cs typeface="Calibri"/>
              </a:rPr>
              <a:t>the TG7r1 TCD</a:t>
            </a:r>
            <a:r>
              <a:rPr lang="en-US" sz="1600" dirty="0" smtClean="0">
                <a:solidFill>
                  <a:srgbClr val="000000"/>
                </a:solidFill>
                <a:ea typeface="Calibri"/>
                <a:cs typeface="Calibri"/>
              </a:rPr>
              <a:t>. </a:t>
            </a:r>
          </a:p>
          <a:p>
            <a:pPr>
              <a:spcBef>
                <a:spcPts val="600"/>
              </a:spcBef>
              <a:spcAft>
                <a:spcPts val="600"/>
              </a:spcAft>
            </a:pPr>
            <a:r>
              <a:rPr lang="en-US" altLang="en-US" sz="1600" b="1" dirty="0" smtClean="0">
                <a:solidFill>
                  <a:schemeClr val="tx2"/>
                </a:solidFill>
              </a:rPr>
              <a:t>Purpose</a:t>
            </a:r>
            <a:r>
              <a:rPr lang="en-US" altLang="en-US" sz="1600" b="1" dirty="0">
                <a:solidFill>
                  <a:schemeClr val="tx2"/>
                </a:solidFill>
              </a:rPr>
              <a:t>:</a:t>
            </a:r>
            <a:r>
              <a:rPr lang="en-US" altLang="en-US" sz="1600" dirty="0">
                <a:solidFill>
                  <a:schemeClr val="tx2"/>
                </a:solidFill>
              </a:rPr>
              <a:t>	 </a:t>
            </a:r>
            <a:r>
              <a:rPr lang="en-US" altLang="en-US" sz="1600" dirty="0" smtClean="0">
                <a:solidFill>
                  <a:schemeClr val="tx2"/>
                </a:solidFill>
              </a:rPr>
              <a:t>Proposal submission </a:t>
            </a:r>
            <a:endParaRPr lang="en-US" altLang="en-US" sz="1600" dirty="0" smtClean="0">
              <a:solidFill>
                <a:schemeClr val="tx2"/>
              </a:solidFill>
            </a:endParaRPr>
          </a:p>
          <a:p>
            <a:pPr>
              <a:spcBef>
                <a:spcPts val="600"/>
              </a:spcBef>
              <a:spcAft>
                <a:spcPts val="600"/>
              </a:spcAft>
            </a:pPr>
            <a:r>
              <a:rPr lang="en-US" altLang="en-US" sz="1600" b="1" dirty="0" smtClean="0">
                <a:solidFill>
                  <a:schemeClr val="tx2"/>
                </a:solidFill>
              </a:rPr>
              <a:t>Notice</a:t>
            </a:r>
            <a:r>
              <a:rPr lang="en-US" altLang="en-US" sz="1600" b="1" dirty="0">
                <a:solidFill>
                  <a:schemeClr val="tx2"/>
                </a:solidFill>
              </a:rPr>
              <a:t>:</a:t>
            </a:r>
            <a:r>
              <a:rPr lang="en-US" alt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en-US" sz="1600" b="1" dirty="0" smtClean="0">
                <a:solidFill>
                  <a:schemeClr val="tx2"/>
                </a:solidFill>
              </a:rPr>
              <a:t>Release</a:t>
            </a:r>
            <a:r>
              <a:rPr lang="en-US" altLang="en-US" sz="1600" b="1" dirty="0">
                <a:solidFill>
                  <a:schemeClr val="tx2"/>
                </a:solidFill>
              </a:rPr>
              <a:t>:</a:t>
            </a:r>
            <a:r>
              <a:rPr lang="en-US" altLang="en-US" sz="1600" dirty="0">
                <a:solidFill>
                  <a:schemeClr val="tx2"/>
                </a:solidFill>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28157892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0254" y="780336"/>
            <a:ext cx="8229600" cy="1143000"/>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ＭＳ Ｐゴシック" charset="0"/>
              </a:defRPr>
            </a:lvl1pPr>
            <a:lvl2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2pPr>
            <a:lvl3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3pPr>
            <a:lvl4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4pPr>
            <a:lvl5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5pPr>
            <a:lvl6pPr marL="457200" algn="ctr" rtl="0" eaLnBrk="1" fontAlgn="base" hangingPunct="1">
              <a:spcBef>
                <a:spcPct val="0"/>
              </a:spcBef>
              <a:spcAft>
                <a:spcPct val="0"/>
              </a:spcAft>
              <a:defRPr sz="3600">
                <a:solidFill>
                  <a:schemeClr val="tx2"/>
                </a:solidFill>
                <a:latin typeface="Times New Roman" charset="0"/>
                <a:ea typeface="ＭＳ Ｐゴシック" charset="0"/>
              </a:defRPr>
            </a:lvl6pPr>
            <a:lvl7pPr marL="914400" algn="ctr" rtl="0" eaLnBrk="1" fontAlgn="base" hangingPunct="1">
              <a:spcBef>
                <a:spcPct val="0"/>
              </a:spcBef>
              <a:spcAft>
                <a:spcPct val="0"/>
              </a:spcAft>
              <a:defRPr sz="3600">
                <a:solidFill>
                  <a:schemeClr val="tx2"/>
                </a:solidFill>
                <a:latin typeface="Times New Roman" charset="0"/>
                <a:ea typeface="ＭＳ Ｐゴシック" charset="0"/>
              </a:defRPr>
            </a:lvl7pPr>
            <a:lvl8pPr marL="1371600" algn="ctr" rtl="0" eaLnBrk="1" fontAlgn="base" hangingPunct="1">
              <a:spcBef>
                <a:spcPct val="0"/>
              </a:spcBef>
              <a:spcAft>
                <a:spcPct val="0"/>
              </a:spcAft>
              <a:defRPr sz="3600">
                <a:solidFill>
                  <a:schemeClr val="tx2"/>
                </a:solidFill>
                <a:latin typeface="Times New Roman" charset="0"/>
                <a:ea typeface="ＭＳ Ｐゴシック" charset="0"/>
              </a:defRPr>
            </a:lvl8pPr>
            <a:lvl9pPr marL="1828800" algn="ctr" rtl="0" eaLnBrk="1" fontAlgn="base" hangingPunct="1">
              <a:spcBef>
                <a:spcPct val="0"/>
              </a:spcBef>
              <a:spcAft>
                <a:spcPct val="0"/>
              </a:spcAft>
              <a:defRPr sz="3600">
                <a:solidFill>
                  <a:schemeClr val="tx2"/>
                </a:solidFill>
                <a:latin typeface="Times New Roman" charset="0"/>
                <a:ea typeface="ＭＳ Ｐゴシック" charset="0"/>
              </a:defRPr>
            </a:lvl9pPr>
          </a:lstStyle>
          <a:p>
            <a:r>
              <a:rPr lang="en-GB" sz="2800" kern="0" dirty="0" smtClean="0"/>
              <a:t>Features (2)</a:t>
            </a:r>
            <a:endParaRPr lang="en-GB" sz="2800" kern="0" dirty="0"/>
          </a:p>
        </p:txBody>
      </p:sp>
      <p:sp>
        <p:nvSpPr>
          <p:cNvPr id="3" name="Content Placeholder 1"/>
          <p:cNvSpPr txBox="1">
            <a:spLocks/>
          </p:cNvSpPr>
          <p:nvPr/>
        </p:nvSpPr>
        <p:spPr>
          <a:xfrm>
            <a:off x="395536" y="1268760"/>
            <a:ext cx="8640960" cy="4516455"/>
          </a:xfrm>
          <a:prstGeom prst="rect">
            <a:avLst/>
          </a:prstGeom>
        </p:spPr>
        <p:txBody>
          <a:bodyPr/>
          <a:lstStyle>
            <a:lvl1pPr marL="287338" indent="-287338" algn="l" rtl="0" eaLnBrk="1" fontAlgn="base" hangingPunct="1">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1" fontAlgn="base" hangingPunct="1">
              <a:spcBef>
                <a:spcPts val="600"/>
              </a:spcBef>
              <a:spcAft>
                <a:spcPct val="0"/>
              </a:spcAft>
              <a:buClr>
                <a:srgbClr val="6D6E71"/>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kern="1200">
                <a:solidFill>
                  <a:srgbClr val="262626"/>
                </a:solidFill>
                <a:latin typeface="Arial" pitchFamily="34" charset="0"/>
                <a:ea typeface="+mn-ea"/>
                <a:cs typeface="+mn-cs"/>
              </a:defRPr>
            </a:lvl3pPr>
            <a:lvl4pPr marL="627063" marR="0" indent="-177800" algn="ctr"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lang="de-DE" sz="2000" kern="1200">
                <a:solidFill>
                  <a:srgbClr val="262626"/>
                </a:solidFill>
                <a:latin typeface="+mn-lt"/>
                <a:ea typeface="+mn-ea"/>
                <a:cs typeface="+mn-cs"/>
              </a:defRPr>
            </a:lvl4pPr>
            <a:lvl5pPr marL="627063" indent="176213" algn="l" rtl="0" eaLnBrk="1" fontAlgn="base" hangingPunct="1">
              <a:spcBef>
                <a:spcPts val="600"/>
              </a:spcBef>
              <a:spcAft>
                <a:spcPct val="0"/>
              </a:spcAft>
              <a:buClr>
                <a:srgbClr val="6D6E71"/>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spcBef>
                <a:spcPts val="300"/>
              </a:spcBef>
              <a:buClr>
                <a:srgbClr val="00B0F0"/>
              </a:buClr>
              <a:buFont typeface="Wingdings" pitchFamily="2" charset="2"/>
              <a:buChar char="§"/>
            </a:pPr>
            <a:r>
              <a:rPr lang="de-DE" dirty="0" err="1" smtClean="0"/>
              <a:t>Dimming</a:t>
            </a:r>
            <a:r>
              <a:rPr lang="de-DE" dirty="0" smtClean="0"/>
              <a:t> </a:t>
            </a:r>
            <a:r>
              <a:rPr lang="de-DE" dirty="0" err="1" smtClean="0"/>
              <a:t>support</a:t>
            </a:r>
            <a:r>
              <a:rPr lang="de-DE" dirty="0" smtClean="0"/>
              <a:t> </a:t>
            </a:r>
            <a:r>
              <a:rPr lang="de-DE" b="0" dirty="0" smtClean="0"/>
              <a:t>(relevant </a:t>
            </a:r>
            <a:r>
              <a:rPr lang="de-DE" b="0" dirty="0" err="1"/>
              <a:t>for</a:t>
            </a:r>
            <a:r>
              <a:rPr lang="de-DE" b="0" dirty="0"/>
              <a:t> B1- B3</a:t>
            </a:r>
            <a:r>
              <a:rPr lang="de-DE" b="0" dirty="0" smtClean="0"/>
              <a:t>)</a:t>
            </a:r>
          </a:p>
          <a:p>
            <a:pPr marL="342900" indent="-342900">
              <a:spcBef>
                <a:spcPts val="300"/>
              </a:spcBef>
              <a:buClr>
                <a:srgbClr val="00B0F0"/>
              </a:buClr>
              <a:buFont typeface="Wingdings" pitchFamily="2" charset="2"/>
              <a:buChar char="§"/>
            </a:pPr>
            <a:endParaRPr lang="de-DE" sz="800" b="0" dirty="0"/>
          </a:p>
          <a:p>
            <a:pPr marL="342900" indent="-342900">
              <a:spcBef>
                <a:spcPts val="300"/>
              </a:spcBef>
              <a:buClr>
                <a:srgbClr val="00B0F0"/>
              </a:buClr>
              <a:buFont typeface="Wingdings" pitchFamily="2" charset="2"/>
              <a:buChar char="§"/>
            </a:pPr>
            <a:r>
              <a:rPr lang="de-DE" dirty="0" err="1"/>
              <a:t>Coexistence</a:t>
            </a:r>
            <a:r>
              <a:rPr lang="de-DE" dirty="0"/>
              <a:t> </a:t>
            </a:r>
            <a:r>
              <a:rPr lang="de-DE" dirty="0" err="1"/>
              <a:t>with</a:t>
            </a:r>
            <a:r>
              <a:rPr lang="de-DE" dirty="0"/>
              <a:t> </a:t>
            </a:r>
            <a:r>
              <a:rPr lang="de-DE" dirty="0" err="1"/>
              <a:t>ambient</a:t>
            </a:r>
            <a:r>
              <a:rPr lang="de-DE" dirty="0"/>
              <a:t> </a:t>
            </a:r>
            <a:r>
              <a:rPr lang="de-DE" dirty="0" err="1" smtClean="0"/>
              <a:t>lighting</a:t>
            </a:r>
            <a:r>
              <a:rPr lang="de-DE" dirty="0" smtClean="0"/>
              <a:t> </a:t>
            </a:r>
            <a:r>
              <a:rPr lang="de-DE" dirty="0"/>
              <a:t>and </a:t>
            </a:r>
            <a:r>
              <a:rPr lang="de-DE" dirty="0" err="1"/>
              <a:t>other</a:t>
            </a:r>
            <a:r>
              <a:rPr lang="de-DE" dirty="0"/>
              <a:t> light </a:t>
            </a:r>
            <a:r>
              <a:rPr lang="de-DE" dirty="0" err="1"/>
              <a:t>sources</a:t>
            </a:r>
            <a:endParaRPr lang="de-DE" dirty="0"/>
          </a:p>
          <a:p>
            <a:pPr marL="342900" indent="-342900">
              <a:spcBef>
                <a:spcPts val="300"/>
              </a:spcBef>
              <a:buClr>
                <a:srgbClr val="00B0F0"/>
              </a:buClr>
              <a:buFont typeface="Wingdings" pitchFamily="2" charset="2"/>
              <a:buChar char="§"/>
            </a:pPr>
            <a:endParaRPr lang="de-DE" sz="800" b="0" dirty="0" smtClean="0"/>
          </a:p>
          <a:p>
            <a:pPr marL="342900" indent="-342900">
              <a:spcBef>
                <a:spcPts val="300"/>
              </a:spcBef>
              <a:buClr>
                <a:srgbClr val="00B0F0"/>
              </a:buClr>
              <a:buFont typeface="Wingdings" pitchFamily="2" charset="2"/>
              <a:buChar char="§"/>
            </a:pPr>
            <a:r>
              <a:rPr lang="en-US" dirty="0" smtClean="0"/>
              <a:t>Metrics reporting</a:t>
            </a:r>
          </a:p>
          <a:p>
            <a:pPr marL="596900" lvl="2" indent="-342900">
              <a:spcBef>
                <a:spcPts val="300"/>
              </a:spcBef>
              <a:buClr>
                <a:srgbClr val="00B0F0"/>
              </a:buClr>
              <a:buFont typeface="Symbol" pitchFamily="18" charset="2"/>
              <a:buChar char="-"/>
            </a:pPr>
            <a:r>
              <a:rPr lang="en-US" dirty="0" smtClean="0"/>
              <a:t>Signal strength of strongest cells </a:t>
            </a:r>
          </a:p>
          <a:p>
            <a:pPr marL="596900" lvl="2" indent="-342900">
              <a:spcBef>
                <a:spcPts val="300"/>
              </a:spcBef>
              <a:buClr>
                <a:srgbClr val="00B0F0"/>
              </a:buClr>
              <a:buFont typeface="Symbol" pitchFamily="18" charset="2"/>
              <a:buChar char="-"/>
            </a:pPr>
            <a:r>
              <a:rPr lang="en-US" dirty="0" smtClean="0"/>
              <a:t>Error vector magnitude (EVM) vs. frequency</a:t>
            </a:r>
          </a:p>
          <a:p>
            <a:pPr marL="596900" lvl="2" indent="-342900">
              <a:spcBef>
                <a:spcPts val="300"/>
              </a:spcBef>
              <a:buClr>
                <a:srgbClr val="00B0F0"/>
              </a:buClr>
              <a:buFont typeface="Symbol" pitchFamily="18" charset="2"/>
              <a:buChar char="-"/>
            </a:pPr>
            <a:r>
              <a:rPr lang="en-US" dirty="0" smtClean="0"/>
              <a:t>Channel state information (CSI) for strongest cells</a:t>
            </a:r>
          </a:p>
          <a:p>
            <a:pPr marL="596900" lvl="2" indent="-342900">
              <a:spcBef>
                <a:spcPts val="300"/>
              </a:spcBef>
              <a:buClr>
                <a:srgbClr val="00B0F0"/>
              </a:buClr>
              <a:buFont typeface="Symbol" pitchFamily="18" charset="2"/>
              <a:buChar char="-"/>
            </a:pPr>
            <a:r>
              <a:rPr lang="en-US" dirty="0"/>
              <a:t>Control plane information is made easily available to higher layers</a:t>
            </a:r>
          </a:p>
          <a:p>
            <a:pPr marL="342900" indent="-342900">
              <a:spcBef>
                <a:spcPts val="300"/>
              </a:spcBef>
              <a:buClr>
                <a:srgbClr val="00B0F0"/>
              </a:buClr>
              <a:buFont typeface="Wingdings" pitchFamily="2" charset="2"/>
              <a:buChar char="§"/>
            </a:pPr>
            <a:endParaRPr lang="en-US" sz="800" dirty="0" smtClean="0"/>
          </a:p>
          <a:p>
            <a:pPr marL="342900" indent="-342900">
              <a:spcBef>
                <a:spcPts val="300"/>
              </a:spcBef>
              <a:buClr>
                <a:srgbClr val="00B0F0"/>
              </a:buClr>
              <a:buFont typeface="Wingdings" pitchFamily="2" charset="2"/>
              <a:buChar char="§"/>
            </a:pPr>
            <a:r>
              <a:rPr lang="en-US" dirty="0" smtClean="0"/>
              <a:t>Advanced wireless networking</a:t>
            </a:r>
          </a:p>
          <a:p>
            <a:pPr marL="596900" lvl="2" indent="-342900">
              <a:spcBef>
                <a:spcPts val="300"/>
              </a:spcBef>
              <a:buClr>
                <a:srgbClr val="00B0F0"/>
              </a:buClr>
              <a:buFont typeface="Symbol" pitchFamily="18" charset="2"/>
              <a:buChar char="-"/>
            </a:pPr>
            <a:r>
              <a:rPr lang="en-US" b="0" dirty="0" smtClean="0"/>
              <a:t>Support for multiple users, handover and interference coordination</a:t>
            </a:r>
          </a:p>
          <a:p>
            <a:pPr marL="596900" lvl="2" indent="-342900">
              <a:spcBef>
                <a:spcPts val="300"/>
              </a:spcBef>
              <a:buClr>
                <a:srgbClr val="00B0F0"/>
              </a:buClr>
              <a:buFont typeface="Symbol" pitchFamily="18" charset="2"/>
              <a:buChar char="-"/>
            </a:pPr>
            <a:endParaRPr lang="en-US" sz="800" b="0" dirty="0" smtClean="0"/>
          </a:p>
          <a:p>
            <a:pPr marL="342900" indent="-342900">
              <a:spcBef>
                <a:spcPts val="300"/>
              </a:spcBef>
              <a:buClr>
                <a:srgbClr val="00B0F0"/>
              </a:buClr>
              <a:buFont typeface="Wingdings" pitchFamily="2" charset="2"/>
              <a:buChar char="§"/>
            </a:pPr>
            <a:r>
              <a:rPr lang="en-US" dirty="0"/>
              <a:t>High availability</a:t>
            </a:r>
          </a:p>
          <a:p>
            <a:pPr marL="596900" lvl="2" indent="-342900">
              <a:spcBef>
                <a:spcPts val="300"/>
              </a:spcBef>
              <a:buClr>
                <a:srgbClr val="00B0F0"/>
              </a:buClr>
              <a:buFont typeface="Symbol" pitchFamily="18" charset="2"/>
              <a:buChar char="-"/>
            </a:pPr>
            <a:r>
              <a:rPr lang="en-US" dirty="0"/>
              <a:t>in line-of-sight (LOS) and non-LOS (NLOS) scenarios</a:t>
            </a:r>
          </a:p>
          <a:p>
            <a:pPr marL="596900" lvl="2" indent="-342900">
              <a:spcBef>
                <a:spcPts val="300"/>
              </a:spcBef>
              <a:buClr>
                <a:srgbClr val="00B0F0"/>
              </a:buClr>
              <a:buFont typeface="Symbol" pitchFamily="18" charset="2"/>
              <a:buChar char="-"/>
            </a:pPr>
            <a:r>
              <a:rPr lang="en-US" dirty="0"/>
              <a:t>at low signal-to-noise ratio (SNR</a:t>
            </a:r>
            <a:r>
              <a:rPr lang="en-US" dirty="0" smtClean="0"/>
              <a:t>) and in case of interference</a:t>
            </a:r>
            <a:endParaRPr lang="en-US" dirty="0"/>
          </a:p>
          <a:p>
            <a:pPr marL="342900" indent="-342900">
              <a:spcBef>
                <a:spcPts val="300"/>
              </a:spcBef>
              <a:buClr>
                <a:srgbClr val="00B0F0"/>
              </a:buClr>
              <a:buFont typeface="Wingdings" pitchFamily="2" charset="2"/>
              <a:buChar char="§"/>
            </a:pPr>
            <a:endParaRPr lang="en-US" sz="800" b="0" dirty="0" smtClean="0">
              <a:solidFill>
                <a:schemeClr val="tx1"/>
              </a:solidFill>
            </a:endParaRPr>
          </a:p>
          <a:p>
            <a:pPr marL="342900" indent="-342900">
              <a:spcBef>
                <a:spcPts val="300"/>
              </a:spcBef>
              <a:buClr>
                <a:srgbClr val="00B0F0"/>
              </a:buClr>
              <a:buFont typeface="Wingdings" pitchFamily="2" charset="2"/>
              <a:buChar char="§"/>
            </a:pPr>
            <a:endParaRPr lang="en-US" b="0" dirty="0" smtClean="0">
              <a:solidFill>
                <a:schemeClr val="tx1"/>
              </a:solidFill>
            </a:endParaRPr>
          </a:p>
          <a:p>
            <a:pPr marL="342900" indent="-342900">
              <a:spcBef>
                <a:spcPts val="300"/>
              </a:spcBef>
              <a:buClr>
                <a:srgbClr val="00B0F0"/>
              </a:buClr>
              <a:buFont typeface="Wingdings" pitchFamily="2" charset="2"/>
              <a:buChar char="§"/>
            </a:pPr>
            <a:endParaRPr lang="en-US" b="0" dirty="0">
              <a:solidFill>
                <a:schemeClr val="tx1"/>
              </a:solidFill>
            </a:endParaRPr>
          </a:p>
          <a:p>
            <a:pPr marL="342900" indent="-342900">
              <a:spcBef>
                <a:spcPts val="300"/>
              </a:spcBef>
              <a:buClr>
                <a:srgbClr val="00B0F0"/>
              </a:buClr>
              <a:buFont typeface="Wingdings" pitchFamily="2" charset="2"/>
              <a:buChar char="§"/>
            </a:pPr>
            <a:endParaRPr lang="de-DE" b="0" dirty="0">
              <a:solidFill>
                <a:schemeClr val="tx1"/>
              </a:solidFill>
            </a:endParaRPr>
          </a:p>
          <a:p>
            <a:pPr marL="342900" indent="-342900">
              <a:spcBef>
                <a:spcPts val="300"/>
              </a:spcBef>
              <a:buClr>
                <a:srgbClr val="00B0F0"/>
              </a:buClr>
              <a:buFont typeface="Wingdings" pitchFamily="2" charset="2"/>
              <a:buChar char="§"/>
            </a:pPr>
            <a:endParaRPr lang="en-US" sz="900" b="0" dirty="0" smtClean="0"/>
          </a:p>
          <a:p>
            <a:pPr marL="342900" indent="-342900">
              <a:spcBef>
                <a:spcPts val="300"/>
              </a:spcBef>
              <a:buClr>
                <a:srgbClr val="00B0F0"/>
              </a:buClr>
              <a:buFont typeface="Wingdings" pitchFamily="2" charset="2"/>
              <a:buChar char="§"/>
            </a:pPr>
            <a:endParaRPr lang="en-US" sz="900" b="0" dirty="0"/>
          </a:p>
          <a:p>
            <a:pPr marL="342900" indent="-342900">
              <a:spcBef>
                <a:spcPts val="300"/>
              </a:spcBef>
              <a:buClr>
                <a:srgbClr val="00B0F0"/>
              </a:buClr>
              <a:buFont typeface="Wingdings" pitchFamily="2" charset="2"/>
              <a:buChar char="§"/>
            </a:pPr>
            <a:endParaRPr lang="en-US" b="0" dirty="0"/>
          </a:p>
        </p:txBody>
      </p:sp>
    </p:spTree>
    <p:extLst>
      <p:ext uri="{BB962C8B-B14F-4D97-AF65-F5344CB8AC3E}">
        <p14:creationId xmlns:p14="http://schemas.microsoft.com/office/powerpoint/2010/main" val="6636021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0254" y="780336"/>
            <a:ext cx="8229600" cy="1143000"/>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ＭＳ Ｐゴシック" charset="0"/>
              </a:defRPr>
            </a:lvl1pPr>
            <a:lvl2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2pPr>
            <a:lvl3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3pPr>
            <a:lvl4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4pPr>
            <a:lvl5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5pPr>
            <a:lvl6pPr marL="457200" algn="ctr" rtl="0" eaLnBrk="1" fontAlgn="base" hangingPunct="1">
              <a:spcBef>
                <a:spcPct val="0"/>
              </a:spcBef>
              <a:spcAft>
                <a:spcPct val="0"/>
              </a:spcAft>
              <a:defRPr sz="3600">
                <a:solidFill>
                  <a:schemeClr val="tx2"/>
                </a:solidFill>
                <a:latin typeface="Times New Roman" charset="0"/>
                <a:ea typeface="ＭＳ Ｐゴシック" charset="0"/>
              </a:defRPr>
            </a:lvl6pPr>
            <a:lvl7pPr marL="914400" algn="ctr" rtl="0" eaLnBrk="1" fontAlgn="base" hangingPunct="1">
              <a:spcBef>
                <a:spcPct val="0"/>
              </a:spcBef>
              <a:spcAft>
                <a:spcPct val="0"/>
              </a:spcAft>
              <a:defRPr sz="3600">
                <a:solidFill>
                  <a:schemeClr val="tx2"/>
                </a:solidFill>
                <a:latin typeface="Times New Roman" charset="0"/>
                <a:ea typeface="ＭＳ Ｐゴシック" charset="0"/>
              </a:defRPr>
            </a:lvl7pPr>
            <a:lvl8pPr marL="1371600" algn="ctr" rtl="0" eaLnBrk="1" fontAlgn="base" hangingPunct="1">
              <a:spcBef>
                <a:spcPct val="0"/>
              </a:spcBef>
              <a:spcAft>
                <a:spcPct val="0"/>
              </a:spcAft>
              <a:defRPr sz="3600">
                <a:solidFill>
                  <a:schemeClr val="tx2"/>
                </a:solidFill>
                <a:latin typeface="Times New Roman" charset="0"/>
                <a:ea typeface="ＭＳ Ｐゴシック" charset="0"/>
              </a:defRPr>
            </a:lvl8pPr>
            <a:lvl9pPr marL="1828800" algn="ctr" rtl="0" eaLnBrk="1" fontAlgn="base" hangingPunct="1">
              <a:spcBef>
                <a:spcPct val="0"/>
              </a:spcBef>
              <a:spcAft>
                <a:spcPct val="0"/>
              </a:spcAft>
              <a:defRPr sz="3600">
                <a:solidFill>
                  <a:schemeClr val="tx2"/>
                </a:solidFill>
                <a:latin typeface="Times New Roman" charset="0"/>
                <a:ea typeface="ＭＳ Ｐゴシック" charset="0"/>
              </a:defRPr>
            </a:lvl9pPr>
          </a:lstStyle>
          <a:p>
            <a:r>
              <a:rPr lang="en-GB" sz="2800" kern="0" dirty="0" smtClean="0"/>
              <a:t>Standalone link</a:t>
            </a:r>
            <a:endParaRPr lang="en-GB" sz="2800" kern="0" dirty="0"/>
          </a:p>
        </p:txBody>
      </p:sp>
      <p:sp>
        <p:nvSpPr>
          <p:cNvPr id="3" name="Content Placeholder 1"/>
          <p:cNvSpPr txBox="1">
            <a:spLocks/>
          </p:cNvSpPr>
          <p:nvPr/>
        </p:nvSpPr>
        <p:spPr>
          <a:xfrm>
            <a:off x="4644008" y="1556792"/>
            <a:ext cx="4248471" cy="4516455"/>
          </a:xfrm>
          <a:prstGeom prst="rect">
            <a:avLst/>
          </a:prstGeom>
        </p:spPr>
        <p:txBody>
          <a:bodyPr/>
          <a:lstStyle>
            <a:lvl1pPr marL="287338" indent="-287338" algn="l" rtl="0" eaLnBrk="1" fontAlgn="base" hangingPunct="1">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1" fontAlgn="base" hangingPunct="1">
              <a:spcBef>
                <a:spcPts val="600"/>
              </a:spcBef>
              <a:spcAft>
                <a:spcPct val="0"/>
              </a:spcAft>
              <a:buClr>
                <a:srgbClr val="6D6E71"/>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kern="1200">
                <a:solidFill>
                  <a:srgbClr val="262626"/>
                </a:solidFill>
                <a:latin typeface="Arial" pitchFamily="34" charset="0"/>
                <a:ea typeface="+mn-ea"/>
                <a:cs typeface="+mn-cs"/>
              </a:defRPr>
            </a:lvl3pPr>
            <a:lvl4pPr marL="627063" marR="0" indent="-177800" algn="ctr"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lang="de-DE" sz="2000" kern="1200">
                <a:solidFill>
                  <a:srgbClr val="262626"/>
                </a:solidFill>
                <a:latin typeface="+mn-lt"/>
                <a:ea typeface="+mn-ea"/>
                <a:cs typeface="+mn-cs"/>
              </a:defRPr>
            </a:lvl4pPr>
            <a:lvl5pPr marL="627063" indent="176213" algn="l" rtl="0" eaLnBrk="1" fontAlgn="base" hangingPunct="1">
              <a:spcBef>
                <a:spcPts val="600"/>
              </a:spcBef>
              <a:spcAft>
                <a:spcPct val="0"/>
              </a:spcAft>
              <a:buClr>
                <a:srgbClr val="6D6E71"/>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spcBef>
                <a:spcPts val="300"/>
              </a:spcBef>
              <a:buClr>
                <a:srgbClr val="00B0F0"/>
              </a:buClr>
              <a:buFont typeface="Wingdings" pitchFamily="2" charset="2"/>
              <a:buChar char="§"/>
            </a:pPr>
            <a:r>
              <a:rPr lang="en-US" dirty="0" smtClean="0"/>
              <a:t>Adaptive OFDM</a:t>
            </a:r>
          </a:p>
          <a:p>
            <a:pPr marL="319087" lvl="1" indent="-342900">
              <a:spcBef>
                <a:spcPts val="300"/>
              </a:spcBef>
              <a:buClr>
                <a:srgbClr val="00B0F0"/>
              </a:buClr>
              <a:buFont typeface="Symbol" pitchFamily="18" charset="2"/>
              <a:buChar char="-"/>
            </a:pPr>
            <a:r>
              <a:rPr lang="en-US" sz="1800" dirty="0" err="1" smtClean="0"/>
              <a:t>IFFT+CP@Tx</a:t>
            </a:r>
            <a:endParaRPr lang="en-US" sz="1800" dirty="0" smtClean="0"/>
          </a:p>
          <a:p>
            <a:pPr marL="319087" lvl="1" indent="-342900">
              <a:spcBef>
                <a:spcPts val="300"/>
              </a:spcBef>
              <a:buClr>
                <a:srgbClr val="00B0F0"/>
              </a:buClr>
              <a:buFont typeface="Symbol" pitchFamily="18" charset="2"/>
              <a:buChar char="-"/>
            </a:pPr>
            <a:r>
              <a:rPr lang="en-US" sz="1800" dirty="0"/>
              <a:t>orthogonal subcarriers (SC)</a:t>
            </a:r>
          </a:p>
          <a:p>
            <a:pPr marL="319087" lvl="1" indent="-342900">
              <a:spcBef>
                <a:spcPts val="300"/>
              </a:spcBef>
              <a:buClr>
                <a:srgbClr val="00B0F0"/>
              </a:buClr>
              <a:buFont typeface="Symbol" pitchFamily="18" charset="2"/>
              <a:buChar char="-"/>
            </a:pPr>
            <a:r>
              <a:rPr lang="en-US" sz="1800" dirty="0"/>
              <a:t>variable modulation on each subcarrier, variable code rate</a:t>
            </a:r>
          </a:p>
          <a:p>
            <a:pPr marL="319087" lvl="1" indent="-342900">
              <a:spcBef>
                <a:spcPts val="300"/>
              </a:spcBef>
              <a:buClr>
                <a:srgbClr val="00B0F0"/>
              </a:buClr>
              <a:buFont typeface="Symbol" pitchFamily="18" charset="2"/>
              <a:buChar char="-"/>
            </a:pPr>
            <a:r>
              <a:rPr lang="en-US" sz="1800" dirty="0" err="1" smtClean="0"/>
              <a:t>Hermitian</a:t>
            </a:r>
            <a:r>
              <a:rPr lang="en-US" sz="1800" dirty="0" smtClean="0"/>
              <a:t> </a:t>
            </a:r>
            <a:r>
              <a:rPr lang="en-US" sz="1800" dirty="0"/>
              <a:t>symmetry, DC </a:t>
            </a:r>
            <a:r>
              <a:rPr lang="en-US" sz="1800" dirty="0" smtClean="0"/>
              <a:t>bias</a:t>
            </a:r>
          </a:p>
          <a:p>
            <a:pPr marL="319087" lvl="1" indent="-342900">
              <a:spcBef>
                <a:spcPts val="300"/>
              </a:spcBef>
              <a:buClr>
                <a:srgbClr val="00B0F0"/>
              </a:buClr>
              <a:buFont typeface="Symbol" pitchFamily="18" charset="2"/>
              <a:buChar char="-"/>
            </a:pPr>
            <a:r>
              <a:rPr lang="en-US" sz="1800" dirty="0" smtClean="0"/>
              <a:t>digital </a:t>
            </a:r>
            <a:r>
              <a:rPr lang="en-US" sz="1800" dirty="0"/>
              <a:t>clipping </a:t>
            </a:r>
          </a:p>
          <a:p>
            <a:pPr marL="319087" lvl="1" indent="-342900">
              <a:spcBef>
                <a:spcPts val="300"/>
              </a:spcBef>
              <a:buClr>
                <a:srgbClr val="00B0F0"/>
              </a:buClr>
              <a:buFont typeface="Symbol" pitchFamily="18" charset="2"/>
              <a:buChar char="-"/>
            </a:pPr>
            <a:r>
              <a:rPr lang="en-US" sz="1800" dirty="0"/>
              <a:t>r</a:t>
            </a:r>
            <a:r>
              <a:rPr lang="en-US" sz="1800" dirty="0" smtClean="0"/>
              <a:t>eal-valued</a:t>
            </a:r>
            <a:r>
              <a:rPr lang="en-US" sz="1800" dirty="0"/>
              <a:t>, non-negative waveform</a:t>
            </a:r>
          </a:p>
          <a:p>
            <a:pPr marL="319087" lvl="1" indent="-342900">
              <a:spcBef>
                <a:spcPts val="300"/>
              </a:spcBef>
              <a:buClr>
                <a:srgbClr val="00B0F0"/>
              </a:buClr>
              <a:buFont typeface="Symbol" pitchFamily="18" charset="2"/>
              <a:buChar char="-"/>
            </a:pPr>
            <a:r>
              <a:rPr lang="en-US" sz="1800" dirty="0" smtClean="0"/>
              <a:t>FFT </a:t>
            </a:r>
            <a:r>
              <a:rPr lang="en-US" sz="1800" dirty="0"/>
              <a:t>and  frequency-domain equalizer (FDE) @Rx</a:t>
            </a:r>
          </a:p>
          <a:p>
            <a:pPr marL="0" lvl="1" indent="0">
              <a:spcBef>
                <a:spcPts val="300"/>
              </a:spcBef>
              <a:buClr>
                <a:srgbClr val="00B0F0"/>
              </a:buClr>
              <a:buNone/>
            </a:pPr>
            <a:endParaRPr lang="en-US" dirty="0" smtClean="0"/>
          </a:p>
          <a:p>
            <a:pPr marL="319087" lvl="1" indent="-342900">
              <a:spcBef>
                <a:spcPts val="300"/>
              </a:spcBef>
              <a:buClr>
                <a:srgbClr val="00B0F0"/>
              </a:buClr>
              <a:buFont typeface="Symbol" pitchFamily="18" charset="2"/>
              <a:buChar char="-"/>
            </a:pPr>
            <a:endParaRPr lang="en-US" sz="800" b="0" dirty="0" smtClean="0">
              <a:solidFill>
                <a:schemeClr val="tx1"/>
              </a:solidFill>
            </a:endParaRPr>
          </a:p>
          <a:p>
            <a:pPr marL="342900" indent="-342900">
              <a:spcBef>
                <a:spcPts val="300"/>
              </a:spcBef>
              <a:buClr>
                <a:srgbClr val="00B0F0"/>
              </a:buClr>
              <a:buFont typeface="Wingdings" pitchFamily="2" charset="2"/>
              <a:buChar char="§"/>
            </a:pPr>
            <a:endParaRPr lang="en-US" b="0" dirty="0" smtClean="0">
              <a:solidFill>
                <a:schemeClr val="tx1"/>
              </a:solidFill>
            </a:endParaRPr>
          </a:p>
          <a:p>
            <a:pPr marL="342900" indent="-342900">
              <a:spcBef>
                <a:spcPts val="300"/>
              </a:spcBef>
              <a:buClr>
                <a:srgbClr val="00B0F0"/>
              </a:buClr>
              <a:buFont typeface="Wingdings" pitchFamily="2" charset="2"/>
              <a:buChar char="§"/>
            </a:pPr>
            <a:endParaRPr lang="en-US" b="0" dirty="0">
              <a:solidFill>
                <a:schemeClr val="tx1"/>
              </a:solidFill>
            </a:endParaRPr>
          </a:p>
          <a:p>
            <a:pPr marL="342900" indent="-342900">
              <a:spcBef>
                <a:spcPts val="300"/>
              </a:spcBef>
              <a:buClr>
                <a:srgbClr val="00B0F0"/>
              </a:buClr>
              <a:buFont typeface="Wingdings" pitchFamily="2" charset="2"/>
              <a:buChar char="§"/>
            </a:pPr>
            <a:endParaRPr lang="de-DE" b="0" dirty="0">
              <a:solidFill>
                <a:schemeClr val="tx1"/>
              </a:solidFill>
            </a:endParaRPr>
          </a:p>
          <a:p>
            <a:pPr marL="342900" indent="-342900">
              <a:spcBef>
                <a:spcPts val="300"/>
              </a:spcBef>
              <a:buClr>
                <a:srgbClr val="00B0F0"/>
              </a:buClr>
              <a:buFont typeface="Wingdings" pitchFamily="2" charset="2"/>
              <a:buChar char="§"/>
            </a:pPr>
            <a:endParaRPr lang="en-US" sz="900" b="0" dirty="0" smtClean="0"/>
          </a:p>
          <a:p>
            <a:pPr marL="342900" indent="-342900">
              <a:spcBef>
                <a:spcPts val="300"/>
              </a:spcBef>
              <a:buClr>
                <a:srgbClr val="00B0F0"/>
              </a:buClr>
              <a:buFont typeface="Wingdings" pitchFamily="2" charset="2"/>
              <a:buChar char="§"/>
            </a:pPr>
            <a:endParaRPr lang="en-US" sz="900" b="0" dirty="0"/>
          </a:p>
          <a:p>
            <a:pPr marL="342900" indent="-342900">
              <a:spcBef>
                <a:spcPts val="300"/>
              </a:spcBef>
              <a:buClr>
                <a:srgbClr val="00B0F0"/>
              </a:buClr>
              <a:buFont typeface="Wingdings" pitchFamily="2" charset="2"/>
              <a:buChar char="§"/>
            </a:pPr>
            <a:endParaRPr lang="en-US" b="0" dirty="0"/>
          </a:p>
        </p:txBody>
      </p:sp>
      <p:pic>
        <p:nvPicPr>
          <p:cNvPr id="4" name="Grafik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1412776"/>
            <a:ext cx="4536504" cy="3116393"/>
          </a:xfrm>
          <a:prstGeom prst="rect">
            <a:avLst/>
          </a:prstGeom>
          <a:noFill/>
          <a:ln>
            <a:noFill/>
          </a:ln>
        </p:spPr>
      </p:pic>
      <p:sp>
        <p:nvSpPr>
          <p:cNvPr id="6" name="Content Placeholder 1"/>
          <p:cNvSpPr txBox="1">
            <a:spLocks/>
          </p:cNvSpPr>
          <p:nvPr/>
        </p:nvSpPr>
        <p:spPr>
          <a:xfrm>
            <a:off x="251520" y="4529169"/>
            <a:ext cx="8675239" cy="4516455"/>
          </a:xfrm>
          <a:prstGeom prst="rect">
            <a:avLst/>
          </a:prstGeom>
        </p:spPr>
        <p:txBody>
          <a:bodyPr/>
          <a:lstStyle>
            <a:lvl1pPr marL="287338" indent="-287338" algn="l" rtl="0" eaLnBrk="1" fontAlgn="base" hangingPunct="1">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1" fontAlgn="base" hangingPunct="1">
              <a:spcBef>
                <a:spcPts val="600"/>
              </a:spcBef>
              <a:spcAft>
                <a:spcPct val="0"/>
              </a:spcAft>
              <a:buClr>
                <a:srgbClr val="6D6E71"/>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kern="1200">
                <a:solidFill>
                  <a:srgbClr val="262626"/>
                </a:solidFill>
                <a:latin typeface="Arial" pitchFamily="34" charset="0"/>
                <a:ea typeface="+mn-ea"/>
                <a:cs typeface="+mn-cs"/>
              </a:defRPr>
            </a:lvl3pPr>
            <a:lvl4pPr marL="627063" marR="0" indent="-177800" algn="ctr"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lang="de-DE" sz="2000" kern="1200">
                <a:solidFill>
                  <a:srgbClr val="262626"/>
                </a:solidFill>
                <a:latin typeface="+mn-lt"/>
                <a:ea typeface="+mn-ea"/>
                <a:cs typeface="+mn-cs"/>
              </a:defRPr>
            </a:lvl4pPr>
            <a:lvl5pPr marL="627063" indent="176213" algn="l" rtl="0" eaLnBrk="1" fontAlgn="base" hangingPunct="1">
              <a:spcBef>
                <a:spcPts val="600"/>
              </a:spcBef>
              <a:spcAft>
                <a:spcPct val="0"/>
              </a:spcAft>
              <a:buClr>
                <a:srgbClr val="6D6E71"/>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spcBef>
                <a:spcPts val="300"/>
              </a:spcBef>
              <a:buClr>
                <a:srgbClr val="00B0F0"/>
              </a:buClr>
              <a:buFont typeface="Wingdings" pitchFamily="2" charset="2"/>
              <a:buChar char="§"/>
            </a:pPr>
            <a:r>
              <a:rPr lang="en-US" dirty="0" smtClean="0"/>
              <a:t>Adaptive bit- and power loading</a:t>
            </a:r>
          </a:p>
          <a:p>
            <a:pPr marL="596900" lvl="2" indent="-342900">
              <a:spcBef>
                <a:spcPts val="300"/>
              </a:spcBef>
              <a:buClr>
                <a:srgbClr val="00B0F0"/>
              </a:buClr>
              <a:buFont typeface="Symbol" pitchFamily="18" charset="2"/>
              <a:buChar char="-"/>
            </a:pPr>
            <a:r>
              <a:rPr lang="en-US" sz="1800" dirty="0" smtClean="0"/>
              <a:t>based </a:t>
            </a:r>
            <a:r>
              <a:rPr lang="en-US" sz="1800" dirty="0"/>
              <a:t>on feedback </a:t>
            </a:r>
            <a:r>
              <a:rPr lang="en-US" sz="1800" dirty="0" smtClean="0"/>
              <a:t>of EVM measured </a:t>
            </a:r>
            <a:r>
              <a:rPr lang="en-US" sz="1800" dirty="0"/>
              <a:t>per </a:t>
            </a:r>
            <a:r>
              <a:rPr lang="en-US" sz="1800" dirty="0" smtClean="0"/>
              <a:t>SC (or SC group) after </a:t>
            </a:r>
            <a:r>
              <a:rPr lang="en-US" sz="1800" dirty="0"/>
              <a:t>the </a:t>
            </a:r>
            <a:r>
              <a:rPr lang="en-US" sz="1800" dirty="0" smtClean="0"/>
              <a:t>FDE</a:t>
            </a:r>
          </a:p>
          <a:p>
            <a:pPr marL="596900" lvl="2" indent="-342900">
              <a:spcBef>
                <a:spcPts val="300"/>
              </a:spcBef>
              <a:buClr>
                <a:srgbClr val="00B0F0"/>
              </a:buClr>
              <a:buFont typeface="Symbol" pitchFamily="18" charset="2"/>
              <a:buChar char="-"/>
            </a:pPr>
            <a:r>
              <a:rPr lang="en-US" sz="1800" dirty="0" smtClean="0"/>
              <a:t>Loading algorithm </a:t>
            </a:r>
            <a:r>
              <a:rPr lang="en-US" sz="1800" dirty="0"/>
              <a:t>determines the power and modulation formats for the data transport on each </a:t>
            </a:r>
            <a:r>
              <a:rPr lang="en-US" sz="1800" dirty="0" smtClean="0"/>
              <a:t>SC or SC group</a:t>
            </a:r>
            <a:endParaRPr lang="en-US" sz="1800" dirty="0"/>
          </a:p>
          <a:p>
            <a:pPr marL="596900" lvl="2" indent="-342900">
              <a:spcBef>
                <a:spcPts val="300"/>
              </a:spcBef>
              <a:buClr>
                <a:srgbClr val="00B0F0"/>
              </a:buClr>
              <a:buFont typeface="Symbol" pitchFamily="18" charset="2"/>
              <a:buChar char="-"/>
            </a:pPr>
            <a:r>
              <a:rPr lang="en-US" sz="1800" dirty="0" smtClean="0"/>
              <a:t>Loading algorithm maximizes the throughput so that a constant target bit error rate (BER) is reached</a:t>
            </a:r>
            <a:endParaRPr lang="en-US" sz="1800" b="0" dirty="0" smtClean="0">
              <a:solidFill>
                <a:schemeClr val="tx1"/>
              </a:solidFill>
            </a:endParaRPr>
          </a:p>
          <a:p>
            <a:pPr marL="342900" indent="-342900">
              <a:spcBef>
                <a:spcPts val="300"/>
              </a:spcBef>
              <a:buClr>
                <a:srgbClr val="00B0F0"/>
              </a:buClr>
              <a:buFont typeface="Wingdings" pitchFamily="2" charset="2"/>
              <a:buChar char="§"/>
            </a:pPr>
            <a:endParaRPr lang="en-US" b="0" dirty="0">
              <a:solidFill>
                <a:schemeClr val="tx1"/>
              </a:solidFill>
            </a:endParaRPr>
          </a:p>
          <a:p>
            <a:pPr marL="342900" indent="-342900">
              <a:spcBef>
                <a:spcPts val="300"/>
              </a:spcBef>
              <a:buClr>
                <a:srgbClr val="00B0F0"/>
              </a:buClr>
              <a:buFont typeface="Wingdings" pitchFamily="2" charset="2"/>
              <a:buChar char="§"/>
            </a:pPr>
            <a:endParaRPr lang="de-DE" b="0" dirty="0">
              <a:solidFill>
                <a:schemeClr val="tx1"/>
              </a:solidFill>
            </a:endParaRPr>
          </a:p>
          <a:p>
            <a:pPr marL="342900" indent="-342900">
              <a:spcBef>
                <a:spcPts val="300"/>
              </a:spcBef>
              <a:buClr>
                <a:srgbClr val="00B0F0"/>
              </a:buClr>
              <a:buFont typeface="Wingdings" pitchFamily="2" charset="2"/>
              <a:buChar char="§"/>
            </a:pPr>
            <a:endParaRPr lang="en-US" sz="900" b="0" dirty="0" smtClean="0"/>
          </a:p>
          <a:p>
            <a:pPr marL="342900" indent="-342900">
              <a:spcBef>
                <a:spcPts val="300"/>
              </a:spcBef>
              <a:buClr>
                <a:srgbClr val="00B0F0"/>
              </a:buClr>
              <a:buFont typeface="Wingdings" pitchFamily="2" charset="2"/>
              <a:buChar char="§"/>
            </a:pPr>
            <a:endParaRPr lang="en-US" sz="900" b="0" dirty="0"/>
          </a:p>
          <a:p>
            <a:pPr marL="342900" indent="-342900">
              <a:spcBef>
                <a:spcPts val="300"/>
              </a:spcBef>
              <a:buClr>
                <a:srgbClr val="00B0F0"/>
              </a:buClr>
              <a:buFont typeface="Wingdings" pitchFamily="2" charset="2"/>
              <a:buChar char="§"/>
            </a:pPr>
            <a:endParaRPr lang="en-US" b="0" dirty="0"/>
          </a:p>
        </p:txBody>
      </p:sp>
    </p:spTree>
    <p:extLst>
      <p:ext uri="{BB962C8B-B14F-4D97-AF65-F5344CB8AC3E}">
        <p14:creationId xmlns:p14="http://schemas.microsoft.com/office/powerpoint/2010/main" val="26522608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0254" y="780336"/>
            <a:ext cx="8229600" cy="1143000"/>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ＭＳ Ｐゴシック" charset="0"/>
              </a:defRPr>
            </a:lvl1pPr>
            <a:lvl2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2pPr>
            <a:lvl3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3pPr>
            <a:lvl4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4pPr>
            <a:lvl5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5pPr>
            <a:lvl6pPr marL="457200" algn="ctr" rtl="0" eaLnBrk="1" fontAlgn="base" hangingPunct="1">
              <a:spcBef>
                <a:spcPct val="0"/>
              </a:spcBef>
              <a:spcAft>
                <a:spcPct val="0"/>
              </a:spcAft>
              <a:defRPr sz="3600">
                <a:solidFill>
                  <a:schemeClr val="tx2"/>
                </a:solidFill>
                <a:latin typeface="Times New Roman" charset="0"/>
                <a:ea typeface="ＭＳ Ｐゴシック" charset="0"/>
              </a:defRPr>
            </a:lvl6pPr>
            <a:lvl7pPr marL="914400" algn="ctr" rtl="0" eaLnBrk="1" fontAlgn="base" hangingPunct="1">
              <a:spcBef>
                <a:spcPct val="0"/>
              </a:spcBef>
              <a:spcAft>
                <a:spcPct val="0"/>
              </a:spcAft>
              <a:defRPr sz="3600">
                <a:solidFill>
                  <a:schemeClr val="tx2"/>
                </a:solidFill>
                <a:latin typeface="Times New Roman" charset="0"/>
                <a:ea typeface="ＭＳ Ｐゴシック" charset="0"/>
              </a:defRPr>
            </a:lvl7pPr>
            <a:lvl8pPr marL="1371600" algn="ctr" rtl="0" eaLnBrk="1" fontAlgn="base" hangingPunct="1">
              <a:spcBef>
                <a:spcPct val="0"/>
              </a:spcBef>
              <a:spcAft>
                <a:spcPct val="0"/>
              </a:spcAft>
              <a:defRPr sz="3600">
                <a:solidFill>
                  <a:schemeClr val="tx2"/>
                </a:solidFill>
                <a:latin typeface="Times New Roman" charset="0"/>
                <a:ea typeface="ＭＳ Ｐゴシック" charset="0"/>
              </a:defRPr>
            </a:lvl8pPr>
            <a:lvl9pPr marL="1828800" algn="ctr" rtl="0" eaLnBrk="1" fontAlgn="base" hangingPunct="1">
              <a:spcBef>
                <a:spcPct val="0"/>
              </a:spcBef>
              <a:spcAft>
                <a:spcPct val="0"/>
              </a:spcAft>
              <a:defRPr sz="3600">
                <a:solidFill>
                  <a:schemeClr val="tx2"/>
                </a:solidFill>
                <a:latin typeface="Times New Roman" charset="0"/>
                <a:ea typeface="ＭＳ Ｐゴシック" charset="0"/>
              </a:defRPr>
            </a:lvl9pPr>
          </a:lstStyle>
          <a:p>
            <a:r>
              <a:rPr lang="en-GB" sz="2800" kern="0" dirty="0" smtClean="0"/>
              <a:t>Frame structure</a:t>
            </a:r>
            <a:endParaRPr lang="en-GB" sz="2800" kern="0" dirty="0"/>
          </a:p>
        </p:txBody>
      </p:sp>
      <p:sp>
        <p:nvSpPr>
          <p:cNvPr id="6" name="Content Placeholder 1"/>
          <p:cNvSpPr txBox="1">
            <a:spLocks/>
          </p:cNvSpPr>
          <p:nvPr/>
        </p:nvSpPr>
        <p:spPr>
          <a:xfrm>
            <a:off x="289249" y="2204864"/>
            <a:ext cx="8675239" cy="4516455"/>
          </a:xfrm>
          <a:prstGeom prst="rect">
            <a:avLst/>
          </a:prstGeom>
        </p:spPr>
        <p:txBody>
          <a:bodyPr/>
          <a:lstStyle>
            <a:lvl1pPr marL="287338" indent="-287338" algn="l" rtl="0" eaLnBrk="1" fontAlgn="base" hangingPunct="1">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1" fontAlgn="base" hangingPunct="1">
              <a:spcBef>
                <a:spcPts val="600"/>
              </a:spcBef>
              <a:spcAft>
                <a:spcPct val="0"/>
              </a:spcAft>
              <a:buClr>
                <a:srgbClr val="6D6E71"/>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kern="1200">
                <a:solidFill>
                  <a:srgbClr val="262626"/>
                </a:solidFill>
                <a:latin typeface="Arial" pitchFamily="34" charset="0"/>
                <a:ea typeface="+mn-ea"/>
                <a:cs typeface="+mn-cs"/>
              </a:defRPr>
            </a:lvl3pPr>
            <a:lvl4pPr marL="627063" marR="0" indent="-177800" algn="ctr"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lang="de-DE" sz="2000" kern="1200">
                <a:solidFill>
                  <a:srgbClr val="262626"/>
                </a:solidFill>
                <a:latin typeface="+mn-lt"/>
                <a:ea typeface="+mn-ea"/>
                <a:cs typeface="+mn-cs"/>
              </a:defRPr>
            </a:lvl4pPr>
            <a:lvl5pPr marL="627063" indent="176213" algn="l" rtl="0" eaLnBrk="1" fontAlgn="base" hangingPunct="1">
              <a:spcBef>
                <a:spcPts val="600"/>
              </a:spcBef>
              <a:spcAft>
                <a:spcPct val="0"/>
              </a:spcAft>
              <a:buClr>
                <a:srgbClr val="6D6E71"/>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spcBef>
                <a:spcPts val="300"/>
              </a:spcBef>
              <a:buClr>
                <a:srgbClr val="00B0F0"/>
              </a:buClr>
              <a:buFont typeface="Wingdings" pitchFamily="2" charset="2"/>
              <a:buChar char="§"/>
            </a:pPr>
            <a:r>
              <a:rPr lang="en-US" dirty="0" smtClean="0"/>
              <a:t>Preamble</a:t>
            </a:r>
            <a:r>
              <a:rPr lang="en-US" b="0" dirty="0" smtClean="0"/>
              <a:t> for coarse </a:t>
            </a:r>
            <a:r>
              <a:rPr lang="en-US" b="0" dirty="0"/>
              <a:t>synchronization and channel </a:t>
            </a:r>
            <a:r>
              <a:rPr lang="en-US" b="0" dirty="0" smtClean="0"/>
              <a:t>estimation</a:t>
            </a:r>
          </a:p>
          <a:p>
            <a:pPr marL="596900" lvl="2" indent="-342900">
              <a:spcBef>
                <a:spcPts val="300"/>
              </a:spcBef>
              <a:buClr>
                <a:srgbClr val="00B0F0"/>
              </a:buClr>
              <a:buFont typeface="Symbol" pitchFamily="18" charset="2"/>
              <a:buChar char="-"/>
            </a:pPr>
            <a:r>
              <a:rPr lang="en-US" sz="1800" b="0" dirty="0" smtClean="0"/>
              <a:t>the </a:t>
            </a:r>
            <a:r>
              <a:rPr lang="en-US" sz="1800" b="0" dirty="0"/>
              <a:t>preamble </a:t>
            </a:r>
            <a:r>
              <a:rPr lang="en-US" sz="1800" b="0" dirty="0" smtClean="0"/>
              <a:t>of </a:t>
            </a:r>
            <a:r>
              <a:rPr lang="en-US" sz="1800" b="0" dirty="0"/>
              <a:t>the coax mode in </a:t>
            </a:r>
            <a:r>
              <a:rPr lang="en-US" sz="1800" b="0" dirty="0" smtClean="0"/>
              <a:t>G.hn is used.</a:t>
            </a:r>
          </a:p>
          <a:p>
            <a:pPr marL="596900" lvl="2" indent="-342900">
              <a:spcBef>
                <a:spcPts val="300"/>
              </a:spcBef>
              <a:buClr>
                <a:srgbClr val="00B0F0"/>
              </a:buClr>
              <a:buFont typeface="Symbol" pitchFamily="18" charset="2"/>
              <a:buChar char="-"/>
            </a:pPr>
            <a:r>
              <a:rPr lang="en-US" sz="1800" b="0" dirty="0" smtClean="0"/>
              <a:t>optimization is done for operation at </a:t>
            </a:r>
            <a:r>
              <a:rPr lang="en-US" sz="1800" b="0" dirty="0"/>
              <a:t>low SNR</a:t>
            </a:r>
            <a:r>
              <a:rPr lang="en-US" sz="1800" b="0" dirty="0" smtClean="0"/>
              <a:t>.</a:t>
            </a:r>
            <a:r>
              <a:rPr lang="en-US" sz="1800" dirty="0"/>
              <a:t> </a:t>
            </a:r>
            <a:endParaRPr lang="en-US" sz="1800" dirty="0" smtClean="0"/>
          </a:p>
          <a:p>
            <a:pPr marL="596900" lvl="2" indent="-342900">
              <a:spcBef>
                <a:spcPts val="300"/>
              </a:spcBef>
              <a:buClr>
                <a:srgbClr val="00B0F0"/>
              </a:buClr>
              <a:buFont typeface="Symbol" pitchFamily="18" charset="2"/>
              <a:buChar char="-"/>
            </a:pPr>
            <a:r>
              <a:rPr lang="en-US" sz="1800" b="0" dirty="0" smtClean="0"/>
              <a:t>the final </a:t>
            </a:r>
            <a:r>
              <a:rPr lang="en-US" sz="1800" b="0" dirty="0"/>
              <a:t>OFDM symbol </a:t>
            </a:r>
            <a:r>
              <a:rPr lang="en-US" sz="1800" b="0" dirty="0" smtClean="0"/>
              <a:t>in the preamble is </a:t>
            </a:r>
            <a:r>
              <a:rPr lang="en-US" sz="1800" b="0" dirty="0"/>
              <a:t>used for channel </a:t>
            </a:r>
            <a:r>
              <a:rPr lang="en-US" sz="1800" b="0" dirty="0" smtClean="0"/>
              <a:t>estimation</a:t>
            </a:r>
          </a:p>
          <a:p>
            <a:pPr marL="596900" lvl="2" indent="-342900">
              <a:spcBef>
                <a:spcPts val="300"/>
              </a:spcBef>
              <a:buClr>
                <a:srgbClr val="00B0F0"/>
              </a:buClr>
              <a:buFont typeface="Symbol" pitchFamily="18" charset="2"/>
              <a:buChar char="-"/>
            </a:pPr>
            <a:r>
              <a:rPr lang="en-US" sz="1800" dirty="0"/>
              <a:t>enables the Rx to decode </a:t>
            </a:r>
            <a:r>
              <a:rPr lang="en-US" sz="1800" dirty="0" smtClean="0"/>
              <a:t>both, the header and data in SISO mode</a:t>
            </a:r>
            <a:endParaRPr lang="en-US" sz="1800" b="0" dirty="0" smtClean="0"/>
          </a:p>
          <a:p>
            <a:pPr marL="596900" lvl="2" indent="-342900">
              <a:spcBef>
                <a:spcPts val="300"/>
              </a:spcBef>
              <a:buClr>
                <a:srgbClr val="00B0F0"/>
              </a:buClr>
              <a:buFont typeface="Symbol" pitchFamily="18" charset="2"/>
              <a:buChar char="-"/>
            </a:pPr>
            <a:endParaRPr lang="en-US" sz="800" b="0" dirty="0" smtClean="0"/>
          </a:p>
          <a:p>
            <a:pPr marL="342900" indent="-342900">
              <a:spcBef>
                <a:spcPts val="300"/>
              </a:spcBef>
              <a:buClr>
                <a:srgbClr val="00B0F0"/>
              </a:buClr>
              <a:buFont typeface="Wingdings" pitchFamily="2" charset="2"/>
              <a:buChar char="§"/>
            </a:pPr>
            <a:r>
              <a:rPr lang="en-US" dirty="0" smtClean="0"/>
              <a:t>Header</a:t>
            </a:r>
            <a:r>
              <a:rPr lang="en-US" b="0" dirty="0" smtClean="0"/>
              <a:t> for control information</a:t>
            </a:r>
          </a:p>
          <a:p>
            <a:pPr marL="596900" lvl="2" indent="-342900">
              <a:spcBef>
                <a:spcPts val="300"/>
              </a:spcBef>
              <a:buClr>
                <a:srgbClr val="00B0F0"/>
              </a:buClr>
              <a:buFont typeface="Symbol" pitchFamily="18" charset="2"/>
              <a:buChar char="-"/>
            </a:pPr>
            <a:r>
              <a:rPr lang="en-US" sz="1800" b="0" dirty="0" smtClean="0"/>
              <a:t>setup </a:t>
            </a:r>
            <a:r>
              <a:rPr lang="en-US" sz="1800" b="0" dirty="0"/>
              <a:t>the link and to decode the </a:t>
            </a:r>
            <a:r>
              <a:rPr lang="en-US" sz="1800" b="0" dirty="0" smtClean="0"/>
              <a:t>data.</a:t>
            </a:r>
          </a:p>
          <a:p>
            <a:pPr marL="596900" lvl="2" indent="-342900">
              <a:spcBef>
                <a:spcPts val="300"/>
              </a:spcBef>
              <a:buClr>
                <a:srgbClr val="00B0F0"/>
              </a:buClr>
              <a:buFont typeface="Symbol" pitchFamily="18" charset="2"/>
              <a:buChar char="-"/>
            </a:pPr>
            <a:r>
              <a:rPr lang="en-US" sz="1800" dirty="0" smtClean="0"/>
              <a:t>p</a:t>
            </a:r>
            <a:r>
              <a:rPr lang="en-US" sz="1800" b="0" dirty="0" smtClean="0"/>
              <a:t>re-coding is optional for </a:t>
            </a:r>
            <a:r>
              <a:rPr lang="en-US" sz="1800" b="0" dirty="0"/>
              <a:t>optimization at low </a:t>
            </a:r>
            <a:r>
              <a:rPr lang="en-US" sz="1800" b="0" dirty="0" smtClean="0"/>
              <a:t>SNR. </a:t>
            </a:r>
          </a:p>
          <a:p>
            <a:pPr marL="596900" lvl="2" indent="-342900">
              <a:spcBef>
                <a:spcPts val="300"/>
              </a:spcBef>
              <a:buClr>
                <a:srgbClr val="00B0F0"/>
              </a:buClr>
              <a:buFont typeface="Symbol" pitchFamily="18" charset="2"/>
              <a:buChar char="-"/>
            </a:pPr>
            <a:r>
              <a:rPr lang="en-US" sz="1800" b="0" dirty="0" smtClean="0"/>
              <a:t>same numerology is used like </a:t>
            </a:r>
            <a:r>
              <a:rPr lang="en-US" sz="1800" b="0" dirty="0"/>
              <a:t>in the last preamble </a:t>
            </a:r>
            <a:r>
              <a:rPr lang="en-US" sz="1800" b="0" dirty="0" smtClean="0"/>
              <a:t>symbol.</a:t>
            </a:r>
          </a:p>
          <a:p>
            <a:pPr marL="596900" lvl="2" indent="-342900">
              <a:spcBef>
                <a:spcPts val="300"/>
              </a:spcBef>
              <a:buClr>
                <a:srgbClr val="00B0F0"/>
              </a:buClr>
              <a:buFont typeface="Symbol" pitchFamily="18" charset="2"/>
              <a:buChar char="-"/>
            </a:pPr>
            <a:r>
              <a:rPr lang="en-US" sz="1800" b="0" dirty="0" smtClean="0"/>
              <a:t>header information is transparent and defined by the MAC.</a:t>
            </a:r>
          </a:p>
          <a:p>
            <a:pPr marL="342900" indent="-342900">
              <a:spcBef>
                <a:spcPts val="300"/>
              </a:spcBef>
              <a:buClr>
                <a:srgbClr val="00B0F0"/>
              </a:buClr>
              <a:buFont typeface="Wingdings" pitchFamily="2" charset="2"/>
              <a:buChar char="§"/>
            </a:pPr>
            <a:endParaRPr lang="en-US" sz="800" b="0" dirty="0" smtClean="0"/>
          </a:p>
          <a:p>
            <a:pPr marL="342900" indent="-342900">
              <a:spcBef>
                <a:spcPts val="300"/>
              </a:spcBef>
              <a:buClr>
                <a:srgbClr val="00B0F0"/>
              </a:buClr>
              <a:buFont typeface="Wingdings" pitchFamily="2" charset="2"/>
              <a:buChar char="§"/>
            </a:pPr>
            <a:r>
              <a:rPr lang="en-US" dirty="0" smtClean="0"/>
              <a:t>Data </a:t>
            </a:r>
            <a:r>
              <a:rPr lang="en-US" b="0" dirty="0" smtClean="0"/>
              <a:t>with additional reference signals</a:t>
            </a:r>
          </a:p>
          <a:p>
            <a:pPr marL="596900" lvl="2" indent="-342900">
              <a:spcBef>
                <a:spcPts val="300"/>
              </a:spcBef>
              <a:buClr>
                <a:srgbClr val="00B0F0"/>
              </a:buClr>
              <a:buFont typeface="Symbol" pitchFamily="18" charset="2"/>
              <a:buChar char="-"/>
            </a:pPr>
            <a:r>
              <a:rPr lang="en-US" sz="1800" dirty="0" smtClean="0"/>
              <a:t>used for </a:t>
            </a:r>
            <a:r>
              <a:rPr lang="en-US" sz="1800" b="0" dirty="0" smtClean="0"/>
              <a:t>MIMO and correction of the sampling frequency offset (SFO)</a:t>
            </a:r>
            <a:endParaRPr lang="en-US" sz="1800" b="0" dirty="0">
              <a:solidFill>
                <a:schemeClr val="tx1"/>
              </a:solidFill>
            </a:endParaRPr>
          </a:p>
          <a:p>
            <a:pPr marL="342900" indent="-342900">
              <a:spcBef>
                <a:spcPts val="300"/>
              </a:spcBef>
              <a:buClr>
                <a:srgbClr val="00B0F0"/>
              </a:buClr>
              <a:buFont typeface="Wingdings" pitchFamily="2" charset="2"/>
              <a:buChar char="§"/>
            </a:pPr>
            <a:endParaRPr lang="de-DE" b="0" dirty="0">
              <a:solidFill>
                <a:schemeClr val="tx1"/>
              </a:solidFill>
            </a:endParaRPr>
          </a:p>
          <a:p>
            <a:pPr marL="342900" indent="-342900">
              <a:spcBef>
                <a:spcPts val="300"/>
              </a:spcBef>
              <a:buClr>
                <a:srgbClr val="00B0F0"/>
              </a:buClr>
              <a:buFont typeface="Wingdings" pitchFamily="2" charset="2"/>
              <a:buChar char="§"/>
            </a:pPr>
            <a:endParaRPr lang="en-US" sz="900" b="0" dirty="0" smtClean="0"/>
          </a:p>
          <a:p>
            <a:pPr marL="342900" indent="-342900">
              <a:spcBef>
                <a:spcPts val="300"/>
              </a:spcBef>
              <a:buClr>
                <a:srgbClr val="00B0F0"/>
              </a:buClr>
              <a:buFont typeface="Wingdings" pitchFamily="2" charset="2"/>
              <a:buChar char="§"/>
            </a:pPr>
            <a:endParaRPr lang="en-US" sz="900" b="0" dirty="0"/>
          </a:p>
          <a:p>
            <a:pPr marL="342900" indent="-342900">
              <a:spcBef>
                <a:spcPts val="300"/>
              </a:spcBef>
              <a:buClr>
                <a:srgbClr val="00B0F0"/>
              </a:buClr>
              <a:buFont typeface="Wingdings" pitchFamily="2" charset="2"/>
              <a:buChar char="§"/>
            </a:pPr>
            <a:endParaRPr lang="en-US" b="0" dirty="0"/>
          </a:p>
        </p:txBody>
      </p:sp>
      <p:pic>
        <p:nvPicPr>
          <p:cNvPr id="7" name="Grafik 6"/>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412776"/>
            <a:ext cx="6696744" cy="711892"/>
          </a:xfrm>
          <a:prstGeom prst="rect">
            <a:avLst/>
          </a:prstGeom>
          <a:noFill/>
          <a:ln>
            <a:noFill/>
          </a:ln>
        </p:spPr>
      </p:pic>
    </p:spTree>
    <p:extLst>
      <p:ext uri="{BB962C8B-B14F-4D97-AF65-F5344CB8AC3E}">
        <p14:creationId xmlns:p14="http://schemas.microsoft.com/office/powerpoint/2010/main" val="11369594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0254" y="780336"/>
            <a:ext cx="8229600" cy="1143000"/>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ＭＳ Ｐゴシック" charset="0"/>
              </a:defRPr>
            </a:lvl1pPr>
            <a:lvl2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2pPr>
            <a:lvl3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3pPr>
            <a:lvl4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4pPr>
            <a:lvl5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5pPr>
            <a:lvl6pPr marL="457200" algn="ctr" rtl="0" eaLnBrk="1" fontAlgn="base" hangingPunct="1">
              <a:spcBef>
                <a:spcPct val="0"/>
              </a:spcBef>
              <a:spcAft>
                <a:spcPct val="0"/>
              </a:spcAft>
              <a:defRPr sz="3600">
                <a:solidFill>
                  <a:schemeClr val="tx2"/>
                </a:solidFill>
                <a:latin typeface="Times New Roman" charset="0"/>
                <a:ea typeface="ＭＳ Ｐゴシック" charset="0"/>
              </a:defRPr>
            </a:lvl6pPr>
            <a:lvl7pPr marL="914400" algn="ctr" rtl="0" eaLnBrk="1" fontAlgn="base" hangingPunct="1">
              <a:spcBef>
                <a:spcPct val="0"/>
              </a:spcBef>
              <a:spcAft>
                <a:spcPct val="0"/>
              </a:spcAft>
              <a:defRPr sz="3600">
                <a:solidFill>
                  <a:schemeClr val="tx2"/>
                </a:solidFill>
                <a:latin typeface="Times New Roman" charset="0"/>
                <a:ea typeface="ＭＳ Ｐゴシック" charset="0"/>
              </a:defRPr>
            </a:lvl7pPr>
            <a:lvl8pPr marL="1371600" algn="ctr" rtl="0" eaLnBrk="1" fontAlgn="base" hangingPunct="1">
              <a:spcBef>
                <a:spcPct val="0"/>
              </a:spcBef>
              <a:spcAft>
                <a:spcPct val="0"/>
              </a:spcAft>
              <a:defRPr sz="3600">
                <a:solidFill>
                  <a:schemeClr val="tx2"/>
                </a:solidFill>
                <a:latin typeface="Times New Roman" charset="0"/>
                <a:ea typeface="ＭＳ Ｐゴシック" charset="0"/>
              </a:defRPr>
            </a:lvl8pPr>
            <a:lvl9pPr marL="1828800" algn="ctr" rtl="0" eaLnBrk="1" fontAlgn="base" hangingPunct="1">
              <a:spcBef>
                <a:spcPct val="0"/>
              </a:spcBef>
              <a:spcAft>
                <a:spcPct val="0"/>
              </a:spcAft>
              <a:defRPr sz="3600">
                <a:solidFill>
                  <a:schemeClr val="tx2"/>
                </a:solidFill>
                <a:latin typeface="Times New Roman" charset="0"/>
                <a:ea typeface="ＭＳ Ｐゴシック" charset="0"/>
              </a:defRPr>
            </a:lvl9pPr>
          </a:lstStyle>
          <a:p>
            <a:r>
              <a:rPr lang="en-GB" sz="2800" kern="0" dirty="0" smtClean="0"/>
              <a:t>Used-bandwidth adaptation</a:t>
            </a:r>
            <a:endParaRPr lang="en-GB" sz="2800" kern="0" dirty="0"/>
          </a:p>
        </p:txBody>
      </p:sp>
      <p:sp>
        <p:nvSpPr>
          <p:cNvPr id="6" name="Content Placeholder 1"/>
          <p:cNvSpPr txBox="1">
            <a:spLocks/>
          </p:cNvSpPr>
          <p:nvPr/>
        </p:nvSpPr>
        <p:spPr>
          <a:xfrm>
            <a:off x="3563888" y="1484784"/>
            <a:ext cx="5400600" cy="4516455"/>
          </a:xfrm>
          <a:prstGeom prst="rect">
            <a:avLst/>
          </a:prstGeom>
        </p:spPr>
        <p:txBody>
          <a:bodyPr/>
          <a:lstStyle>
            <a:lvl1pPr marL="287338" indent="-287338" algn="l" rtl="0" eaLnBrk="1" fontAlgn="base" hangingPunct="1">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1" fontAlgn="base" hangingPunct="1">
              <a:spcBef>
                <a:spcPts val="600"/>
              </a:spcBef>
              <a:spcAft>
                <a:spcPct val="0"/>
              </a:spcAft>
              <a:buClr>
                <a:srgbClr val="6D6E71"/>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kern="1200">
                <a:solidFill>
                  <a:srgbClr val="262626"/>
                </a:solidFill>
                <a:latin typeface="Arial" pitchFamily="34" charset="0"/>
                <a:ea typeface="+mn-ea"/>
                <a:cs typeface="+mn-cs"/>
              </a:defRPr>
            </a:lvl3pPr>
            <a:lvl4pPr marL="627063" marR="0" indent="-177800" algn="ctr"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lang="de-DE" sz="2000" kern="1200">
                <a:solidFill>
                  <a:srgbClr val="262626"/>
                </a:solidFill>
                <a:latin typeface="+mn-lt"/>
                <a:ea typeface="+mn-ea"/>
                <a:cs typeface="+mn-cs"/>
              </a:defRPr>
            </a:lvl4pPr>
            <a:lvl5pPr marL="627063" indent="176213" algn="l" rtl="0" eaLnBrk="1" fontAlgn="base" hangingPunct="1">
              <a:spcBef>
                <a:spcPts val="600"/>
              </a:spcBef>
              <a:spcAft>
                <a:spcPct val="0"/>
              </a:spcAft>
              <a:buClr>
                <a:srgbClr val="6D6E71"/>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spcBef>
                <a:spcPts val="300"/>
              </a:spcBef>
              <a:buClr>
                <a:srgbClr val="00B0F0"/>
              </a:buClr>
              <a:buFont typeface="Wingdings" pitchFamily="2" charset="2"/>
              <a:buChar char="§"/>
            </a:pPr>
            <a:r>
              <a:rPr lang="en-US" sz="1800" b="0" dirty="0" smtClean="0"/>
              <a:t>In NLOS and if the LOS signal is weak</a:t>
            </a:r>
          </a:p>
          <a:p>
            <a:pPr marL="342900" indent="-342900">
              <a:spcBef>
                <a:spcPts val="300"/>
              </a:spcBef>
              <a:buClr>
                <a:srgbClr val="00B0F0"/>
              </a:buClr>
              <a:buFont typeface="Wingdings" pitchFamily="2" charset="2"/>
              <a:buChar char="§"/>
            </a:pPr>
            <a:r>
              <a:rPr lang="en-US" sz="1800" b="0" dirty="0" smtClean="0"/>
              <a:t>Path </a:t>
            </a:r>
            <a:r>
              <a:rPr lang="en-US" sz="1800" b="0" dirty="0"/>
              <a:t>loss is </a:t>
            </a:r>
            <a:r>
              <a:rPr lang="en-US" sz="1800" b="0" dirty="0" smtClean="0"/>
              <a:t>high </a:t>
            </a:r>
          </a:p>
          <a:p>
            <a:pPr marL="342900" indent="-342900">
              <a:spcBef>
                <a:spcPts val="300"/>
              </a:spcBef>
              <a:buClr>
                <a:srgbClr val="00B0F0"/>
              </a:buClr>
              <a:buFont typeface="Wingdings" pitchFamily="2" charset="2"/>
              <a:buChar char="§"/>
            </a:pPr>
            <a:r>
              <a:rPr lang="en-US" sz="1800" b="0" dirty="0" smtClean="0"/>
              <a:t>Transmission is possible only over a small bandwidth (10 MHz and less).</a:t>
            </a:r>
          </a:p>
          <a:p>
            <a:pPr marL="342900" indent="-342900">
              <a:spcBef>
                <a:spcPts val="300"/>
              </a:spcBef>
              <a:buClr>
                <a:srgbClr val="00B0F0"/>
              </a:buClr>
              <a:buFont typeface="Wingdings" pitchFamily="2" charset="2"/>
              <a:buChar char="§"/>
            </a:pPr>
            <a:r>
              <a:rPr lang="en-US" sz="1800" b="0" dirty="0" smtClean="0">
                <a:solidFill>
                  <a:schemeClr val="tx1"/>
                </a:solidFill>
              </a:rPr>
              <a:t>Preamble</a:t>
            </a:r>
            <a:r>
              <a:rPr lang="en-US" sz="1800" b="0" dirty="0">
                <a:solidFill>
                  <a:schemeClr val="tx1"/>
                </a:solidFill>
              </a:rPr>
              <a:t>, header and data </a:t>
            </a:r>
            <a:r>
              <a:rPr lang="en-US" sz="1800" b="0" dirty="0" smtClean="0">
                <a:solidFill>
                  <a:schemeClr val="tx1"/>
                </a:solidFill>
              </a:rPr>
              <a:t>use the full </a:t>
            </a:r>
            <a:r>
              <a:rPr lang="en-US" sz="1800" b="0" dirty="0">
                <a:solidFill>
                  <a:schemeClr val="tx1"/>
                </a:solidFill>
              </a:rPr>
              <a:t>power and </a:t>
            </a:r>
            <a:r>
              <a:rPr lang="en-US" sz="1800" b="0" dirty="0" smtClean="0">
                <a:solidFill>
                  <a:schemeClr val="tx1"/>
                </a:solidFill>
              </a:rPr>
              <a:t>operate at reduced </a:t>
            </a:r>
            <a:r>
              <a:rPr lang="en-US" sz="1800" b="0" dirty="0">
                <a:solidFill>
                  <a:schemeClr val="tx1"/>
                </a:solidFill>
              </a:rPr>
              <a:t>bandwidth. </a:t>
            </a:r>
            <a:endParaRPr lang="en-US" sz="1800" b="0" dirty="0" smtClean="0">
              <a:solidFill>
                <a:schemeClr val="tx1"/>
              </a:solidFill>
            </a:endParaRPr>
          </a:p>
          <a:p>
            <a:pPr marL="342900" indent="-342900">
              <a:spcBef>
                <a:spcPts val="300"/>
              </a:spcBef>
              <a:buClr>
                <a:srgbClr val="00B0F0"/>
              </a:buClr>
              <a:buFont typeface="Wingdings" pitchFamily="2" charset="2"/>
              <a:buChar char="§"/>
            </a:pPr>
            <a:r>
              <a:rPr lang="en-US" sz="1800" b="0" dirty="0" smtClean="0"/>
              <a:t>It is proposed to adapt the used bandwidth and power by adopting a generic approach.</a:t>
            </a:r>
          </a:p>
          <a:p>
            <a:pPr marL="342900" indent="-342900">
              <a:spcBef>
                <a:spcPts val="300"/>
              </a:spcBef>
              <a:buClr>
                <a:srgbClr val="00B0F0"/>
              </a:buClr>
              <a:buFont typeface="Wingdings" pitchFamily="2" charset="2"/>
              <a:buChar char="§"/>
            </a:pPr>
            <a:endParaRPr lang="en-US" sz="1800" b="0" dirty="0" smtClean="0">
              <a:solidFill>
                <a:schemeClr val="tx1"/>
              </a:solidFill>
            </a:endParaRPr>
          </a:p>
          <a:p>
            <a:pPr marL="342900" indent="-342900">
              <a:spcBef>
                <a:spcPts val="300"/>
              </a:spcBef>
              <a:buClr>
                <a:srgbClr val="00B0F0"/>
              </a:buClr>
              <a:buFont typeface="Wingdings" pitchFamily="2" charset="2"/>
              <a:buChar char="§"/>
            </a:pPr>
            <a:endParaRPr lang="en-US" sz="1800" b="0" dirty="0" smtClean="0"/>
          </a:p>
          <a:p>
            <a:pPr marL="342900" indent="-342900">
              <a:spcBef>
                <a:spcPts val="300"/>
              </a:spcBef>
              <a:buClr>
                <a:srgbClr val="00B0F0"/>
              </a:buClr>
              <a:buFont typeface="Wingdings" pitchFamily="2" charset="2"/>
              <a:buChar char="§"/>
            </a:pPr>
            <a:endParaRPr lang="en-US" sz="1800" b="0" dirty="0" smtClean="0"/>
          </a:p>
          <a:p>
            <a:pPr marL="342900" indent="-342900">
              <a:spcBef>
                <a:spcPts val="300"/>
              </a:spcBef>
              <a:buClr>
                <a:srgbClr val="00B0F0"/>
              </a:buClr>
              <a:buFont typeface="Wingdings" pitchFamily="2" charset="2"/>
              <a:buChar char="§"/>
            </a:pPr>
            <a:endParaRPr lang="en-US" sz="1800" b="0" dirty="0">
              <a:solidFill>
                <a:schemeClr val="tx1"/>
              </a:solidFill>
            </a:endParaRPr>
          </a:p>
          <a:p>
            <a:pPr marL="342900" indent="-342900">
              <a:spcBef>
                <a:spcPts val="300"/>
              </a:spcBef>
              <a:buClr>
                <a:srgbClr val="00B0F0"/>
              </a:buClr>
              <a:buFont typeface="Wingdings" pitchFamily="2" charset="2"/>
              <a:buChar char="§"/>
            </a:pPr>
            <a:endParaRPr lang="de-DE" sz="1800" b="0" dirty="0">
              <a:solidFill>
                <a:schemeClr val="tx1"/>
              </a:solidFill>
            </a:endParaRPr>
          </a:p>
          <a:p>
            <a:pPr marL="342900" indent="-342900">
              <a:spcBef>
                <a:spcPts val="300"/>
              </a:spcBef>
              <a:buClr>
                <a:srgbClr val="00B0F0"/>
              </a:buClr>
              <a:buFont typeface="Wingdings" pitchFamily="2" charset="2"/>
              <a:buChar char="§"/>
            </a:pPr>
            <a:endParaRPr lang="en-US" sz="1800" b="0" dirty="0" smtClean="0"/>
          </a:p>
          <a:p>
            <a:pPr marL="342900" indent="-342900">
              <a:spcBef>
                <a:spcPts val="300"/>
              </a:spcBef>
              <a:buClr>
                <a:srgbClr val="00B0F0"/>
              </a:buClr>
              <a:buFont typeface="Wingdings" pitchFamily="2" charset="2"/>
              <a:buChar char="§"/>
            </a:pPr>
            <a:endParaRPr lang="en-US" sz="1800" b="0" dirty="0"/>
          </a:p>
          <a:p>
            <a:pPr marL="342900" indent="-342900">
              <a:spcBef>
                <a:spcPts val="300"/>
              </a:spcBef>
              <a:buClr>
                <a:srgbClr val="00B0F0"/>
              </a:buClr>
              <a:buFont typeface="Wingdings" pitchFamily="2" charset="2"/>
              <a:buChar char="§"/>
            </a:pPr>
            <a:endParaRPr lang="en-US" sz="1800" b="0" dirty="0"/>
          </a:p>
        </p:txBody>
      </p:sp>
      <p:grpSp>
        <p:nvGrpSpPr>
          <p:cNvPr id="8" name="Gruppieren 7"/>
          <p:cNvGrpSpPr/>
          <p:nvPr/>
        </p:nvGrpSpPr>
        <p:grpSpPr>
          <a:xfrm>
            <a:off x="41408" y="1340768"/>
            <a:ext cx="3234448" cy="2908806"/>
            <a:chOff x="6732240" y="908720"/>
            <a:chExt cx="2408130" cy="2021920"/>
          </a:xfrm>
        </p:grpSpPr>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5262" t="-3" r="20039" b="31548"/>
            <a:stretch/>
          </p:blipFill>
          <p:spPr bwMode="auto">
            <a:xfrm>
              <a:off x="6732240" y="908720"/>
              <a:ext cx="2408130" cy="2021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hteck 9"/>
            <p:cNvSpPr/>
            <p:nvPr/>
          </p:nvSpPr>
          <p:spPr>
            <a:xfrm>
              <a:off x="7130004" y="980728"/>
              <a:ext cx="116683" cy="1656184"/>
            </a:xfrm>
            <a:prstGeom prst="rect">
              <a:avLst/>
            </a:prstGeom>
            <a:solidFill>
              <a:schemeClr val="tx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2"/>
                </a:solidFill>
              </a:endParaRPr>
            </a:p>
          </p:txBody>
        </p:sp>
      </p:grpSp>
      <p:sp>
        <p:nvSpPr>
          <p:cNvPr id="11" name="Content Placeholder 1"/>
          <p:cNvSpPr txBox="1">
            <a:spLocks/>
          </p:cNvSpPr>
          <p:nvPr/>
        </p:nvSpPr>
        <p:spPr>
          <a:xfrm>
            <a:off x="217241" y="4385153"/>
            <a:ext cx="8459215" cy="4516455"/>
          </a:xfrm>
          <a:prstGeom prst="rect">
            <a:avLst/>
          </a:prstGeom>
        </p:spPr>
        <p:txBody>
          <a:bodyPr/>
          <a:lstStyle>
            <a:lvl1pPr marL="287338" indent="-287338" algn="l" rtl="0" eaLnBrk="1" fontAlgn="base" hangingPunct="1">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1" fontAlgn="base" hangingPunct="1">
              <a:spcBef>
                <a:spcPts val="600"/>
              </a:spcBef>
              <a:spcAft>
                <a:spcPct val="0"/>
              </a:spcAft>
              <a:buClr>
                <a:srgbClr val="6D6E71"/>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kern="1200">
                <a:solidFill>
                  <a:srgbClr val="262626"/>
                </a:solidFill>
                <a:latin typeface="Arial" pitchFamily="34" charset="0"/>
                <a:ea typeface="+mn-ea"/>
                <a:cs typeface="+mn-cs"/>
              </a:defRPr>
            </a:lvl3pPr>
            <a:lvl4pPr marL="627063" marR="0" indent="-177800" algn="ctr"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lang="de-DE" sz="2000" kern="1200">
                <a:solidFill>
                  <a:srgbClr val="262626"/>
                </a:solidFill>
                <a:latin typeface="+mn-lt"/>
                <a:ea typeface="+mn-ea"/>
                <a:cs typeface="+mn-cs"/>
              </a:defRPr>
            </a:lvl4pPr>
            <a:lvl5pPr marL="627063" indent="176213" algn="l" rtl="0" eaLnBrk="1" fontAlgn="base" hangingPunct="1">
              <a:spcBef>
                <a:spcPts val="600"/>
              </a:spcBef>
              <a:spcAft>
                <a:spcPct val="0"/>
              </a:spcAft>
              <a:buClr>
                <a:srgbClr val="6D6E71"/>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spcBef>
                <a:spcPts val="300"/>
              </a:spcBef>
              <a:buClr>
                <a:srgbClr val="00B0F0"/>
              </a:buClr>
              <a:buFont typeface="Wingdings" pitchFamily="2" charset="2"/>
              <a:buChar char="§"/>
            </a:pPr>
            <a:r>
              <a:rPr lang="en-US" dirty="0" smtClean="0"/>
              <a:t>Possible approaches to be discussed</a:t>
            </a:r>
          </a:p>
          <a:p>
            <a:pPr marL="711200" lvl="2" indent="-457200">
              <a:spcBef>
                <a:spcPts val="300"/>
              </a:spcBef>
              <a:buClr>
                <a:srgbClr val="00B0F0"/>
              </a:buClr>
              <a:buFont typeface="+mj-lt"/>
              <a:buAutoNum type="arabicPeriod"/>
            </a:pPr>
            <a:r>
              <a:rPr lang="en-US" sz="1800" b="0" dirty="0" smtClean="0">
                <a:solidFill>
                  <a:schemeClr val="tx1"/>
                </a:solidFill>
              </a:rPr>
              <a:t>Reduce the # of used subcarriers and redistribute power when creating all signals (preamble, header and data).</a:t>
            </a:r>
          </a:p>
          <a:p>
            <a:pPr marL="711200" lvl="2" indent="-457200">
              <a:spcBef>
                <a:spcPts val="300"/>
              </a:spcBef>
              <a:buClr>
                <a:srgbClr val="00B0F0"/>
              </a:buClr>
              <a:buFont typeface="+mj-lt"/>
              <a:buAutoNum type="arabicPeriod"/>
            </a:pPr>
            <a:r>
              <a:rPr lang="en-US" sz="1800" dirty="0">
                <a:solidFill>
                  <a:schemeClr val="tx1"/>
                </a:solidFill>
              </a:rPr>
              <a:t>Switch to another fixed-bandwidth mode (e.g. 200 MHz </a:t>
            </a:r>
            <a:r>
              <a:rPr lang="en-US" sz="1800" dirty="0">
                <a:solidFill>
                  <a:schemeClr val="tx1"/>
                </a:solidFill>
                <a:sym typeface="Wingdings" pitchFamily="2" charset="2"/>
              </a:rPr>
              <a:t> </a:t>
            </a:r>
            <a:r>
              <a:rPr lang="en-US" sz="1800" dirty="0" smtClean="0">
                <a:solidFill>
                  <a:schemeClr val="tx1"/>
                </a:solidFill>
                <a:sym typeface="Wingdings" pitchFamily="2" charset="2"/>
              </a:rPr>
              <a:t>10 </a:t>
            </a:r>
            <a:r>
              <a:rPr lang="en-US" sz="1800" dirty="0">
                <a:solidFill>
                  <a:schemeClr val="tx1"/>
                </a:solidFill>
                <a:sym typeface="Wingdings" pitchFamily="2" charset="2"/>
              </a:rPr>
              <a:t>MHz)</a:t>
            </a:r>
          </a:p>
          <a:p>
            <a:pPr marL="711200" lvl="2" indent="-457200">
              <a:spcBef>
                <a:spcPts val="300"/>
              </a:spcBef>
              <a:buClr>
                <a:srgbClr val="00B0F0"/>
              </a:buClr>
              <a:buFont typeface="+mj-lt"/>
              <a:buAutoNum type="arabicPeriod"/>
            </a:pPr>
            <a:r>
              <a:rPr lang="en-US" sz="1800" dirty="0" smtClean="0">
                <a:solidFill>
                  <a:schemeClr val="tx1"/>
                </a:solidFill>
              </a:rPr>
              <a:t>Stretch the whole frame in the time domain to reduce bandwidth, e.g. by using frequency-domain zero padding (FDZP) </a:t>
            </a:r>
            <a:r>
              <a:rPr lang="en-US" sz="1800" dirty="0" smtClean="0">
                <a:solidFill>
                  <a:schemeClr val="tx1"/>
                </a:solidFill>
                <a:sym typeface="Wingdings" pitchFamily="2" charset="2"/>
              </a:rPr>
              <a:t> more complex</a:t>
            </a:r>
            <a:endParaRPr lang="en-US" sz="1800" b="0" dirty="0" smtClean="0">
              <a:solidFill>
                <a:schemeClr val="tx1"/>
              </a:solidFill>
            </a:endParaRPr>
          </a:p>
          <a:p>
            <a:pPr marL="596900" lvl="2" indent="-342900">
              <a:spcBef>
                <a:spcPts val="300"/>
              </a:spcBef>
              <a:buClr>
                <a:srgbClr val="00B0F0"/>
              </a:buClr>
              <a:buFont typeface="Symbol" pitchFamily="18" charset="2"/>
              <a:buChar char="-"/>
            </a:pPr>
            <a:endParaRPr lang="en-US" b="0" dirty="0">
              <a:solidFill>
                <a:schemeClr val="tx1"/>
              </a:solidFill>
            </a:endParaRPr>
          </a:p>
          <a:p>
            <a:pPr marL="342900" indent="-342900">
              <a:spcBef>
                <a:spcPts val="300"/>
              </a:spcBef>
              <a:buClr>
                <a:srgbClr val="00B0F0"/>
              </a:buClr>
              <a:buFont typeface="Wingdings" pitchFamily="2" charset="2"/>
              <a:buChar char="§"/>
            </a:pPr>
            <a:endParaRPr lang="de-DE" b="0" dirty="0">
              <a:solidFill>
                <a:schemeClr val="tx1"/>
              </a:solidFill>
            </a:endParaRPr>
          </a:p>
          <a:p>
            <a:pPr marL="342900" indent="-342900">
              <a:spcBef>
                <a:spcPts val="300"/>
              </a:spcBef>
              <a:buClr>
                <a:srgbClr val="00B0F0"/>
              </a:buClr>
              <a:buFont typeface="Wingdings" pitchFamily="2" charset="2"/>
              <a:buChar char="§"/>
            </a:pPr>
            <a:endParaRPr lang="en-US" sz="900" b="0" dirty="0" smtClean="0"/>
          </a:p>
          <a:p>
            <a:pPr marL="342900" indent="-342900">
              <a:spcBef>
                <a:spcPts val="300"/>
              </a:spcBef>
              <a:buClr>
                <a:srgbClr val="00B0F0"/>
              </a:buClr>
              <a:buFont typeface="Wingdings" pitchFamily="2" charset="2"/>
              <a:buChar char="§"/>
            </a:pPr>
            <a:endParaRPr lang="en-US" sz="900" b="0" dirty="0"/>
          </a:p>
          <a:p>
            <a:pPr marL="342900" indent="-342900">
              <a:spcBef>
                <a:spcPts val="300"/>
              </a:spcBef>
              <a:buClr>
                <a:srgbClr val="00B0F0"/>
              </a:buClr>
              <a:buFont typeface="Wingdings" pitchFamily="2" charset="2"/>
              <a:buChar char="§"/>
            </a:pPr>
            <a:endParaRPr lang="en-US" b="0" dirty="0"/>
          </a:p>
        </p:txBody>
      </p:sp>
    </p:spTree>
    <p:extLst>
      <p:ext uri="{BB962C8B-B14F-4D97-AF65-F5344CB8AC3E}">
        <p14:creationId xmlns:p14="http://schemas.microsoft.com/office/powerpoint/2010/main" val="4650458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0254" y="780336"/>
            <a:ext cx="8229600" cy="1143000"/>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ＭＳ Ｐゴシック" charset="0"/>
              </a:defRPr>
            </a:lvl1pPr>
            <a:lvl2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2pPr>
            <a:lvl3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3pPr>
            <a:lvl4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4pPr>
            <a:lvl5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5pPr>
            <a:lvl6pPr marL="457200" algn="ctr" rtl="0" eaLnBrk="1" fontAlgn="base" hangingPunct="1">
              <a:spcBef>
                <a:spcPct val="0"/>
              </a:spcBef>
              <a:spcAft>
                <a:spcPct val="0"/>
              </a:spcAft>
              <a:defRPr sz="3600">
                <a:solidFill>
                  <a:schemeClr val="tx2"/>
                </a:solidFill>
                <a:latin typeface="Times New Roman" charset="0"/>
                <a:ea typeface="ＭＳ Ｐゴシック" charset="0"/>
              </a:defRPr>
            </a:lvl6pPr>
            <a:lvl7pPr marL="914400" algn="ctr" rtl="0" eaLnBrk="1" fontAlgn="base" hangingPunct="1">
              <a:spcBef>
                <a:spcPct val="0"/>
              </a:spcBef>
              <a:spcAft>
                <a:spcPct val="0"/>
              </a:spcAft>
              <a:defRPr sz="3600">
                <a:solidFill>
                  <a:schemeClr val="tx2"/>
                </a:solidFill>
                <a:latin typeface="Times New Roman" charset="0"/>
                <a:ea typeface="ＭＳ Ｐゴシック" charset="0"/>
              </a:defRPr>
            </a:lvl7pPr>
            <a:lvl8pPr marL="1371600" algn="ctr" rtl="0" eaLnBrk="1" fontAlgn="base" hangingPunct="1">
              <a:spcBef>
                <a:spcPct val="0"/>
              </a:spcBef>
              <a:spcAft>
                <a:spcPct val="0"/>
              </a:spcAft>
              <a:defRPr sz="3600">
                <a:solidFill>
                  <a:schemeClr val="tx2"/>
                </a:solidFill>
                <a:latin typeface="Times New Roman" charset="0"/>
                <a:ea typeface="ＭＳ Ｐゴシック" charset="0"/>
              </a:defRPr>
            </a:lvl8pPr>
            <a:lvl9pPr marL="1828800" algn="ctr" rtl="0" eaLnBrk="1" fontAlgn="base" hangingPunct="1">
              <a:spcBef>
                <a:spcPct val="0"/>
              </a:spcBef>
              <a:spcAft>
                <a:spcPct val="0"/>
              </a:spcAft>
              <a:defRPr sz="3600">
                <a:solidFill>
                  <a:schemeClr val="tx2"/>
                </a:solidFill>
                <a:latin typeface="Times New Roman" charset="0"/>
                <a:ea typeface="ＭＳ Ｐゴシック" charset="0"/>
              </a:defRPr>
            </a:lvl9pPr>
          </a:lstStyle>
          <a:p>
            <a:r>
              <a:rPr lang="en-GB" sz="2800" kern="0" dirty="0" smtClean="0"/>
              <a:t>Waveform</a:t>
            </a:r>
            <a:endParaRPr lang="en-GB" sz="2800" kern="0" dirty="0"/>
          </a:p>
        </p:txBody>
      </p:sp>
      <p:sp>
        <p:nvSpPr>
          <p:cNvPr id="11" name="Content Placeholder 1"/>
          <p:cNvSpPr txBox="1">
            <a:spLocks/>
          </p:cNvSpPr>
          <p:nvPr/>
        </p:nvSpPr>
        <p:spPr>
          <a:xfrm>
            <a:off x="250254" y="1268760"/>
            <a:ext cx="8893746" cy="4516455"/>
          </a:xfrm>
          <a:prstGeom prst="rect">
            <a:avLst/>
          </a:prstGeom>
        </p:spPr>
        <p:txBody>
          <a:bodyPr/>
          <a:lstStyle>
            <a:lvl1pPr marL="287338" indent="-287338" algn="l" rtl="0" eaLnBrk="1" fontAlgn="base" hangingPunct="1">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1" fontAlgn="base" hangingPunct="1">
              <a:spcBef>
                <a:spcPts val="600"/>
              </a:spcBef>
              <a:spcAft>
                <a:spcPct val="0"/>
              </a:spcAft>
              <a:buClr>
                <a:srgbClr val="6D6E71"/>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kern="1200">
                <a:solidFill>
                  <a:srgbClr val="262626"/>
                </a:solidFill>
                <a:latin typeface="Arial" pitchFamily="34" charset="0"/>
                <a:ea typeface="+mn-ea"/>
                <a:cs typeface="+mn-cs"/>
              </a:defRPr>
            </a:lvl3pPr>
            <a:lvl4pPr marL="627063" marR="0" indent="-177800" algn="ctr"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lang="de-DE" sz="2000" kern="1200">
                <a:solidFill>
                  <a:srgbClr val="262626"/>
                </a:solidFill>
                <a:latin typeface="+mn-lt"/>
                <a:ea typeface="+mn-ea"/>
                <a:cs typeface="+mn-cs"/>
              </a:defRPr>
            </a:lvl4pPr>
            <a:lvl5pPr marL="627063" indent="176213" algn="l" rtl="0" eaLnBrk="1" fontAlgn="base" hangingPunct="1">
              <a:spcBef>
                <a:spcPts val="600"/>
              </a:spcBef>
              <a:spcAft>
                <a:spcPct val="0"/>
              </a:spcAft>
              <a:buClr>
                <a:srgbClr val="6D6E71"/>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spcBef>
                <a:spcPts val="300"/>
              </a:spcBef>
              <a:buClr>
                <a:srgbClr val="00B0F0"/>
              </a:buClr>
              <a:buFont typeface="Wingdings" pitchFamily="2" charset="2"/>
              <a:buChar char="§"/>
            </a:pPr>
            <a:r>
              <a:rPr lang="en-US" b="0" dirty="0" smtClean="0"/>
              <a:t>SA PHY </a:t>
            </a:r>
            <a:r>
              <a:rPr lang="en-US" b="0" dirty="0"/>
              <a:t>uses the </a:t>
            </a:r>
            <a:r>
              <a:rPr lang="en-US" dirty="0"/>
              <a:t>adaptive </a:t>
            </a:r>
            <a:r>
              <a:rPr lang="en-US" dirty="0" smtClean="0"/>
              <a:t>OFDM (DMT) waveform </a:t>
            </a:r>
            <a:r>
              <a:rPr lang="en-US" b="0" dirty="0"/>
              <a:t>in both </a:t>
            </a:r>
            <a:r>
              <a:rPr lang="en-US" b="0" dirty="0" smtClean="0"/>
              <a:t>directions</a:t>
            </a:r>
            <a:endParaRPr lang="en-US" b="0" dirty="0"/>
          </a:p>
          <a:p>
            <a:pPr marL="596900" lvl="2" indent="-342900">
              <a:spcBef>
                <a:spcPts val="300"/>
              </a:spcBef>
              <a:buClr>
                <a:srgbClr val="00B0F0"/>
              </a:buClr>
              <a:buFont typeface="Symbol" pitchFamily="18" charset="2"/>
              <a:buChar char="-"/>
            </a:pPr>
            <a:r>
              <a:rPr lang="en-US" sz="1800" b="0" dirty="0" smtClean="0"/>
              <a:t>The </a:t>
            </a:r>
            <a:r>
              <a:rPr lang="en-US" sz="1800" b="0" dirty="0"/>
              <a:t>waveform is always non-negative and real-valued </a:t>
            </a:r>
          </a:p>
          <a:p>
            <a:pPr marL="596900" lvl="2" indent="-342900">
              <a:spcBef>
                <a:spcPts val="300"/>
              </a:spcBef>
              <a:buClr>
                <a:srgbClr val="00B0F0"/>
              </a:buClr>
              <a:buFont typeface="Symbol" pitchFamily="18" charset="2"/>
              <a:buChar char="-"/>
            </a:pPr>
            <a:r>
              <a:rPr lang="en-US" sz="1800" dirty="0"/>
              <a:t>A bias is added to the LED </a:t>
            </a:r>
            <a:r>
              <a:rPr lang="en-US" sz="1800" dirty="0" smtClean="0"/>
              <a:t>current (if needed)</a:t>
            </a:r>
            <a:endParaRPr lang="en-US" sz="1800" dirty="0"/>
          </a:p>
          <a:p>
            <a:pPr marL="596900" lvl="2" indent="-342900">
              <a:spcBef>
                <a:spcPts val="300"/>
              </a:spcBef>
              <a:buClr>
                <a:srgbClr val="00B0F0"/>
              </a:buClr>
              <a:buFont typeface="Symbol" pitchFamily="18" charset="2"/>
              <a:buChar char="-"/>
            </a:pPr>
            <a:endParaRPr lang="en-US" sz="1800" b="0" dirty="0"/>
          </a:p>
          <a:p>
            <a:pPr marL="342900" indent="-342900">
              <a:spcBef>
                <a:spcPts val="300"/>
              </a:spcBef>
              <a:buClr>
                <a:srgbClr val="00B0F0"/>
              </a:buClr>
              <a:buFont typeface="Wingdings" pitchFamily="2" charset="2"/>
              <a:buChar char="§"/>
            </a:pPr>
            <a:endParaRPr lang="en-US" b="0" dirty="0" smtClean="0"/>
          </a:p>
          <a:p>
            <a:pPr marL="342900" indent="-342900">
              <a:spcBef>
                <a:spcPts val="300"/>
              </a:spcBef>
              <a:buClr>
                <a:srgbClr val="00B0F0"/>
              </a:buClr>
              <a:buFont typeface="Wingdings" pitchFamily="2" charset="2"/>
              <a:buChar char="§"/>
            </a:pPr>
            <a:endParaRPr lang="en-US" b="0" dirty="0"/>
          </a:p>
          <a:p>
            <a:pPr marL="342900" indent="-342900">
              <a:spcBef>
                <a:spcPts val="300"/>
              </a:spcBef>
              <a:buClr>
                <a:srgbClr val="00B0F0"/>
              </a:buClr>
              <a:buFont typeface="Wingdings" pitchFamily="2" charset="2"/>
              <a:buChar char="§"/>
            </a:pPr>
            <a:endParaRPr lang="en-US" sz="1050" b="0" dirty="0" smtClean="0"/>
          </a:p>
          <a:p>
            <a:pPr marL="342900" indent="-342900">
              <a:spcBef>
                <a:spcPts val="300"/>
              </a:spcBef>
              <a:buClr>
                <a:srgbClr val="00B0F0"/>
              </a:buClr>
              <a:buFont typeface="Wingdings" pitchFamily="2" charset="2"/>
              <a:buChar char="§"/>
            </a:pPr>
            <a:r>
              <a:rPr lang="en-US" b="0" dirty="0" smtClean="0"/>
              <a:t>OFDM signal generation contains the following blocks</a:t>
            </a:r>
          </a:p>
          <a:p>
            <a:pPr marL="596900" lvl="2" indent="-342900">
              <a:spcBef>
                <a:spcPts val="300"/>
              </a:spcBef>
              <a:buClr>
                <a:srgbClr val="00B0F0"/>
              </a:buClr>
              <a:buFont typeface="Symbol" pitchFamily="18" charset="2"/>
              <a:buChar char="-"/>
            </a:pPr>
            <a:r>
              <a:rPr lang="en-US" sz="1800" dirty="0"/>
              <a:t>A block of 2</a:t>
            </a:r>
            <a:r>
              <a:rPr lang="en-US" sz="1800" i="1" dirty="0"/>
              <a:t>N</a:t>
            </a:r>
            <a:r>
              <a:rPr lang="en-US" sz="1800" dirty="0"/>
              <a:t> data symbols is </a:t>
            </a:r>
            <a:r>
              <a:rPr lang="en-US" sz="1800" dirty="0" smtClean="0"/>
              <a:t>always transmitted. </a:t>
            </a:r>
          </a:p>
          <a:p>
            <a:pPr marL="596900" lvl="2" indent="-342900">
              <a:spcBef>
                <a:spcPts val="300"/>
              </a:spcBef>
              <a:buClr>
                <a:srgbClr val="00B0F0"/>
              </a:buClr>
              <a:buFont typeface="Symbol" pitchFamily="18" charset="2"/>
              <a:buChar char="-"/>
            </a:pPr>
            <a:r>
              <a:rPr lang="en-US" sz="1800" dirty="0" smtClean="0"/>
              <a:t>Pre-coding can be used to improve power efficiency (optional).</a:t>
            </a:r>
          </a:p>
          <a:p>
            <a:pPr marL="596900" lvl="2" indent="-342900">
              <a:spcBef>
                <a:spcPts val="300"/>
              </a:spcBef>
              <a:buClr>
                <a:srgbClr val="00B0F0"/>
              </a:buClr>
              <a:buFont typeface="Symbol" pitchFamily="18" charset="2"/>
              <a:buChar char="-"/>
            </a:pPr>
            <a:r>
              <a:rPr lang="en-US" sz="1800" dirty="0" smtClean="0"/>
              <a:t>Carrier </a:t>
            </a:r>
            <a:r>
              <a:rPr lang="en-US" sz="1800" dirty="0"/>
              <a:t>mapping </a:t>
            </a:r>
            <a:r>
              <a:rPr lang="en-US" sz="1800" dirty="0" smtClean="0"/>
              <a:t>maps the data symbols onto subcarriers, used e.g. for </a:t>
            </a:r>
            <a:r>
              <a:rPr lang="en-US" sz="1800" dirty="0" err="1" smtClean="0"/>
              <a:t>Hermitian</a:t>
            </a:r>
            <a:r>
              <a:rPr lang="en-US" sz="1800" dirty="0" smtClean="0"/>
              <a:t> symmetry and </a:t>
            </a:r>
            <a:r>
              <a:rPr lang="en-US" sz="1800" dirty="0" err="1" smtClean="0"/>
              <a:t>precoding</a:t>
            </a:r>
            <a:endParaRPr lang="en-US" sz="1800" dirty="0" smtClean="0"/>
          </a:p>
          <a:p>
            <a:pPr marL="596900" lvl="2" indent="-342900">
              <a:spcBef>
                <a:spcPts val="300"/>
              </a:spcBef>
              <a:buClr>
                <a:srgbClr val="00B0F0"/>
              </a:buClr>
              <a:buFont typeface="Symbol" pitchFamily="18" charset="2"/>
              <a:buChar char="-"/>
            </a:pPr>
            <a:r>
              <a:rPr lang="en-US" sz="1800" dirty="0" smtClean="0"/>
              <a:t>Mapped data signals are passed through IFFT</a:t>
            </a:r>
          </a:p>
          <a:p>
            <a:pPr marL="596900" lvl="2" indent="-342900">
              <a:spcBef>
                <a:spcPts val="300"/>
              </a:spcBef>
              <a:buClr>
                <a:srgbClr val="00B0F0"/>
              </a:buClr>
              <a:buFont typeface="Symbol" pitchFamily="18" charset="2"/>
              <a:buChar char="-"/>
            </a:pPr>
            <a:r>
              <a:rPr lang="en-US" sz="1800" dirty="0" smtClean="0"/>
              <a:t>The </a:t>
            </a:r>
            <a:r>
              <a:rPr lang="en-US" sz="1800" dirty="0"/>
              <a:t>CP is </a:t>
            </a:r>
            <a:r>
              <a:rPr lang="en-US" sz="1800" dirty="0" smtClean="0"/>
              <a:t>added</a:t>
            </a:r>
          </a:p>
          <a:p>
            <a:pPr marL="596900" lvl="2" indent="-342900">
              <a:spcBef>
                <a:spcPts val="300"/>
              </a:spcBef>
              <a:buClr>
                <a:srgbClr val="00B0F0"/>
              </a:buClr>
              <a:buFont typeface="Symbol" pitchFamily="18" charset="2"/>
              <a:buChar char="-"/>
            </a:pPr>
            <a:r>
              <a:rPr lang="en-US" sz="1800" dirty="0"/>
              <a:t>Controlled clipping is implemented in the digital domain</a:t>
            </a:r>
          </a:p>
          <a:p>
            <a:pPr marL="596900" lvl="2" indent="-342900">
              <a:spcBef>
                <a:spcPts val="300"/>
              </a:spcBef>
              <a:buClr>
                <a:srgbClr val="00B0F0"/>
              </a:buClr>
              <a:buFont typeface="Symbol" pitchFamily="18" charset="2"/>
              <a:buChar char="-"/>
            </a:pPr>
            <a:endParaRPr lang="en-US" sz="1800" b="0" dirty="0" smtClean="0"/>
          </a:p>
          <a:p>
            <a:pPr marL="596900" lvl="2" indent="-342900">
              <a:spcBef>
                <a:spcPts val="300"/>
              </a:spcBef>
              <a:buClr>
                <a:srgbClr val="00B0F0"/>
              </a:buClr>
              <a:buFont typeface="Symbol" pitchFamily="18" charset="2"/>
              <a:buChar char="-"/>
            </a:pPr>
            <a:endParaRPr lang="en-US" dirty="0"/>
          </a:p>
          <a:p>
            <a:pPr marL="596900" lvl="2" indent="-342900">
              <a:spcBef>
                <a:spcPts val="300"/>
              </a:spcBef>
              <a:buClr>
                <a:srgbClr val="00B0F0"/>
              </a:buClr>
              <a:buFont typeface="Symbol" pitchFamily="18" charset="2"/>
              <a:buChar char="-"/>
            </a:pPr>
            <a:endParaRPr lang="en-US" b="0" dirty="0" smtClean="0"/>
          </a:p>
          <a:p>
            <a:pPr marL="596900" lvl="2" indent="-342900">
              <a:spcBef>
                <a:spcPts val="300"/>
              </a:spcBef>
              <a:buClr>
                <a:srgbClr val="00B0F0"/>
              </a:buClr>
              <a:buFont typeface="Symbol" pitchFamily="18" charset="2"/>
              <a:buChar char="-"/>
            </a:pPr>
            <a:endParaRPr lang="en-US" dirty="0"/>
          </a:p>
          <a:p>
            <a:pPr marL="596900" lvl="2" indent="-342900">
              <a:spcBef>
                <a:spcPts val="300"/>
              </a:spcBef>
              <a:buClr>
                <a:srgbClr val="00B0F0"/>
              </a:buClr>
              <a:buFont typeface="Symbol" pitchFamily="18" charset="2"/>
              <a:buChar char="-"/>
            </a:pPr>
            <a:endParaRPr lang="en-US" b="0" dirty="0" smtClean="0"/>
          </a:p>
          <a:p>
            <a:pPr marL="319087" lvl="1" indent="-342900">
              <a:spcBef>
                <a:spcPts val="300"/>
              </a:spcBef>
              <a:buClr>
                <a:srgbClr val="00B0F0"/>
              </a:buClr>
            </a:pPr>
            <a:r>
              <a:rPr lang="en-US" dirty="0" err="1" smtClean="0"/>
              <a:t>Th</a:t>
            </a:r>
            <a:endParaRPr lang="en-US" b="0" dirty="0"/>
          </a:p>
          <a:p>
            <a:pPr marL="342900" indent="-342900">
              <a:spcBef>
                <a:spcPts val="300"/>
              </a:spcBef>
              <a:buClr>
                <a:srgbClr val="00B0F0"/>
              </a:buClr>
              <a:buFont typeface="Wingdings" pitchFamily="2" charset="2"/>
              <a:buChar char="§"/>
            </a:pPr>
            <a:endParaRPr lang="de-DE" b="0" dirty="0" smtClean="0">
              <a:solidFill>
                <a:schemeClr val="tx1"/>
              </a:solidFill>
            </a:endParaRPr>
          </a:p>
          <a:p>
            <a:pPr marL="342900" indent="-342900">
              <a:spcBef>
                <a:spcPts val="300"/>
              </a:spcBef>
              <a:buClr>
                <a:srgbClr val="00B0F0"/>
              </a:buClr>
              <a:buFont typeface="Wingdings" pitchFamily="2" charset="2"/>
              <a:buChar char="§"/>
            </a:pPr>
            <a:endParaRPr lang="en-US" sz="900" b="0" dirty="0" smtClean="0"/>
          </a:p>
          <a:p>
            <a:pPr marL="342900" indent="-342900">
              <a:spcBef>
                <a:spcPts val="300"/>
              </a:spcBef>
              <a:buClr>
                <a:srgbClr val="00B0F0"/>
              </a:buClr>
              <a:buFont typeface="Wingdings" pitchFamily="2" charset="2"/>
              <a:buChar char="§"/>
            </a:pPr>
            <a:endParaRPr lang="en-US" sz="900" b="0" dirty="0"/>
          </a:p>
          <a:p>
            <a:pPr marL="342900" indent="-342900">
              <a:spcBef>
                <a:spcPts val="300"/>
              </a:spcBef>
              <a:buClr>
                <a:srgbClr val="00B0F0"/>
              </a:buClr>
              <a:buFont typeface="Wingdings" pitchFamily="2" charset="2"/>
              <a:buChar char="§"/>
            </a:pPr>
            <a:endParaRPr lang="en-US" b="0" dirty="0"/>
          </a:p>
        </p:txBody>
      </p:sp>
      <p:pic>
        <p:nvPicPr>
          <p:cNvPr id="12" name="Grafik 11" descr="\\hhi.de\abteilung\PN\Groups\Metro, Access  and In-house Systems\Projekte\IEEE 802.15.7r1\Proposals\Bilder\PNG\OFDM Signal Generation.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492896"/>
            <a:ext cx="8424936" cy="720080"/>
          </a:xfrm>
          <a:prstGeom prst="rect">
            <a:avLst/>
          </a:prstGeom>
          <a:noFill/>
          <a:ln>
            <a:noFill/>
          </a:ln>
        </p:spPr>
      </p:pic>
    </p:spTree>
    <p:extLst>
      <p:ext uri="{BB962C8B-B14F-4D97-AF65-F5344CB8AC3E}">
        <p14:creationId xmlns:p14="http://schemas.microsoft.com/office/powerpoint/2010/main" val="14941000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0254" y="780336"/>
            <a:ext cx="8229600" cy="1143000"/>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ＭＳ Ｐゴシック" charset="0"/>
              </a:defRPr>
            </a:lvl1pPr>
            <a:lvl2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2pPr>
            <a:lvl3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3pPr>
            <a:lvl4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4pPr>
            <a:lvl5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5pPr>
            <a:lvl6pPr marL="457200" algn="ctr" rtl="0" eaLnBrk="1" fontAlgn="base" hangingPunct="1">
              <a:spcBef>
                <a:spcPct val="0"/>
              </a:spcBef>
              <a:spcAft>
                <a:spcPct val="0"/>
              </a:spcAft>
              <a:defRPr sz="3600">
                <a:solidFill>
                  <a:schemeClr val="tx2"/>
                </a:solidFill>
                <a:latin typeface="Times New Roman" charset="0"/>
                <a:ea typeface="ＭＳ Ｐゴシック" charset="0"/>
              </a:defRPr>
            </a:lvl6pPr>
            <a:lvl7pPr marL="914400" algn="ctr" rtl="0" eaLnBrk="1" fontAlgn="base" hangingPunct="1">
              <a:spcBef>
                <a:spcPct val="0"/>
              </a:spcBef>
              <a:spcAft>
                <a:spcPct val="0"/>
              </a:spcAft>
              <a:defRPr sz="3600">
                <a:solidFill>
                  <a:schemeClr val="tx2"/>
                </a:solidFill>
                <a:latin typeface="Times New Roman" charset="0"/>
                <a:ea typeface="ＭＳ Ｐゴシック" charset="0"/>
              </a:defRPr>
            </a:lvl7pPr>
            <a:lvl8pPr marL="1371600" algn="ctr" rtl="0" eaLnBrk="1" fontAlgn="base" hangingPunct="1">
              <a:spcBef>
                <a:spcPct val="0"/>
              </a:spcBef>
              <a:spcAft>
                <a:spcPct val="0"/>
              </a:spcAft>
              <a:defRPr sz="3600">
                <a:solidFill>
                  <a:schemeClr val="tx2"/>
                </a:solidFill>
                <a:latin typeface="Times New Roman" charset="0"/>
                <a:ea typeface="ＭＳ Ｐゴシック" charset="0"/>
              </a:defRPr>
            </a:lvl8pPr>
            <a:lvl9pPr marL="1828800" algn="ctr" rtl="0" eaLnBrk="1" fontAlgn="base" hangingPunct="1">
              <a:spcBef>
                <a:spcPct val="0"/>
              </a:spcBef>
              <a:spcAft>
                <a:spcPct val="0"/>
              </a:spcAft>
              <a:defRPr sz="3600">
                <a:solidFill>
                  <a:schemeClr val="tx2"/>
                </a:solidFill>
                <a:latin typeface="Times New Roman" charset="0"/>
                <a:ea typeface="ＭＳ Ｐゴシック" charset="0"/>
              </a:defRPr>
            </a:lvl9pPr>
          </a:lstStyle>
          <a:p>
            <a:r>
              <a:rPr lang="en-GB" sz="2800" kern="0" dirty="0" err="1" smtClean="0"/>
              <a:t>Precoding</a:t>
            </a:r>
            <a:endParaRPr lang="en-GB" sz="2800" kern="0" dirty="0"/>
          </a:p>
        </p:txBody>
      </p:sp>
      <p:sp>
        <p:nvSpPr>
          <p:cNvPr id="11" name="Content Placeholder 1"/>
          <p:cNvSpPr txBox="1">
            <a:spLocks/>
          </p:cNvSpPr>
          <p:nvPr/>
        </p:nvSpPr>
        <p:spPr>
          <a:xfrm>
            <a:off x="142750" y="4961217"/>
            <a:ext cx="8893746" cy="1420111"/>
          </a:xfrm>
          <a:prstGeom prst="rect">
            <a:avLst/>
          </a:prstGeom>
        </p:spPr>
        <p:txBody>
          <a:bodyPr/>
          <a:lstStyle>
            <a:lvl1pPr marL="287338" indent="-287338" algn="l" rtl="0" eaLnBrk="1" fontAlgn="base" hangingPunct="1">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1" fontAlgn="base" hangingPunct="1">
              <a:spcBef>
                <a:spcPts val="600"/>
              </a:spcBef>
              <a:spcAft>
                <a:spcPct val="0"/>
              </a:spcAft>
              <a:buClr>
                <a:srgbClr val="6D6E71"/>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kern="1200">
                <a:solidFill>
                  <a:srgbClr val="262626"/>
                </a:solidFill>
                <a:latin typeface="Arial" pitchFamily="34" charset="0"/>
                <a:ea typeface="+mn-ea"/>
                <a:cs typeface="+mn-cs"/>
              </a:defRPr>
            </a:lvl3pPr>
            <a:lvl4pPr marL="627063" marR="0" indent="-177800" algn="ctr"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lang="de-DE" sz="2000" kern="1200">
                <a:solidFill>
                  <a:srgbClr val="262626"/>
                </a:solidFill>
                <a:latin typeface="+mn-lt"/>
                <a:ea typeface="+mn-ea"/>
                <a:cs typeface="+mn-cs"/>
              </a:defRPr>
            </a:lvl4pPr>
            <a:lvl5pPr marL="627063" indent="176213" algn="l" rtl="0" eaLnBrk="1" fontAlgn="base" hangingPunct="1">
              <a:spcBef>
                <a:spcPts val="600"/>
              </a:spcBef>
              <a:spcAft>
                <a:spcPct val="0"/>
              </a:spcAft>
              <a:buClr>
                <a:srgbClr val="6D6E71"/>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300"/>
              </a:spcBef>
              <a:buClr>
                <a:srgbClr val="00B0F0"/>
              </a:buClr>
            </a:pPr>
            <a:r>
              <a:rPr lang="en-US" dirty="0" smtClean="0"/>
              <a:t>Top:</a:t>
            </a:r>
            <a:r>
              <a:rPr lang="en-US" b="0" dirty="0" smtClean="0"/>
              <a:t> DFT </a:t>
            </a:r>
            <a:r>
              <a:rPr lang="en-US" b="0" dirty="0" err="1" smtClean="0"/>
              <a:t>precoding</a:t>
            </a:r>
            <a:r>
              <a:rPr lang="en-US" b="0" dirty="0" smtClean="0"/>
              <a:t> yields a SC signal with a </a:t>
            </a:r>
            <a:r>
              <a:rPr lang="en-US" b="0" dirty="0" err="1" smtClean="0"/>
              <a:t>Nyquist</a:t>
            </a:r>
            <a:r>
              <a:rPr lang="en-US" b="0" dirty="0" smtClean="0"/>
              <a:t> pulse-shape and </a:t>
            </a:r>
            <a:r>
              <a:rPr lang="en-US" b="0" dirty="0" smtClean="0">
                <a:latin typeface="Symbol" pitchFamily="18" charset="2"/>
              </a:rPr>
              <a:t>a=0.</a:t>
            </a:r>
            <a:endParaRPr lang="en-US" b="0" dirty="0" smtClean="0"/>
          </a:p>
          <a:p>
            <a:pPr marL="0" indent="0">
              <a:spcBef>
                <a:spcPts val="300"/>
              </a:spcBef>
              <a:buClr>
                <a:srgbClr val="00B0F0"/>
              </a:buClr>
            </a:pPr>
            <a:r>
              <a:rPr lang="en-US" dirty="0" smtClean="0"/>
              <a:t>Center:</a:t>
            </a:r>
            <a:r>
              <a:rPr lang="en-US" b="0" dirty="0" smtClean="0"/>
              <a:t> A root raised-cosine filter is used in the frequency domain (</a:t>
            </a:r>
            <a:r>
              <a:rPr lang="en-US" b="0" dirty="0" smtClean="0">
                <a:latin typeface="Symbol" pitchFamily="18" charset="2"/>
              </a:rPr>
              <a:t>a&gt;0).</a:t>
            </a:r>
            <a:endParaRPr lang="en-US" b="0" dirty="0" smtClean="0"/>
          </a:p>
          <a:p>
            <a:pPr marL="0" indent="0">
              <a:spcBef>
                <a:spcPts val="300"/>
              </a:spcBef>
              <a:buClr>
                <a:srgbClr val="00B0F0"/>
              </a:buClr>
            </a:pPr>
            <a:r>
              <a:rPr lang="en-US" dirty="0" smtClean="0"/>
              <a:t>Bottom:</a:t>
            </a:r>
            <a:r>
              <a:rPr lang="en-US" b="0" dirty="0" smtClean="0"/>
              <a:t> A Gaussian filter is used in the frequency-domain, and a minimum-shift keying modulator (MSK) in the time domain, to obtain GMSK</a:t>
            </a:r>
            <a:endParaRPr lang="en-US" b="0" dirty="0"/>
          </a:p>
        </p:txBody>
      </p:sp>
      <p:grpSp>
        <p:nvGrpSpPr>
          <p:cNvPr id="7" name="Gruppieren 6"/>
          <p:cNvGrpSpPr/>
          <p:nvPr/>
        </p:nvGrpSpPr>
        <p:grpSpPr>
          <a:xfrm>
            <a:off x="86516" y="1700808"/>
            <a:ext cx="8733956" cy="3332417"/>
            <a:chOff x="323528" y="1351836"/>
            <a:chExt cx="8820472" cy="3301300"/>
          </a:xfrm>
        </p:grpSpPr>
        <p:graphicFrame>
          <p:nvGraphicFramePr>
            <p:cNvPr id="2" name="Objekt 1"/>
            <p:cNvGraphicFramePr>
              <a:graphicFrameLocks noChangeAspect="1"/>
            </p:cNvGraphicFramePr>
            <p:nvPr>
              <p:extLst>
                <p:ext uri="{D42A27DB-BD31-4B8C-83A1-F6EECF244321}">
                  <p14:modId xmlns:p14="http://schemas.microsoft.com/office/powerpoint/2010/main" val="330191821"/>
                </p:ext>
              </p:extLst>
            </p:nvPr>
          </p:nvGraphicFramePr>
          <p:xfrm>
            <a:off x="408496" y="1505000"/>
            <a:ext cx="8577262" cy="2932112"/>
          </p:xfrm>
          <a:graphic>
            <a:graphicData uri="http://schemas.openxmlformats.org/presentationml/2006/ole">
              <mc:AlternateContent xmlns:mc="http://schemas.openxmlformats.org/markup-compatibility/2006">
                <mc:Choice xmlns:v="urn:schemas-microsoft-com:vml" Requires="v">
                  <p:oleObj spid="_x0000_s2344" name="CorelDRAW" r:id="rId3" imgW="9714960" imgH="3316320" progId="CorelDRAW.Graphic.11">
                    <p:embed/>
                  </p:oleObj>
                </mc:Choice>
                <mc:Fallback>
                  <p:oleObj name="CorelDRAW" r:id="rId3" imgW="9714960" imgH="3316320" progId="CorelDRAW.Graphic.11">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496" y="1505000"/>
                          <a:ext cx="8577262" cy="293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hteck 5"/>
            <p:cNvSpPr/>
            <p:nvPr/>
          </p:nvSpPr>
          <p:spPr>
            <a:xfrm>
              <a:off x="8748464" y="1351836"/>
              <a:ext cx="395536" cy="32479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323528" y="1405200"/>
              <a:ext cx="395536" cy="32479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3" name="Content Placeholder 1"/>
          <p:cNvSpPr txBox="1">
            <a:spLocks/>
          </p:cNvSpPr>
          <p:nvPr/>
        </p:nvSpPr>
        <p:spPr>
          <a:xfrm>
            <a:off x="250254" y="1268760"/>
            <a:ext cx="8893746" cy="4516455"/>
          </a:xfrm>
          <a:prstGeom prst="rect">
            <a:avLst/>
          </a:prstGeom>
        </p:spPr>
        <p:txBody>
          <a:bodyPr/>
          <a:lstStyle>
            <a:lvl1pPr marL="287338" indent="-287338" algn="l" rtl="0" eaLnBrk="1" fontAlgn="base" hangingPunct="1">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1" fontAlgn="base" hangingPunct="1">
              <a:spcBef>
                <a:spcPts val="600"/>
              </a:spcBef>
              <a:spcAft>
                <a:spcPct val="0"/>
              </a:spcAft>
              <a:buClr>
                <a:srgbClr val="6D6E71"/>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kern="1200">
                <a:solidFill>
                  <a:srgbClr val="262626"/>
                </a:solidFill>
                <a:latin typeface="Arial" pitchFamily="34" charset="0"/>
                <a:ea typeface="+mn-ea"/>
                <a:cs typeface="+mn-cs"/>
              </a:defRPr>
            </a:lvl3pPr>
            <a:lvl4pPr marL="627063" marR="0" indent="-177800" algn="ctr"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lang="de-DE" sz="2000" kern="1200">
                <a:solidFill>
                  <a:srgbClr val="262626"/>
                </a:solidFill>
                <a:latin typeface="+mn-lt"/>
                <a:ea typeface="+mn-ea"/>
                <a:cs typeface="+mn-cs"/>
              </a:defRPr>
            </a:lvl4pPr>
            <a:lvl5pPr marL="627063" indent="176213" algn="l" rtl="0" eaLnBrk="1" fontAlgn="base" hangingPunct="1">
              <a:spcBef>
                <a:spcPts val="600"/>
              </a:spcBef>
              <a:spcAft>
                <a:spcPct val="0"/>
              </a:spcAft>
              <a:buClr>
                <a:srgbClr val="6D6E71"/>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spcBef>
                <a:spcPts val="300"/>
              </a:spcBef>
              <a:buClr>
                <a:srgbClr val="00B0F0"/>
              </a:buClr>
              <a:buFont typeface="Wingdings" pitchFamily="2" charset="2"/>
              <a:buChar char="§"/>
            </a:pPr>
            <a:r>
              <a:rPr lang="en-US" b="0" dirty="0" err="1" smtClean="0"/>
              <a:t>Precoding</a:t>
            </a:r>
            <a:r>
              <a:rPr lang="en-US" b="0" dirty="0" smtClean="0"/>
              <a:t> can be used to reduce PAPR and increase modulation index.</a:t>
            </a:r>
            <a:endParaRPr lang="en-US" sz="1800" b="0" dirty="0"/>
          </a:p>
          <a:p>
            <a:pPr marL="596900" lvl="2" indent="-342900">
              <a:spcBef>
                <a:spcPts val="300"/>
              </a:spcBef>
              <a:buClr>
                <a:srgbClr val="00B0F0"/>
              </a:buClr>
              <a:buFont typeface="Symbol" pitchFamily="18" charset="2"/>
              <a:buChar char="-"/>
            </a:pPr>
            <a:r>
              <a:rPr lang="en-US" sz="1800" dirty="0" smtClean="0"/>
              <a:t>In general, single-carrier  (SC) modulation is emulated by using OFDM</a:t>
            </a:r>
            <a:endParaRPr lang="en-US" b="0" dirty="0"/>
          </a:p>
        </p:txBody>
      </p:sp>
    </p:spTree>
    <p:extLst>
      <p:ext uri="{BB962C8B-B14F-4D97-AF65-F5344CB8AC3E}">
        <p14:creationId xmlns:p14="http://schemas.microsoft.com/office/powerpoint/2010/main" val="5070250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0254" y="780336"/>
            <a:ext cx="8229600" cy="1143000"/>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ＭＳ Ｐゴシック" charset="0"/>
              </a:defRPr>
            </a:lvl1pPr>
            <a:lvl2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2pPr>
            <a:lvl3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3pPr>
            <a:lvl4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4pPr>
            <a:lvl5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5pPr>
            <a:lvl6pPr marL="457200" algn="ctr" rtl="0" eaLnBrk="1" fontAlgn="base" hangingPunct="1">
              <a:spcBef>
                <a:spcPct val="0"/>
              </a:spcBef>
              <a:spcAft>
                <a:spcPct val="0"/>
              </a:spcAft>
              <a:defRPr sz="3600">
                <a:solidFill>
                  <a:schemeClr val="tx2"/>
                </a:solidFill>
                <a:latin typeface="Times New Roman" charset="0"/>
                <a:ea typeface="ＭＳ Ｐゴシック" charset="0"/>
              </a:defRPr>
            </a:lvl6pPr>
            <a:lvl7pPr marL="914400" algn="ctr" rtl="0" eaLnBrk="1" fontAlgn="base" hangingPunct="1">
              <a:spcBef>
                <a:spcPct val="0"/>
              </a:spcBef>
              <a:spcAft>
                <a:spcPct val="0"/>
              </a:spcAft>
              <a:defRPr sz="3600">
                <a:solidFill>
                  <a:schemeClr val="tx2"/>
                </a:solidFill>
                <a:latin typeface="Times New Roman" charset="0"/>
                <a:ea typeface="ＭＳ Ｐゴシック" charset="0"/>
              </a:defRPr>
            </a:lvl7pPr>
            <a:lvl8pPr marL="1371600" algn="ctr" rtl="0" eaLnBrk="1" fontAlgn="base" hangingPunct="1">
              <a:spcBef>
                <a:spcPct val="0"/>
              </a:spcBef>
              <a:spcAft>
                <a:spcPct val="0"/>
              </a:spcAft>
              <a:defRPr sz="3600">
                <a:solidFill>
                  <a:schemeClr val="tx2"/>
                </a:solidFill>
                <a:latin typeface="Times New Roman" charset="0"/>
                <a:ea typeface="ＭＳ Ｐゴシック" charset="0"/>
              </a:defRPr>
            </a:lvl8pPr>
            <a:lvl9pPr marL="1828800" algn="ctr" rtl="0" eaLnBrk="1" fontAlgn="base" hangingPunct="1">
              <a:spcBef>
                <a:spcPct val="0"/>
              </a:spcBef>
              <a:spcAft>
                <a:spcPct val="0"/>
              </a:spcAft>
              <a:defRPr sz="3600">
                <a:solidFill>
                  <a:schemeClr val="tx2"/>
                </a:solidFill>
                <a:latin typeface="Times New Roman" charset="0"/>
                <a:ea typeface="ＭＳ Ｐゴシック" charset="0"/>
              </a:defRPr>
            </a:lvl9pPr>
          </a:lstStyle>
          <a:p>
            <a:r>
              <a:rPr lang="en-GB" sz="2800" kern="0" dirty="0" smtClean="0"/>
              <a:t>IFFT, Carrier Mapping, Cyclic Prefix</a:t>
            </a:r>
            <a:endParaRPr lang="en-GB" sz="2800" kern="0" dirty="0"/>
          </a:p>
        </p:txBody>
      </p:sp>
      <p:sp>
        <p:nvSpPr>
          <p:cNvPr id="11" name="Content Placeholder 1"/>
          <p:cNvSpPr txBox="1">
            <a:spLocks/>
          </p:cNvSpPr>
          <p:nvPr/>
        </p:nvSpPr>
        <p:spPr>
          <a:xfrm>
            <a:off x="4139952" y="1484785"/>
            <a:ext cx="4896544" cy="4896544"/>
          </a:xfrm>
          <a:prstGeom prst="rect">
            <a:avLst/>
          </a:prstGeom>
        </p:spPr>
        <p:txBody>
          <a:bodyPr/>
          <a:lstStyle>
            <a:lvl1pPr marL="287338" indent="-287338" algn="l" rtl="0" eaLnBrk="1" fontAlgn="base" hangingPunct="1">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1" fontAlgn="base" hangingPunct="1">
              <a:spcBef>
                <a:spcPts val="600"/>
              </a:spcBef>
              <a:spcAft>
                <a:spcPct val="0"/>
              </a:spcAft>
              <a:buClr>
                <a:srgbClr val="6D6E71"/>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kern="1200">
                <a:solidFill>
                  <a:srgbClr val="262626"/>
                </a:solidFill>
                <a:latin typeface="Arial" pitchFamily="34" charset="0"/>
                <a:ea typeface="+mn-ea"/>
                <a:cs typeface="+mn-cs"/>
              </a:defRPr>
            </a:lvl3pPr>
            <a:lvl4pPr marL="627063" marR="0" indent="-177800" algn="ctr"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lang="de-DE" sz="2000" kern="1200">
                <a:solidFill>
                  <a:srgbClr val="262626"/>
                </a:solidFill>
                <a:latin typeface="+mn-lt"/>
                <a:ea typeface="+mn-ea"/>
                <a:cs typeface="+mn-cs"/>
              </a:defRPr>
            </a:lvl4pPr>
            <a:lvl5pPr marL="627063" indent="176213" algn="l" rtl="0" eaLnBrk="1" fontAlgn="base" hangingPunct="1">
              <a:spcBef>
                <a:spcPts val="600"/>
              </a:spcBef>
              <a:spcAft>
                <a:spcPct val="0"/>
              </a:spcAft>
              <a:buClr>
                <a:srgbClr val="6D6E71"/>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300"/>
              </a:spcBef>
              <a:buClr>
                <a:srgbClr val="00B0F0"/>
              </a:buClr>
            </a:pPr>
            <a:endParaRPr lang="en-US" b="0" dirty="0"/>
          </a:p>
        </p:txBody>
      </p:sp>
      <p:sp>
        <p:nvSpPr>
          <p:cNvPr id="13" name="Content Placeholder 1"/>
          <p:cNvSpPr txBox="1">
            <a:spLocks/>
          </p:cNvSpPr>
          <p:nvPr/>
        </p:nvSpPr>
        <p:spPr>
          <a:xfrm>
            <a:off x="250254" y="1268760"/>
            <a:ext cx="8893746" cy="4516455"/>
          </a:xfrm>
          <a:prstGeom prst="rect">
            <a:avLst/>
          </a:prstGeom>
        </p:spPr>
        <p:txBody>
          <a:bodyPr/>
          <a:lstStyle>
            <a:lvl1pPr marL="287338" indent="-287338" algn="l" rtl="0" eaLnBrk="1" fontAlgn="base" hangingPunct="1">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1" fontAlgn="base" hangingPunct="1">
              <a:spcBef>
                <a:spcPts val="600"/>
              </a:spcBef>
              <a:spcAft>
                <a:spcPct val="0"/>
              </a:spcAft>
              <a:buClr>
                <a:srgbClr val="6D6E71"/>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kern="1200">
                <a:solidFill>
                  <a:srgbClr val="262626"/>
                </a:solidFill>
                <a:latin typeface="Arial" pitchFamily="34" charset="0"/>
                <a:ea typeface="+mn-ea"/>
                <a:cs typeface="+mn-cs"/>
              </a:defRPr>
            </a:lvl3pPr>
            <a:lvl4pPr marL="627063" marR="0" indent="-177800" algn="ctr"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lang="de-DE" sz="2000" kern="1200">
                <a:solidFill>
                  <a:srgbClr val="262626"/>
                </a:solidFill>
                <a:latin typeface="+mn-lt"/>
                <a:ea typeface="+mn-ea"/>
                <a:cs typeface="+mn-cs"/>
              </a:defRPr>
            </a:lvl4pPr>
            <a:lvl5pPr marL="627063" indent="176213" algn="l" rtl="0" eaLnBrk="1" fontAlgn="base" hangingPunct="1">
              <a:spcBef>
                <a:spcPts val="600"/>
              </a:spcBef>
              <a:spcAft>
                <a:spcPct val="0"/>
              </a:spcAft>
              <a:buClr>
                <a:srgbClr val="6D6E71"/>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spcBef>
                <a:spcPts val="300"/>
              </a:spcBef>
              <a:buClr>
                <a:srgbClr val="00B0F0"/>
              </a:buClr>
              <a:buFont typeface="Wingdings" pitchFamily="2" charset="2"/>
              <a:buChar char="§"/>
            </a:pPr>
            <a:endParaRPr lang="en-US" b="0" dirty="0"/>
          </a:p>
        </p:txBody>
      </p:sp>
      <mc:AlternateContent xmlns:mc="http://schemas.openxmlformats.org/markup-compatibility/2006">
        <mc:Choice xmlns:a14="http://schemas.microsoft.com/office/drawing/2010/main" Requires="a14">
          <p:sp>
            <p:nvSpPr>
              <p:cNvPr id="3" name="Rechteck 2"/>
              <p:cNvSpPr/>
              <p:nvPr/>
            </p:nvSpPr>
            <p:spPr>
              <a:xfrm>
                <a:off x="4248472" y="1625932"/>
                <a:ext cx="4572000" cy="1154996"/>
              </a:xfrm>
              <a:prstGeom prst="rect">
                <a:avLst/>
              </a:prstGeom>
            </p:spPr>
            <p:txBody>
              <a:bodyPr>
                <a:spAutoFit/>
              </a:bodyPr>
              <a:lstStyle/>
              <a:p>
                <a:r>
                  <a:rPr lang="en-US" dirty="0"/>
                  <a:t> </a:t>
                </a:r>
                <a:endParaRPr lang="de-DE" dirty="0"/>
              </a:p>
              <a:p>
                <a14:m>
                  <m:oMathPara xmlns:m="http://schemas.openxmlformats.org/officeDocument/2006/math">
                    <m:oMathParaPr>
                      <m:jc m:val="centerGroup"/>
                    </m:oMathParaPr>
                    <m:oMath xmlns:m="http://schemas.openxmlformats.org/officeDocument/2006/math">
                      <m:r>
                        <a:rPr lang="en-US" i="1"/>
                        <m:t>𝑋</m:t>
                      </m:r>
                      <m:d>
                        <m:dPr>
                          <m:ctrlPr>
                            <a:rPr lang="de-DE" i="1"/>
                          </m:ctrlPr>
                        </m:dPr>
                        <m:e>
                          <m:r>
                            <a:rPr lang="en-US" i="1"/>
                            <m:t>𝑘</m:t>
                          </m:r>
                        </m:e>
                      </m:d>
                      <m:r>
                        <a:rPr lang="en-US" i="1"/>
                        <m:t>=</m:t>
                      </m:r>
                      <m:f>
                        <m:fPr>
                          <m:ctrlPr>
                            <a:rPr lang="de-DE" i="1"/>
                          </m:ctrlPr>
                        </m:fPr>
                        <m:num>
                          <m:r>
                            <a:rPr lang="en-US" i="1"/>
                            <m:t>1</m:t>
                          </m:r>
                        </m:num>
                        <m:den>
                          <m:r>
                            <a:rPr lang="en-US" i="1"/>
                            <m:t>2</m:t>
                          </m:r>
                          <m:r>
                            <a:rPr lang="en-US" i="1"/>
                            <m:t>𝑁</m:t>
                          </m:r>
                        </m:den>
                      </m:f>
                      <m:nary>
                        <m:naryPr>
                          <m:chr m:val="∑"/>
                          <m:limLoc m:val="undOvr"/>
                          <m:ctrlPr>
                            <a:rPr lang="de-DE" i="1"/>
                          </m:ctrlPr>
                        </m:naryPr>
                        <m:sub>
                          <m:r>
                            <a:rPr lang="en-US" i="1"/>
                            <m:t>𝑛</m:t>
                          </m:r>
                          <m:r>
                            <a:rPr lang="en-US" i="1"/>
                            <m:t>=0</m:t>
                          </m:r>
                        </m:sub>
                        <m:sup>
                          <m:r>
                            <a:rPr lang="en-US" i="1"/>
                            <m:t>2</m:t>
                          </m:r>
                          <m:r>
                            <a:rPr lang="en-US" i="1"/>
                            <m:t>𝑁</m:t>
                          </m:r>
                          <m:r>
                            <a:rPr lang="en-US" i="1"/>
                            <m:t>−1</m:t>
                          </m:r>
                        </m:sup>
                        <m:e>
                          <m:sSub>
                            <m:sSubPr>
                              <m:ctrlPr>
                                <a:rPr lang="de-DE" i="1"/>
                              </m:ctrlPr>
                            </m:sSubPr>
                            <m:e>
                              <m:r>
                                <a:rPr lang="en-US" i="1"/>
                                <m:t>𝑥</m:t>
                              </m:r>
                            </m:e>
                            <m:sub>
                              <m:r>
                                <a:rPr lang="en-US" i="1"/>
                                <m:t>𝑛</m:t>
                              </m:r>
                            </m:sub>
                          </m:sSub>
                          <m:sSup>
                            <m:sSupPr>
                              <m:ctrlPr>
                                <a:rPr lang="de-DE" i="1"/>
                              </m:ctrlPr>
                            </m:sSupPr>
                            <m:e>
                              <m:r>
                                <a:rPr lang="en-US" i="1"/>
                                <m:t>𝑒</m:t>
                              </m:r>
                            </m:e>
                            <m:sup>
                              <m:r>
                                <a:rPr lang="en-US" i="1"/>
                                <m:t>𝑗</m:t>
                              </m:r>
                              <m:r>
                                <a:rPr lang="en-US" i="1"/>
                                <m:t>2</m:t>
                              </m:r>
                              <m:r>
                                <a:rPr lang="en-US" i="1"/>
                                <m:t>𝜋</m:t>
                              </m:r>
                              <m:f>
                                <m:fPr>
                                  <m:ctrlPr>
                                    <a:rPr lang="de-DE" i="1"/>
                                  </m:ctrlPr>
                                </m:fPr>
                                <m:num>
                                  <m:r>
                                    <a:rPr lang="en-US" i="1"/>
                                    <m:t>𝑛𝑘</m:t>
                                  </m:r>
                                </m:num>
                                <m:den>
                                  <m:r>
                                    <a:rPr lang="en-US" i="1"/>
                                    <m:t>2</m:t>
                                  </m:r>
                                  <m:r>
                                    <a:rPr lang="en-US" i="1"/>
                                    <m:t>𝑁</m:t>
                                  </m:r>
                                </m:den>
                              </m:f>
                            </m:sup>
                          </m:sSup>
                        </m:e>
                      </m:nary>
                    </m:oMath>
                  </m:oMathPara>
                </a14:m>
                <a:endParaRPr lang="de-DE" dirty="0"/>
              </a:p>
            </p:txBody>
          </p:sp>
        </mc:Choice>
        <mc:Fallback>
          <p:sp>
            <p:nvSpPr>
              <p:cNvPr id="3" name="Rechteck 2"/>
              <p:cNvSpPr>
                <a:spLocks noRot="1" noChangeAspect="1" noMove="1" noResize="1" noEditPoints="1" noAdjustHandles="1" noChangeArrowheads="1" noChangeShapeType="1" noTextEdit="1"/>
              </p:cNvSpPr>
              <p:nvPr/>
            </p:nvSpPr>
            <p:spPr>
              <a:xfrm>
                <a:off x="4248472" y="1625932"/>
                <a:ext cx="4572000" cy="1154996"/>
              </a:xfrm>
              <a:prstGeom prst="rect">
                <a:avLst/>
              </a:prstGeom>
              <a:blipFill rotWithShape="1">
                <a:blip r:embed="rId2"/>
                <a:stretch>
                  <a:fillRect/>
                </a:stretch>
              </a:blipFill>
            </p:spPr>
            <p:txBody>
              <a:bodyPr/>
              <a:lstStyle/>
              <a:p>
                <a:r>
                  <a:rPr lang="de-DE">
                    <a:noFill/>
                  </a:rPr>
                  <a:t> </a:t>
                </a:r>
              </a:p>
            </p:txBody>
          </p:sp>
        </mc:Fallback>
      </mc:AlternateContent>
      <mc:AlternateContent xmlns:mc="http://schemas.openxmlformats.org/markup-compatibility/2006">
        <mc:Choice xmlns:a14="http://schemas.microsoft.com/office/drawing/2010/main" Requires="a14">
          <p:sp>
            <p:nvSpPr>
              <p:cNvPr id="12" name="Content Placeholder 1"/>
              <p:cNvSpPr txBox="1">
                <a:spLocks/>
              </p:cNvSpPr>
              <p:nvPr/>
            </p:nvSpPr>
            <p:spPr>
              <a:xfrm>
                <a:off x="335838" y="1484784"/>
                <a:ext cx="4442224" cy="4516455"/>
              </a:xfrm>
              <a:prstGeom prst="rect">
                <a:avLst/>
              </a:prstGeom>
            </p:spPr>
            <p:txBody>
              <a:bodyPr/>
              <a:lstStyle>
                <a:lvl1pPr marL="287338" indent="-287338" algn="l" rtl="0" eaLnBrk="1" fontAlgn="base" hangingPunct="1">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1" fontAlgn="base" hangingPunct="1">
                  <a:spcBef>
                    <a:spcPts val="600"/>
                  </a:spcBef>
                  <a:spcAft>
                    <a:spcPct val="0"/>
                  </a:spcAft>
                  <a:buClr>
                    <a:srgbClr val="6D6E71"/>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kern="1200">
                    <a:solidFill>
                      <a:srgbClr val="262626"/>
                    </a:solidFill>
                    <a:latin typeface="Arial" pitchFamily="34" charset="0"/>
                    <a:ea typeface="+mn-ea"/>
                    <a:cs typeface="+mn-cs"/>
                  </a:defRPr>
                </a:lvl3pPr>
                <a:lvl4pPr marL="627063" marR="0" indent="-177800" algn="ctr"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lang="de-DE" sz="2000" kern="1200">
                    <a:solidFill>
                      <a:srgbClr val="262626"/>
                    </a:solidFill>
                    <a:latin typeface="+mn-lt"/>
                    <a:ea typeface="+mn-ea"/>
                    <a:cs typeface="+mn-cs"/>
                  </a:defRPr>
                </a:lvl4pPr>
                <a:lvl5pPr marL="627063" indent="176213" algn="l" rtl="0" eaLnBrk="1" fontAlgn="base" hangingPunct="1">
                  <a:spcBef>
                    <a:spcPts val="600"/>
                  </a:spcBef>
                  <a:spcAft>
                    <a:spcPct val="0"/>
                  </a:spcAft>
                  <a:buClr>
                    <a:srgbClr val="6D6E71"/>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spcBef>
                    <a:spcPts val="300"/>
                  </a:spcBef>
                  <a:buClr>
                    <a:srgbClr val="00B0F0"/>
                  </a:buClr>
                  <a:buFont typeface="Wingdings" pitchFamily="2" charset="2"/>
                  <a:buChar char="§"/>
                </a:pPr>
                <a:r>
                  <a:rPr lang="en-US" b="0" dirty="0" smtClean="0"/>
                  <a:t>Time-domain </a:t>
                </a:r>
                <a:r>
                  <a:rPr lang="en-US" b="0" dirty="0"/>
                  <a:t>signal </a:t>
                </a:r>
                <a:r>
                  <a:rPr lang="en-US" b="0" i="1" dirty="0">
                    <a:latin typeface="Times New Roman" pitchFamily="18" charset="0"/>
                    <a:cs typeface="Times New Roman" pitchFamily="18" charset="0"/>
                  </a:rPr>
                  <a:t>X(k)</a:t>
                </a:r>
                <a:r>
                  <a:rPr lang="en-US" dirty="0">
                    <a:latin typeface="Times New Roman" pitchFamily="18" charset="0"/>
                    <a:cs typeface="Times New Roman" pitchFamily="18" charset="0"/>
                  </a:rPr>
                  <a:t> </a:t>
                </a:r>
                <a:r>
                  <a:rPr lang="en-US" b="0" dirty="0" smtClean="0"/>
                  <a:t>is obtained by IFFT, where</a:t>
                </a:r>
              </a:p>
              <a:p>
                <a:pPr marL="596900" lvl="2" indent="-342900">
                  <a:spcBef>
                    <a:spcPts val="300"/>
                  </a:spcBef>
                  <a:buClr>
                    <a:srgbClr val="00B0F0"/>
                  </a:buClr>
                  <a:buFont typeface="Symbol" pitchFamily="18" charset="2"/>
                  <a:buChar char="-"/>
                </a:pPr>
                <a:r>
                  <a:rPr lang="en-US" sz="1800" i="1" dirty="0" smtClean="0">
                    <a:latin typeface="Times New Roman" pitchFamily="18" charset="0"/>
                    <a:cs typeface="Times New Roman" pitchFamily="18" charset="0"/>
                  </a:rPr>
                  <a:t>k</a:t>
                </a:r>
                <a:r>
                  <a:rPr lang="en-US" sz="1800" i="1" dirty="0" smtClean="0"/>
                  <a:t>: </a:t>
                </a:r>
                <a:r>
                  <a:rPr lang="en-US" sz="1800" dirty="0" smtClean="0"/>
                  <a:t>sample </a:t>
                </a:r>
                <a:r>
                  <a:rPr lang="en-US" sz="1800" dirty="0"/>
                  <a:t>index, </a:t>
                </a:r>
                <a:endParaRPr lang="en-US" sz="1800" dirty="0" smtClean="0"/>
              </a:p>
              <a:p>
                <a:pPr marL="596900" lvl="2" indent="-342900">
                  <a:spcBef>
                    <a:spcPts val="300"/>
                  </a:spcBef>
                  <a:buClr>
                    <a:srgbClr val="00B0F0"/>
                  </a:buClr>
                  <a:buFont typeface="Symbol" pitchFamily="18" charset="2"/>
                  <a:buChar char="-"/>
                </a:pPr>
                <a:r>
                  <a:rPr lang="en-US" sz="1800" i="1" dirty="0" err="1" smtClean="0">
                    <a:latin typeface="Times New Roman" pitchFamily="18" charset="0"/>
                    <a:cs typeface="Times New Roman" pitchFamily="18" charset="0"/>
                  </a:rPr>
                  <a:t>x</a:t>
                </a:r>
                <a:r>
                  <a:rPr lang="en-US" sz="1800" i="1" baseline="-25000" dirty="0" err="1" smtClean="0">
                    <a:latin typeface="Times New Roman" pitchFamily="18" charset="0"/>
                    <a:cs typeface="Times New Roman" pitchFamily="18" charset="0"/>
                  </a:rPr>
                  <a:t>n</a:t>
                </a:r>
                <a:r>
                  <a:rPr lang="en-US" sz="1800" dirty="0" smtClean="0"/>
                  <a:t>: </a:t>
                </a:r>
                <a:r>
                  <a:rPr lang="en-US" sz="1800" dirty="0"/>
                  <a:t>complex-valued baseband signals </a:t>
                </a:r>
                <a:r>
                  <a:rPr lang="en-US" sz="1800" dirty="0" smtClean="0"/>
                  <a:t>(in </a:t>
                </a:r>
                <a:r>
                  <a:rPr lang="en-US" sz="1800" dirty="0"/>
                  <a:t>the frequency </a:t>
                </a:r>
                <a:r>
                  <a:rPr lang="en-US" sz="1800" dirty="0" smtClean="0"/>
                  <a:t>domain)</a:t>
                </a:r>
              </a:p>
              <a:p>
                <a:pPr marL="596900" lvl="2" indent="-342900">
                  <a:spcBef>
                    <a:spcPts val="300"/>
                  </a:spcBef>
                  <a:buClr>
                    <a:srgbClr val="00B0F0"/>
                  </a:buClr>
                  <a:buFont typeface="Symbol" pitchFamily="18" charset="2"/>
                  <a:buChar char="-"/>
                </a:pPr>
                <a:r>
                  <a:rPr lang="en-US" sz="1800" i="1" dirty="0" smtClean="0">
                    <a:latin typeface="Times New Roman" pitchFamily="18" charset="0"/>
                    <a:cs typeface="Times New Roman" pitchFamily="18" charset="0"/>
                  </a:rPr>
                  <a:t>2N</a:t>
                </a:r>
                <a:r>
                  <a:rPr lang="en-US" sz="1800" dirty="0" smtClean="0"/>
                  <a:t> </a:t>
                </a:r>
                <a:r>
                  <a:rPr lang="en-US" sz="1800" dirty="0"/>
                  <a:t>the block size</a:t>
                </a:r>
                <a:endParaRPr lang="en-US" sz="1800" b="0" dirty="0"/>
              </a:p>
              <a:p>
                <a:pPr marL="342900" indent="-342900">
                  <a:spcBef>
                    <a:spcPts val="300"/>
                  </a:spcBef>
                  <a:buClr>
                    <a:srgbClr val="00B0F0"/>
                  </a:buClr>
                  <a:buFont typeface="Wingdings" pitchFamily="2" charset="2"/>
                  <a:buChar char="§"/>
                </a:pPr>
                <a:endParaRPr lang="en-US" sz="800" b="0" dirty="0" smtClean="0">
                  <a:solidFill>
                    <a:schemeClr val="tx1"/>
                  </a:solidFill>
                </a:endParaRPr>
              </a:p>
              <a:p>
                <a:pPr marL="342900" indent="-342900">
                  <a:spcBef>
                    <a:spcPts val="300"/>
                  </a:spcBef>
                  <a:buClr>
                    <a:srgbClr val="00B0F0"/>
                  </a:buClr>
                  <a:buFont typeface="Wingdings" pitchFamily="2" charset="2"/>
                  <a:buChar char="§"/>
                </a:pPr>
                <a:r>
                  <a:rPr lang="en-US" b="0" dirty="0" smtClean="0">
                    <a:solidFill>
                      <a:schemeClr val="tx1"/>
                    </a:solidFill>
                  </a:rPr>
                  <a:t>Carrier mapping is used to… </a:t>
                </a:r>
              </a:p>
              <a:p>
                <a:pPr marL="596900" lvl="2" indent="-342900">
                  <a:spcBef>
                    <a:spcPts val="300"/>
                  </a:spcBef>
                  <a:buClr>
                    <a:srgbClr val="00B0F0"/>
                  </a:buClr>
                  <a:buFont typeface="Symbol" pitchFamily="18" charset="2"/>
                  <a:buChar char="-"/>
                </a:pPr>
                <a:r>
                  <a:rPr lang="en-US" sz="1800" dirty="0" smtClean="0">
                    <a:solidFill>
                      <a:schemeClr val="tx1"/>
                    </a:solidFill>
                  </a:rPr>
                  <a:t>create a real-valued signal by</a:t>
                </a:r>
                <a:endParaRPr lang="de-DE" i="1" dirty="0" smtClean="0"/>
              </a:p>
              <a:p>
                <a:endParaRPr lang="de-DE" sz="800" i="1" dirty="0" smtClean="0"/>
              </a:p>
              <a:p>
                <a14:m>
                  <m:oMathPara xmlns:m="http://schemas.openxmlformats.org/officeDocument/2006/math">
                    <m:oMathParaPr>
                      <m:jc m:val="centerGroup"/>
                    </m:oMathParaPr>
                    <m:oMath xmlns:m="http://schemas.openxmlformats.org/officeDocument/2006/math">
                      <m:sSub>
                        <m:sSubPr>
                          <m:ctrlPr>
                            <a:rPr lang="de-DE" i="1"/>
                          </m:ctrlPr>
                        </m:sSubPr>
                        <m:e>
                          <m:r>
                            <a:rPr lang="de-DE" b="1" i="1" smtClean="0">
                              <a:latin typeface="Cambria Math"/>
                            </a:rPr>
                            <m:t>           </m:t>
                          </m:r>
                          <m:r>
                            <a:rPr lang="en-US" i="1"/>
                            <m:t>𝑥</m:t>
                          </m:r>
                        </m:e>
                        <m:sub>
                          <m:r>
                            <a:rPr lang="en-US" i="1"/>
                            <m:t>2</m:t>
                          </m:r>
                          <m:r>
                            <a:rPr lang="en-US" i="1"/>
                            <m:t>𝑁</m:t>
                          </m:r>
                          <m:r>
                            <a:rPr lang="en-US" i="1"/>
                            <m:t>−</m:t>
                          </m:r>
                          <m:r>
                            <a:rPr lang="en-US" i="1"/>
                            <m:t>𝑖</m:t>
                          </m:r>
                        </m:sub>
                      </m:sSub>
                      <m:r>
                        <a:rPr lang="en-US" i="1"/>
                        <m:t>=</m:t>
                      </m:r>
                      <m:sSub>
                        <m:sSubPr>
                          <m:ctrlPr>
                            <a:rPr lang="de-DE" i="1"/>
                          </m:ctrlPr>
                        </m:sSubPr>
                        <m:e>
                          <m:r>
                            <a:rPr lang="en-US" i="1"/>
                            <m:t>𝑥</m:t>
                          </m:r>
                        </m:e>
                        <m:sub>
                          <m:r>
                            <a:rPr lang="en-US" i="1"/>
                            <m:t>𝑖</m:t>
                          </m:r>
                        </m:sub>
                      </m:sSub>
                      <m:r>
                        <a:rPr lang="en-US" i="1"/>
                        <m:t>,   </m:t>
                      </m:r>
                      <m:r>
                        <a:rPr lang="en-US" i="1"/>
                        <m:t>𝑖</m:t>
                      </m:r>
                      <m:r>
                        <a:rPr lang="en-US" i="1"/>
                        <m:t>=1,2,…</m:t>
                      </m:r>
                      <m:r>
                        <a:rPr lang="en-US" i="1"/>
                        <m:t>𝑁</m:t>
                      </m:r>
                      <m:r>
                        <a:rPr lang="en-US" i="1"/>
                        <m:t>−1</m:t>
                      </m:r>
                    </m:oMath>
                  </m:oMathPara>
                </a14:m>
                <a:endParaRPr lang="de-DE" dirty="0"/>
              </a:p>
              <a:p>
                <a:pPr marL="596900" lvl="2" indent="-342900">
                  <a:spcBef>
                    <a:spcPts val="300"/>
                  </a:spcBef>
                  <a:buClr>
                    <a:srgbClr val="00B0F0"/>
                  </a:buClr>
                  <a:buFont typeface="Symbol" pitchFamily="18" charset="2"/>
                  <a:buChar char="-"/>
                </a:pPr>
                <a:endParaRPr lang="en-US" sz="800" b="0" dirty="0" smtClean="0"/>
              </a:p>
              <a:p>
                <a:pPr marL="596900" lvl="2" indent="-342900">
                  <a:spcBef>
                    <a:spcPts val="300"/>
                  </a:spcBef>
                  <a:buClr>
                    <a:srgbClr val="00B0F0"/>
                  </a:buClr>
                  <a:buFont typeface="Symbol" pitchFamily="18" charset="2"/>
                  <a:buChar char="-"/>
                </a:pPr>
                <a:r>
                  <a:rPr lang="en-US" sz="1800" b="0" dirty="0" smtClean="0"/>
                  <a:t>shift the center frequency in </a:t>
                </a:r>
                <a:r>
                  <a:rPr lang="en-US" sz="1800" b="0" dirty="0" err="1" smtClean="0"/>
                  <a:t>precoded</a:t>
                </a:r>
                <a:r>
                  <a:rPr lang="en-US" sz="1800" b="0" dirty="0" smtClean="0"/>
                  <a:t> (single-carrier) OFDM</a:t>
                </a:r>
                <a:endParaRPr lang="en-US" b="0" dirty="0" smtClean="0"/>
              </a:p>
              <a:p>
                <a:pPr marL="342900" indent="-342900">
                  <a:spcBef>
                    <a:spcPts val="300"/>
                  </a:spcBef>
                  <a:buClr>
                    <a:srgbClr val="00B0F0"/>
                  </a:buClr>
                  <a:buFont typeface="Wingdings" pitchFamily="2" charset="2"/>
                  <a:buChar char="§"/>
                </a:pPr>
                <a:endParaRPr lang="en-US" sz="800" b="0" dirty="0" smtClean="0">
                  <a:solidFill>
                    <a:schemeClr val="tx1"/>
                  </a:solidFill>
                </a:endParaRPr>
              </a:p>
              <a:p>
                <a:pPr marL="342900" indent="-342900">
                  <a:spcBef>
                    <a:spcPts val="300"/>
                  </a:spcBef>
                  <a:buClr>
                    <a:srgbClr val="00B0F0"/>
                  </a:buClr>
                  <a:buFont typeface="Wingdings" pitchFamily="2" charset="2"/>
                  <a:buChar char="§"/>
                </a:pPr>
                <a:r>
                  <a:rPr lang="en-US" b="0" dirty="0" smtClean="0">
                    <a:solidFill>
                      <a:schemeClr val="tx1"/>
                    </a:solidFill>
                  </a:rPr>
                  <a:t>Cyclic prefix</a:t>
                </a:r>
                <a:endParaRPr lang="en-US" b="0" dirty="0">
                  <a:solidFill>
                    <a:schemeClr val="tx1"/>
                  </a:solidFill>
                </a:endParaRPr>
              </a:p>
              <a:p>
                <a:pPr marL="596900" lvl="2" indent="-342900">
                  <a:spcBef>
                    <a:spcPts val="300"/>
                  </a:spcBef>
                  <a:buClr>
                    <a:srgbClr val="00B0F0"/>
                  </a:buClr>
                  <a:buFont typeface="Symbol" pitchFamily="18" charset="2"/>
                  <a:buChar char="-"/>
                </a:pPr>
                <a:r>
                  <a:rPr lang="en-US" sz="1800" dirty="0" smtClean="0">
                    <a:solidFill>
                      <a:schemeClr val="tx1"/>
                    </a:solidFill>
                  </a:rPr>
                  <a:t>create </a:t>
                </a:r>
                <a:r>
                  <a:rPr lang="en-US" b="0" dirty="0" err="1" smtClean="0"/>
                  <a:t>circulant</a:t>
                </a:r>
                <a:r>
                  <a:rPr lang="en-US" b="0" dirty="0" smtClean="0"/>
                  <a:t> channel for FDE</a:t>
                </a:r>
              </a:p>
              <a:p>
                <a:pPr marL="342900" indent="-342900">
                  <a:spcBef>
                    <a:spcPts val="300"/>
                  </a:spcBef>
                  <a:buClr>
                    <a:srgbClr val="00B0F0"/>
                  </a:buClr>
                  <a:buFont typeface="Wingdings" pitchFamily="2" charset="2"/>
                  <a:buChar char="§"/>
                </a:pPr>
                <a:endParaRPr lang="en-US" b="0" dirty="0">
                  <a:solidFill>
                    <a:schemeClr val="tx1"/>
                  </a:solidFill>
                </a:endParaRPr>
              </a:p>
              <a:p>
                <a:pPr marL="342900" indent="-342900">
                  <a:spcBef>
                    <a:spcPts val="300"/>
                  </a:spcBef>
                  <a:buClr>
                    <a:srgbClr val="00B0F0"/>
                  </a:buClr>
                  <a:buFont typeface="Wingdings" pitchFamily="2" charset="2"/>
                  <a:buChar char="§"/>
                </a:pPr>
                <a:endParaRPr lang="de-DE" b="0" dirty="0">
                  <a:solidFill>
                    <a:schemeClr val="tx1"/>
                  </a:solidFill>
                </a:endParaRPr>
              </a:p>
              <a:p>
                <a:pPr marL="342900" indent="-342900">
                  <a:spcBef>
                    <a:spcPts val="300"/>
                  </a:spcBef>
                  <a:buClr>
                    <a:srgbClr val="00B0F0"/>
                  </a:buClr>
                  <a:buFont typeface="Wingdings" pitchFamily="2" charset="2"/>
                  <a:buChar char="§"/>
                </a:pPr>
                <a:endParaRPr lang="en-US" sz="900" b="0" dirty="0" smtClean="0"/>
              </a:p>
              <a:p>
                <a:pPr marL="342900" indent="-342900">
                  <a:spcBef>
                    <a:spcPts val="300"/>
                  </a:spcBef>
                  <a:buClr>
                    <a:srgbClr val="00B0F0"/>
                  </a:buClr>
                  <a:buFont typeface="Wingdings" pitchFamily="2" charset="2"/>
                  <a:buChar char="§"/>
                </a:pPr>
                <a:endParaRPr lang="en-US" sz="900" b="0" dirty="0"/>
              </a:p>
              <a:p>
                <a:pPr marL="342900" indent="-342900">
                  <a:spcBef>
                    <a:spcPts val="300"/>
                  </a:spcBef>
                  <a:buClr>
                    <a:srgbClr val="00B0F0"/>
                  </a:buClr>
                  <a:buFont typeface="Wingdings" pitchFamily="2" charset="2"/>
                  <a:buChar char="§"/>
                </a:pPr>
                <a:endParaRPr lang="en-US" b="0" dirty="0"/>
              </a:p>
            </p:txBody>
          </p:sp>
        </mc:Choice>
        <mc:Fallback>
          <p:sp>
            <p:nvSpPr>
              <p:cNvPr id="12" name="Content Placeholder 1"/>
              <p:cNvSpPr txBox="1">
                <a:spLocks noRot="1" noChangeAspect="1" noMove="1" noResize="1" noEditPoints="1" noAdjustHandles="1" noChangeArrowheads="1" noChangeShapeType="1" noTextEdit="1"/>
              </p:cNvSpPr>
              <p:nvPr/>
            </p:nvSpPr>
            <p:spPr>
              <a:xfrm>
                <a:off x="335838" y="1484784"/>
                <a:ext cx="4442224" cy="4516455"/>
              </a:xfrm>
              <a:prstGeom prst="rect">
                <a:avLst/>
              </a:prstGeom>
              <a:blipFill rotWithShape="1">
                <a:blip r:embed="rId3"/>
                <a:stretch>
                  <a:fillRect l="-412" t="-676" b="-9459"/>
                </a:stretch>
              </a:blipFill>
            </p:spPr>
            <p:txBody>
              <a:bodyPr/>
              <a:lstStyle/>
              <a:p>
                <a:r>
                  <a:rPr lang="de-DE">
                    <a:noFill/>
                  </a:rPr>
                  <a:t> </a:t>
                </a:r>
              </a:p>
            </p:txBody>
          </p:sp>
        </mc:Fallback>
      </mc:AlternateContent>
      <p:pic>
        <p:nvPicPr>
          <p:cNvPr id="14" name="Grafik 13" descr="\\hhi.de\abteilung\PN\Groups\Metro, Access  and In-house Systems\Projekte\IEEE 802.15.7r1\Proposals\Bilder\PNG\carrier mapping for SA link.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9992" y="3645024"/>
            <a:ext cx="4248472" cy="792088"/>
          </a:xfrm>
          <a:prstGeom prst="rect">
            <a:avLst/>
          </a:prstGeom>
          <a:noFill/>
          <a:ln>
            <a:noFill/>
          </a:ln>
        </p:spPr>
      </p:pic>
      <p:pic>
        <p:nvPicPr>
          <p:cNvPr id="15" name="Grafik 14" descr="\\hhi.de\abteilung\PN\Groups\Metro, Access  and In-house Systems\Projekte\IEEE 802.15.7r1\Proposals\Bilder\PNG\CP insertion.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8609" y="5442674"/>
            <a:ext cx="3599815" cy="722630"/>
          </a:xfrm>
          <a:prstGeom prst="rect">
            <a:avLst/>
          </a:prstGeom>
          <a:noFill/>
          <a:ln>
            <a:noFill/>
          </a:ln>
        </p:spPr>
      </p:pic>
    </p:spTree>
    <p:extLst>
      <p:ext uri="{BB962C8B-B14F-4D97-AF65-F5344CB8AC3E}">
        <p14:creationId xmlns:p14="http://schemas.microsoft.com/office/powerpoint/2010/main" val="16710078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0254" y="780336"/>
            <a:ext cx="8229600" cy="1143000"/>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ＭＳ Ｐゴシック" charset="0"/>
              </a:defRPr>
            </a:lvl1pPr>
            <a:lvl2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2pPr>
            <a:lvl3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3pPr>
            <a:lvl4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4pPr>
            <a:lvl5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5pPr>
            <a:lvl6pPr marL="457200" algn="ctr" rtl="0" eaLnBrk="1" fontAlgn="base" hangingPunct="1">
              <a:spcBef>
                <a:spcPct val="0"/>
              </a:spcBef>
              <a:spcAft>
                <a:spcPct val="0"/>
              </a:spcAft>
              <a:defRPr sz="3600">
                <a:solidFill>
                  <a:schemeClr val="tx2"/>
                </a:solidFill>
                <a:latin typeface="Times New Roman" charset="0"/>
                <a:ea typeface="ＭＳ Ｐゴシック" charset="0"/>
              </a:defRPr>
            </a:lvl6pPr>
            <a:lvl7pPr marL="914400" algn="ctr" rtl="0" eaLnBrk="1" fontAlgn="base" hangingPunct="1">
              <a:spcBef>
                <a:spcPct val="0"/>
              </a:spcBef>
              <a:spcAft>
                <a:spcPct val="0"/>
              </a:spcAft>
              <a:defRPr sz="3600">
                <a:solidFill>
                  <a:schemeClr val="tx2"/>
                </a:solidFill>
                <a:latin typeface="Times New Roman" charset="0"/>
                <a:ea typeface="ＭＳ Ｐゴシック" charset="0"/>
              </a:defRPr>
            </a:lvl7pPr>
            <a:lvl8pPr marL="1371600" algn="ctr" rtl="0" eaLnBrk="1" fontAlgn="base" hangingPunct="1">
              <a:spcBef>
                <a:spcPct val="0"/>
              </a:spcBef>
              <a:spcAft>
                <a:spcPct val="0"/>
              </a:spcAft>
              <a:defRPr sz="3600">
                <a:solidFill>
                  <a:schemeClr val="tx2"/>
                </a:solidFill>
                <a:latin typeface="Times New Roman" charset="0"/>
                <a:ea typeface="ＭＳ Ｐゴシック" charset="0"/>
              </a:defRPr>
            </a:lvl8pPr>
            <a:lvl9pPr marL="1828800" algn="ctr" rtl="0" eaLnBrk="1" fontAlgn="base" hangingPunct="1">
              <a:spcBef>
                <a:spcPct val="0"/>
              </a:spcBef>
              <a:spcAft>
                <a:spcPct val="0"/>
              </a:spcAft>
              <a:defRPr sz="3600">
                <a:solidFill>
                  <a:schemeClr val="tx2"/>
                </a:solidFill>
                <a:latin typeface="Times New Roman" charset="0"/>
                <a:ea typeface="ＭＳ Ｐゴシック" charset="0"/>
              </a:defRPr>
            </a:lvl9pPr>
          </a:lstStyle>
          <a:p>
            <a:r>
              <a:rPr lang="en-GB" sz="2800" kern="0" dirty="0" smtClean="0"/>
              <a:t>Numerology</a:t>
            </a:r>
            <a:endParaRPr lang="en-GB" sz="2800" kern="0" dirty="0"/>
          </a:p>
        </p:txBody>
      </p:sp>
      <p:sp>
        <p:nvSpPr>
          <p:cNvPr id="11" name="Content Placeholder 1"/>
          <p:cNvSpPr txBox="1">
            <a:spLocks/>
          </p:cNvSpPr>
          <p:nvPr/>
        </p:nvSpPr>
        <p:spPr>
          <a:xfrm>
            <a:off x="4139952" y="1484785"/>
            <a:ext cx="4896544" cy="4896544"/>
          </a:xfrm>
          <a:prstGeom prst="rect">
            <a:avLst/>
          </a:prstGeom>
        </p:spPr>
        <p:txBody>
          <a:bodyPr/>
          <a:lstStyle>
            <a:lvl1pPr marL="287338" indent="-287338" algn="l" rtl="0" eaLnBrk="1" fontAlgn="base" hangingPunct="1">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1" fontAlgn="base" hangingPunct="1">
              <a:spcBef>
                <a:spcPts val="600"/>
              </a:spcBef>
              <a:spcAft>
                <a:spcPct val="0"/>
              </a:spcAft>
              <a:buClr>
                <a:srgbClr val="6D6E71"/>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kern="1200">
                <a:solidFill>
                  <a:srgbClr val="262626"/>
                </a:solidFill>
                <a:latin typeface="Arial" pitchFamily="34" charset="0"/>
                <a:ea typeface="+mn-ea"/>
                <a:cs typeface="+mn-cs"/>
              </a:defRPr>
            </a:lvl3pPr>
            <a:lvl4pPr marL="627063" marR="0" indent="-177800" algn="ctr"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lang="de-DE" sz="2000" kern="1200">
                <a:solidFill>
                  <a:srgbClr val="262626"/>
                </a:solidFill>
                <a:latin typeface="+mn-lt"/>
                <a:ea typeface="+mn-ea"/>
                <a:cs typeface="+mn-cs"/>
              </a:defRPr>
            </a:lvl4pPr>
            <a:lvl5pPr marL="627063" indent="176213" algn="l" rtl="0" eaLnBrk="1" fontAlgn="base" hangingPunct="1">
              <a:spcBef>
                <a:spcPts val="600"/>
              </a:spcBef>
              <a:spcAft>
                <a:spcPct val="0"/>
              </a:spcAft>
              <a:buClr>
                <a:srgbClr val="6D6E71"/>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300"/>
              </a:spcBef>
              <a:buClr>
                <a:srgbClr val="00B0F0"/>
              </a:buClr>
            </a:pPr>
            <a:endParaRPr lang="en-US" b="0" dirty="0"/>
          </a:p>
        </p:txBody>
      </p:sp>
      <p:sp>
        <p:nvSpPr>
          <p:cNvPr id="13" name="Content Placeholder 1"/>
          <p:cNvSpPr txBox="1">
            <a:spLocks/>
          </p:cNvSpPr>
          <p:nvPr/>
        </p:nvSpPr>
        <p:spPr>
          <a:xfrm>
            <a:off x="250254" y="1268760"/>
            <a:ext cx="8893746" cy="4516455"/>
          </a:xfrm>
          <a:prstGeom prst="rect">
            <a:avLst/>
          </a:prstGeom>
        </p:spPr>
        <p:txBody>
          <a:bodyPr/>
          <a:lstStyle>
            <a:lvl1pPr marL="287338" indent="-287338" algn="l" rtl="0" eaLnBrk="1" fontAlgn="base" hangingPunct="1">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1" fontAlgn="base" hangingPunct="1">
              <a:spcBef>
                <a:spcPts val="600"/>
              </a:spcBef>
              <a:spcAft>
                <a:spcPct val="0"/>
              </a:spcAft>
              <a:buClr>
                <a:srgbClr val="6D6E71"/>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kern="1200">
                <a:solidFill>
                  <a:srgbClr val="262626"/>
                </a:solidFill>
                <a:latin typeface="Arial" pitchFamily="34" charset="0"/>
                <a:ea typeface="+mn-ea"/>
                <a:cs typeface="+mn-cs"/>
              </a:defRPr>
            </a:lvl3pPr>
            <a:lvl4pPr marL="627063" marR="0" indent="-177800" algn="ctr"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lang="de-DE" sz="2000" kern="1200">
                <a:solidFill>
                  <a:srgbClr val="262626"/>
                </a:solidFill>
                <a:latin typeface="+mn-lt"/>
                <a:ea typeface="+mn-ea"/>
                <a:cs typeface="+mn-cs"/>
              </a:defRPr>
            </a:lvl4pPr>
            <a:lvl5pPr marL="627063" indent="176213" algn="l" rtl="0" eaLnBrk="1" fontAlgn="base" hangingPunct="1">
              <a:spcBef>
                <a:spcPts val="600"/>
              </a:spcBef>
              <a:spcAft>
                <a:spcPct val="0"/>
              </a:spcAft>
              <a:buClr>
                <a:srgbClr val="6D6E71"/>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spcBef>
                <a:spcPts val="300"/>
              </a:spcBef>
              <a:buClr>
                <a:srgbClr val="00B0F0"/>
              </a:buClr>
              <a:buFont typeface="Wingdings" pitchFamily="2" charset="2"/>
              <a:buChar char="§"/>
            </a:pPr>
            <a:endParaRPr lang="en-US" b="0" dirty="0"/>
          </a:p>
        </p:txBody>
      </p:sp>
      <p:sp>
        <p:nvSpPr>
          <p:cNvPr id="16" name="Content Placeholder 1"/>
          <p:cNvSpPr txBox="1">
            <a:spLocks/>
          </p:cNvSpPr>
          <p:nvPr/>
        </p:nvSpPr>
        <p:spPr>
          <a:xfrm>
            <a:off x="286766" y="1340768"/>
            <a:ext cx="8893746" cy="4516455"/>
          </a:xfrm>
          <a:prstGeom prst="rect">
            <a:avLst/>
          </a:prstGeom>
        </p:spPr>
        <p:txBody>
          <a:bodyPr/>
          <a:lstStyle>
            <a:lvl1pPr marL="287338" indent="-287338" algn="l" rtl="0" eaLnBrk="1" fontAlgn="base" hangingPunct="1">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1" fontAlgn="base" hangingPunct="1">
              <a:spcBef>
                <a:spcPts val="600"/>
              </a:spcBef>
              <a:spcAft>
                <a:spcPct val="0"/>
              </a:spcAft>
              <a:buClr>
                <a:srgbClr val="6D6E71"/>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kern="1200">
                <a:solidFill>
                  <a:srgbClr val="262626"/>
                </a:solidFill>
                <a:latin typeface="Arial" pitchFamily="34" charset="0"/>
                <a:ea typeface="+mn-ea"/>
                <a:cs typeface="+mn-cs"/>
              </a:defRPr>
            </a:lvl3pPr>
            <a:lvl4pPr marL="627063" marR="0" indent="-177800" algn="ctr"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lang="de-DE" sz="2000" kern="1200">
                <a:solidFill>
                  <a:srgbClr val="262626"/>
                </a:solidFill>
                <a:latin typeface="+mn-lt"/>
                <a:ea typeface="+mn-ea"/>
                <a:cs typeface="+mn-cs"/>
              </a:defRPr>
            </a:lvl4pPr>
            <a:lvl5pPr marL="627063" indent="176213" algn="l" rtl="0" eaLnBrk="1" fontAlgn="base" hangingPunct="1">
              <a:spcBef>
                <a:spcPts val="600"/>
              </a:spcBef>
              <a:spcAft>
                <a:spcPct val="0"/>
              </a:spcAft>
              <a:buClr>
                <a:srgbClr val="6D6E71"/>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spcBef>
                <a:spcPts val="300"/>
              </a:spcBef>
              <a:buClr>
                <a:srgbClr val="00B0F0"/>
              </a:buClr>
              <a:buFont typeface="Wingdings" pitchFamily="2" charset="2"/>
              <a:buChar char="§"/>
            </a:pPr>
            <a:r>
              <a:rPr lang="en-US" b="0" dirty="0" smtClean="0"/>
              <a:t>Approach is based on the ITU G.hn standard, having an adaptive OFDM PHY that is functionally the same as what is needed for OWC.</a:t>
            </a:r>
          </a:p>
          <a:p>
            <a:pPr marL="342900" indent="-342900">
              <a:spcBef>
                <a:spcPts val="300"/>
              </a:spcBef>
              <a:buClr>
                <a:srgbClr val="00B0F0"/>
              </a:buClr>
              <a:buFont typeface="Wingdings" pitchFamily="2" charset="2"/>
              <a:buChar char="§"/>
            </a:pPr>
            <a:r>
              <a:rPr lang="en-US" b="0" dirty="0"/>
              <a:t>V</a:t>
            </a:r>
            <a:r>
              <a:rPr lang="en-US" b="0" dirty="0" smtClean="0"/>
              <a:t>ariable </a:t>
            </a:r>
            <a:r>
              <a:rPr lang="en-US" b="0" dirty="0"/>
              <a:t>bandwidth </a:t>
            </a:r>
            <a:r>
              <a:rPr lang="en-US" b="0" dirty="0" smtClean="0"/>
              <a:t>with same CP duration and same subcarrier spacing</a:t>
            </a:r>
          </a:p>
          <a:p>
            <a:pPr marL="342900" indent="-342900">
              <a:spcBef>
                <a:spcPts val="300"/>
              </a:spcBef>
              <a:buClr>
                <a:srgbClr val="00B0F0"/>
              </a:buClr>
              <a:buFont typeface="Wingdings" pitchFamily="2" charset="2"/>
              <a:buChar char="§"/>
            </a:pPr>
            <a:r>
              <a:rPr lang="en-US" b="0" dirty="0" smtClean="0"/>
              <a:t>Same PHY with different modulation and coding for 1 Mb/s up to 10 GB/s</a:t>
            </a:r>
          </a:p>
          <a:p>
            <a:pPr marL="342900" indent="-342900">
              <a:spcBef>
                <a:spcPts val="300"/>
              </a:spcBef>
              <a:buClr>
                <a:srgbClr val="00B0F0"/>
              </a:buClr>
              <a:buFont typeface="Wingdings" pitchFamily="2" charset="2"/>
              <a:buChar char="§"/>
            </a:pPr>
            <a:endParaRPr lang="en-US" b="0" dirty="0"/>
          </a:p>
        </p:txBody>
      </p:sp>
      <p:grpSp>
        <p:nvGrpSpPr>
          <p:cNvPr id="7" name="Gruppieren 6"/>
          <p:cNvGrpSpPr/>
          <p:nvPr/>
        </p:nvGrpSpPr>
        <p:grpSpPr>
          <a:xfrm>
            <a:off x="179512" y="2852936"/>
            <a:ext cx="8786242" cy="3314729"/>
            <a:chOff x="179512" y="2780928"/>
            <a:chExt cx="8786242" cy="3314729"/>
          </a:xfrm>
        </p:grpSpPr>
        <p:pic>
          <p:nvPicPr>
            <p:cNvPr id="40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780928"/>
              <a:ext cx="8786242" cy="3314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Ellipse 5"/>
            <p:cNvSpPr/>
            <p:nvPr/>
          </p:nvSpPr>
          <p:spPr>
            <a:xfrm>
              <a:off x="2555776" y="5157192"/>
              <a:ext cx="79208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6"/>
            <p:cNvSpPr/>
            <p:nvPr/>
          </p:nvSpPr>
          <p:spPr>
            <a:xfrm>
              <a:off x="7956376" y="5589240"/>
              <a:ext cx="79208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23011672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0254" y="780336"/>
            <a:ext cx="8229600" cy="1143000"/>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ＭＳ Ｐゴシック" charset="0"/>
              </a:defRPr>
            </a:lvl1pPr>
            <a:lvl2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2pPr>
            <a:lvl3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3pPr>
            <a:lvl4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4pPr>
            <a:lvl5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5pPr>
            <a:lvl6pPr marL="457200" algn="ctr" rtl="0" eaLnBrk="1" fontAlgn="base" hangingPunct="1">
              <a:spcBef>
                <a:spcPct val="0"/>
              </a:spcBef>
              <a:spcAft>
                <a:spcPct val="0"/>
              </a:spcAft>
              <a:defRPr sz="3600">
                <a:solidFill>
                  <a:schemeClr val="tx2"/>
                </a:solidFill>
                <a:latin typeface="Times New Roman" charset="0"/>
                <a:ea typeface="ＭＳ Ｐゴシック" charset="0"/>
              </a:defRPr>
            </a:lvl6pPr>
            <a:lvl7pPr marL="914400" algn="ctr" rtl="0" eaLnBrk="1" fontAlgn="base" hangingPunct="1">
              <a:spcBef>
                <a:spcPct val="0"/>
              </a:spcBef>
              <a:spcAft>
                <a:spcPct val="0"/>
              </a:spcAft>
              <a:defRPr sz="3600">
                <a:solidFill>
                  <a:schemeClr val="tx2"/>
                </a:solidFill>
                <a:latin typeface="Times New Roman" charset="0"/>
                <a:ea typeface="ＭＳ Ｐゴシック" charset="0"/>
              </a:defRPr>
            </a:lvl7pPr>
            <a:lvl8pPr marL="1371600" algn="ctr" rtl="0" eaLnBrk="1" fontAlgn="base" hangingPunct="1">
              <a:spcBef>
                <a:spcPct val="0"/>
              </a:spcBef>
              <a:spcAft>
                <a:spcPct val="0"/>
              </a:spcAft>
              <a:defRPr sz="3600">
                <a:solidFill>
                  <a:schemeClr val="tx2"/>
                </a:solidFill>
                <a:latin typeface="Times New Roman" charset="0"/>
                <a:ea typeface="ＭＳ Ｐゴシック" charset="0"/>
              </a:defRPr>
            </a:lvl8pPr>
            <a:lvl9pPr marL="1828800" algn="ctr" rtl="0" eaLnBrk="1" fontAlgn="base" hangingPunct="1">
              <a:spcBef>
                <a:spcPct val="0"/>
              </a:spcBef>
              <a:spcAft>
                <a:spcPct val="0"/>
              </a:spcAft>
              <a:defRPr sz="3600">
                <a:solidFill>
                  <a:schemeClr val="tx2"/>
                </a:solidFill>
                <a:latin typeface="Times New Roman" charset="0"/>
                <a:ea typeface="ＭＳ Ｐゴシック" charset="0"/>
              </a:defRPr>
            </a:lvl9pPr>
          </a:lstStyle>
          <a:p>
            <a:r>
              <a:rPr lang="en-GB" sz="2800" kern="0" dirty="0" smtClean="0"/>
              <a:t>MIMO Reference Symbols</a:t>
            </a:r>
            <a:endParaRPr lang="en-GB" sz="2800" kern="0" dirty="0"/>
          </a:p>
        </p:txBody>
      </p:sp>
      <p:sp>
        <p:nvSpPr>
          <p:cNvPr id="13" name="Content Placeholder 1"/>
          <p:cNvSpPr txBox="1">
            <a:spLocks/>
          </p:cNvSpPr>
          <p:nvPr/>
        </p:nvSpPr>
        <p:spPr>
          <a:xfrm>
            <a:off x="250254" y="1360817"/>
            <a:ext cx="8893746" cy="4516455"/>
          </a:xfrm>
          <a:prstGeom prst="rect">
            <a:avLst/>
          </a:prstGeom>
        </p:spPr>
        <p:txBody>
          <a:bodyPr/>
          <a:lstStyle>
            <a:lvl1pPr marL="287338" indent="-287338" algn="l" rtl="0" eaLnBrk="1" fontAlgn="base" hangingPunct="1">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1" fontAlgn="base" hangingPunct="1">
              <a:spcBef>
                <a:spcPts val="600"/>
              </a:spcBef>
              <a:spcAft>
                <a:spcPct val="0"/>
              </a:spcAft>
              <a:buClr>
                <a:srgbClr val="6D6E71"/>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kern="1200">
                <a:solidFill>
                  <a:srgbClr val="262626"/>
                </a:solidFill>
                <a:latin typeface="Arial" pitchFamily="34" charset="0"/>
                <a:ea typeface="+mn-ea"/>
                <a:cs typeface="+mn-cs"/>
              </a:defRPr>
            </a:lvl3pPr>
            <a:lvl4pPr marL="627063" marR="0" indent="-177800" algn="ctr"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lang="de-DE" sz="2000" kern="1200">
                <a:solidFill>
                  <a:srgbClr val="262626"/>
                </a:solidFill>
                <a:latin typeface="+mn-lt"/>
                <a:ea typeface="+mn-ea"/>
                <a:cs typeface="+mn-cs"/>
              </a:defRPr>
            </a:lvl4pPr>
            <a:lvl5pPr marL="627063" indent="176213" algn="l" rtl="0" eaLnBrk="1" fontAlgn="base" hangingPunct="1">
              <a:spcBef>
                <a:spcPts val="600"/>
              </a:spcBef>
              <a:spcAft>
                <a:spcPct val="0"/>
              </a:spcAft>
              <a:buClr>
                <a:srgbClr val="6D6E71"/>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spcBef>
                <a:spcPts val="300"/>
              </a:spcBef>
              <a:buClr>
                <a:srgbClr val="00B0F0"/>
              </a:buClr>
              <a:buFont typeface="Wingdings" pitchFamily="2" charset="2"/>
              <a:buChar char="§"/>
            </a:pPr>
            <a:r>
              <a:rPr lang="en-US" b="0" dirty="0" smtClean="0"/>
              <a:t>Initial link setup and header detection are performed in SISO mode. Link is improved by </a:t>
            </a:r>
            <a:r>
              <a:rPr lang="en-US" b="0" dirty="0"/>
              <a:t>transmitting the </a:t>
            </a:r>
            <a:r>
              <a:rPr lang="en-US" b="0" dirty="0" smtClean="0"/>
              <a:t>signal </a:t>
            </a:r>
            <a:r>
              <a:rPr lang="en-US" b="0" dirty="0"/>
              <a:t>from all </a:t>
            </a:r>
            <a:r>
              <a:rPr lang="en-US" b="0" dirty="0" smtClean="0"/>
              <a:t>LEDs and max.-ratio </a:t>
            </a:r>
            <a:r>
              <a:rPr lang="en-US" b="0" dirty="0" err="1" smtClean="0"/>
              <a:t>combin</a:t>
            </a:r>
            <a:r>
              <a:rPr lang="en-US" b="0" dirty="0" smtClean="0"/>
              <a:t>.</a:t>
            </a:r>
          </a:p>
          <a:p>
            <a:pPr marL="342900" indent="-342900">
              <a:spcBef>
                <a:spcPts val="300"/>
              </a:spcBef>
              <a:buClr>
                <a:srgbClr val="00B0F0"/>
              </a:buClr>
              <a:buFont typeface="Wingdings" pitchFamily="2" charset="2"/>
              <a:buChar char="§"/>
            </a:pPr>
            <a:r>
              <a:rPr lang="en-US" b="0" dirty="0" smtClean="0"/>
              <a:t>MIMO </a:t>
            </a:r>
            <a:r>
              <a:rPr lang="en-US" b="0" dirty="0"/>
              <a:t>reference symbols </a:t>
            </a:r>
            <a:r>
              <a:rPr lang="en-US" b="0" dirty="0" smtClean="0"/>
              <a:t>(RS) are </a:t>
            </a:r>
            <a:r>
              <a:rPr lang="en-US" b="0" dirty="0"/>
              <a:t>sent at the beginning of the data block</a:t>
            </a:r>
            <a:r>
              <a:rPr lang="en-US" b="0" dirty="0" smtClean="0"/>
              <a:t>.</a:t>
            </a:r>
          </a:p>
          <a:p>
            <a:pPr marL="342900" indent="-342900">
              <a:spcBef>
                <a:spcPts val="300"/>
              </a:spcBef>
              <a:buClr>
                <a:srgbClr val="00B0F0"/>
              </a:buClr>
              <a:buFont typeface="Wingdings" pitchFamily="2" charset="2"/>
              <a:buChar char="§"/>
            </a:pPr>
            <a:r>
              <a:rPr lang="en-US" b="0" dirty="0" smtClean="0"/>
              <a:t>RS </a:t>
            </a:r>
            <a:r>
              <a:rPr lang="en-US" b="0" dirty="0"/>
              <a:t>have the same numerology as used for data. </a:t>
            </a:r>
            <a:endParaRPr lang="de-DE" b="0" dirty="0"/>
          </a:p>
          <a:p>
            <a:pPr marL="342900" indent="-342900">
              <a:spcBef>
                <a:spcPts val="300"/>
              </a:spcBef>
              <a:buClr>
                <a:srgbClr val="00B0F0"/>
              </a:buClr>
              <a:buFont typeface="Wingdings" pitchFamily="2" charset="2"/>
              <a:buChar char="§"/>
            </a:pPr>
            <a:r>
              <a:rPr lang="en-US" b="0" dirty="0"/>
              <a:t>RSs are defined in frequency domain and over multiple OFDM symbols.</a:t>
            </a:r>
          </a:p>
          <a:p>
            <a:pPr marL="342900" indent="-342900">
              <a:spcBef>
                <a:spcPts val="300"/>
              </a:spcBef>
              <a:buClr>
                <a:srgbClr val="00B0F0"/>
              </a:buClr>
              <a:buFont typeface="Wingdings" pitchFamily="2" charset="2"/>
              <a:buChar char="§"/>
            </a:pPr>
            <a:r>
              <a:rPr lang="en-US" b="0" dirty="0" smtClean="0"/>
              <a:t>The </a:t>
            </a:r>
            <a:r>
              <a:rPr lang="en-US" b="0" dirty="0"/>
              <a:t>same reference symbol </a:t>
            </a:r>
            <a:r>
              <a:rPr lang="en-US" b="0" dirty="0" smtClean="0"/>
              <a:t>{</a:t>
            </a:r>
            <a:r>
              <a:rPr lang="en-US" b="0" dirty="0" err="1" smtClean="0"/>
              <a:t>s</a:t>
            </a:r>
            <a:r>
              <a:rPr lang="en-US" b="0" baseline="-25000" dirty="0" err="1" smtClean="0"/>
              <a:t>n</a:t>
            </a:r>
            <a:r>
              <a:rPr lang="en-US" b="0" dirty="0" smtClean="0"/>
              <a:t>} is </a:t>
            </a:r>
            <a:r>
              <a:rPr lang="en-US" b="0" dirty="0"/>
              <a:t>used by one LED, </a:t>
            </a:r>
            <a:r>
              <a:rPr lang="en-US" b="0" dirty="0" smtClean="0"/>
              <a:t>and multiplied </a:t>
            </a:r>
            <a:r>
              <a:rPr lang="en-US" b="0" dirty="0"/>
              <a:t>as a whole with another </a:t>
            </a:r>
            <a:r>
              <a:rPr lang="en-US" b="0" dirty="0" smtClean="0"/>
              <a:t>sign, </a:t>
            </a:r>
            <a:r>
              <a:rPr lang="en-US" b="0" dirty="0"/>
              <a:t>taken out of an orthogonal sequence, </a:t>
            </a:r>
            <a:r>
              <a:rPr lang="en-US" b="0" dirty="0" smtClean="0"/>
              <a:t>e.g. </a:t>
            </a:r>
          </a:p>
          <a:p>
            <a:pPr marL="0" indent="0">
              <a:spcBef>
                <a:spcPts val="300"/>
              </a:spcBef>
              <a:buClr>
                <a:srgbClr val="00B0F0"/>
              </a:buClr>
            </a:pPr>
            <a:r>
              <a:rPr lang="en-US" dirty="0" smtClean="0"/>
              <a:t>	1 LED:</a:t>
            </a:r>
            <a:r>
              <a:rPr lang="en-US" b="0" dirty="0"/>
              <a:t> </a:t>
            </a:r>
            <a:r>
              <a:rPr lang="en-US" b="0" dirty="0" smtClean="0"/>
              <a:t>[{</a:t>
            </a:r>
            <a:r>
              <a:rPr lang="en-US" b="0" dirty="0" err="1"/>
              <a:t>s</a:t>
            </a:r>
            <a:r>
              <a:rPr lang="en-US" b="0" baseline="-25000" dirty="0" err="1"/>
              <a:t>n</a:t>
            </a:r>
            <a:r>
              <a:rPr lang="en-US" b="0" dirty="0" smtClean="0"/>
              <a:t>}] </a:t>
            </a:r>
            <a:endParaRPr lang="en-US" dirty="0" smtClean="0"/>
          </a:p>
          <a:p>
            <a:pPr marL="0" indent="0">
              <a:spcBef>
                <a:spcPts val="300"/>
              </a:spcBef>
              <a:buClr>
                <a:srgbClr val="00B0F0"/>
              </a:buClr>
            </a:pPr>
            <a:r>
              <a:rPr lang="en-US" dirty="0" smtClean="0"/>
              <a:t>	2 LEDs: </a:t>
            </a:r>
            <a:r>
              <a:rPr lang="en-US" b="0" dirty="0" smtClean="0"/>
              <a:t>1</a:t>
            </a:r>
            <a:r>
              <a:rPr lang="en-US" b="0" baseline="30000" dirty="0" smtClean="0"/>
              <a:t>st</a:t>
            </a:r>
            <a:r>
              <a:rPr lang="en-US" b="0" dirty="0" smtClean="0"/>
              <a:t> LED [{</a:t>
            </a:r>
            <a:r>
              <a:rPr lang="en-US" b="0" dirty="0" err="1"/>
              <a:t>s</a:t>
            </a:r>
            <a:r>
              <a:rPr lang="en-US" b="0" baseline="-25000" dirty="0" err="1"/>
              <a:t>n</a:t>
            </a:r>
            <a:r>
              <a:rPr lang="en-US" b="0" dirty="0" smtClean="0"/>
              <a:t>}</a:t>
            </a:r>
            <a:r>
              <a:rPr lang="en-US" b="0" dirty="0"/>
              <a:t> {</a:t>
            </a:r>
            <a:r>
              <a:rPr lang="en-US" b="0" dirty="0" err="1"/>
              <a:t>s</a:t>
            </a:r>
            <a:r>
              <a:rPr lang="en-US" b="0" baseline="-25000" dirty="0" err="1"/>
              <a:t>n</a:t>
            </a:r>
            <a:r>
              <a:rPr lang="en-US" b="0" dirty="0" smtClean="0"/>
              <a:t>}], 2</a:t>
            </a:r>
            <a:r>
              <a:rPr lang="en-US" b="0" baseline="30000" dirty="0" smtClean="0"/>
              <a:t>nd</a:t>
            </a:r>
            <a:r>
              <a:rPr lang="en-US" b="0" dirty="0" smtClean="0"/>
              <a:t> LED [{</a:t>
            </a:r>
            <a:r>
              <a:rPr lang="en-US" b="0" dirty="0" err="1"/>
              <a:t>s</a:t>
            </a:r>
            <a:r>
              <a:rPr lang="en-US" b="0" baseline="-25000" dirty="0" err="1"/>
              <a:t>n</a:t>
            </a:r>
            <a:r>
              <a:rPr lang="en-US" b="0" dirty="0"/>
              <a:t>} </a:t>
            </a:r>
            <a:r>
              <a:rPr lang="en-US" b="0" dirty="0" smtClean="0"/>
              <a:t>{-</a:t>
            </a:r>
            <a:r>
              <a:rPr lang="en-US" b="0" dirty="0" err="1" smtClean="0"/>
              <a:t>s</a:t>
            </a:r>
            <a:r>
              <a:rPr lang="en-US" b="0" baseline="-25000" dirty="0" err="1" smtClean="0"/>
              <a:t>n</a:t>
            </a:r>
            <a:r>
              <a:rPr lang="en-US" b="0" dirty="0" smtClean="0"/>
              <a:t>}].</a:t>
            </a:r>
          </a:p>
          <a:p>
            <a:pPr marL="0" indent="0">
              <a:spcBef>
                <a:spcPts val="300"/>
              </a:spcBef>
              <a:buClr>
                <a:srgbClr val="00B0F0"/>
              </a:buClr>
            </a:pPr>
            <a:r>
              <a:rPr lang="en-US" dirty="0" smtClean="0"/>
              <a:t>	4 LEDs:</a:t>
            </a:r>
            <a:r>
              <a:rPr lang="en-US" b="0" dirty="0" smtClean="0"/>
              <a:t> 1</a:t>
            </a:r>
            <a:r>
              <a:rPr lang="en-US" b="0" baseline="30000" dirty="0" smtClean="0"/>
              <a:t>st</a:t>
            </a:r>
            <a:r>
              <a:rPr lang="en-US" b="0" dirty="0" smtClean="0"/>
              <a:t> LED [{</a:t>
            </a:r>
            <a:r>
              <a:rPr lang="en-US" b="0" dirty="0" err="1"/>
              <a:t>s</a:t>
            </a:r>
            <a:r>
              <a:rPr lang="en-US" b="0" baseline="-25000" dirty="0" err="1"/>
              <a:t>n</a:t>
            </a:r>
            <a:r>
              <a:rPr lang="en-US" b="0" dirty="0"/>
              <a:t>} </a:t>
            </a:r>
            <a:r>
              <a:rPr lang="en-US" b="0" dirty="0" smtClean="0"/>
              <a:t>{-</a:t>
            </a:r>
            <a:r>
              <a:rPr lang="en-US" b="0" dirty="0" err="1" smtClean="0"/>
              <a:t>s</a:t>
            </a:r>
            <a:r>
              <a:rPr lang="en-US" b="0" baseline="-25000" dirty="0" err="1" smtClean="0"/>
              <a:t>n</a:t>
            </a:r>
            <a:r>
              <a:rPr lang="en-US" b="0" dirty="0" smtClean="0"/>
              <a:t>}</a:t>
            </a:r>
            <a:r>
              <a:rPr lang="en-US" b="0" dirty="0"/>
              <a:t> {</a:t>
            </a:r>
            <a:r>
              <a:rPr lang="en-US" b="0" dirty="0" err="1"/>
              <a:t>s</a:t>
            </a:r>
            <a:r>
              <a:rPr lang="en-US" b="0" baseline="-25000" dirty="0" err="1"/>
              <a:t>n</a:t>
            </a:r>
            <a:r>
              <a:rPr lang="en-US" b="0" dirty="0" smtClean="0"/>
              <a:t>}</a:t>
            </a:r>
            <a:r>
              <a:rPr lang="en-US" b="0" dirty="0"/>
              <a:t> {</a:t>
            </a:r>
            <a:r>
              <a:rPr lang="en-US" b="0" dirty="0" err="1"/>
              <a:t>s</a:t>
            </a:r>
            <a:r>
              <a:rPr lang="en-US" b="0" baseline="-25000" dirty="0" err="1"/>
              <a:t>n</a:t>
            </a:r>
            <a:r>
              <a:rPr lang="en-US" b="0" dirty="0" smtClean="0"/>
              <a:t>}], 2</a:t>
            </a:r>
            <a:r>
              <a:rPr lang="en-US" b="0" baseline="30000" dirty="0" smtClean="0"/>
              <a:t>nd</a:t>
            </a:r>
            <a:r>
              <a:rPr lang="en-US" b="0" dirty="0" smtClean="0"/>
              <a:t> LED [{</a:t>
            </a:r>
            <a:r>
              <a:rPr lang="en-US" b="0" dirty="0" err="1"/>
              <a:t>s</a:t>
            </a:r>
            <a:r>
              <a:rPr lang="en-US" b="0" baseline="-25000" dirty="0" err="1"/>
              <a:t>n</a:t>
            </a:r>
            <a:r>
              <a:rPr lang="en-US" b="0" dirty="0"/>
              <a:t>} {</a:t>
            </a:r>
            <a:r>
              <a:rPr lang="en-US" b="0" dirty="0" err="1"/>
              <a:t>s</a:t>
            </a:r>
            <a:r>
              <a:rPr lang="en-US" b="0" baseline="-25000" dirty="0" err="1"/>
              <a:t>n</a:t>
            </a:r>
            <a:r>
              <a:rPr lang="en-US" b="0" dirty="0"/>
              <a:t>} </a:t>
            </a:r>
            <a:r>
              <a:rPr lang="en-US" b="0" dirty="0" smtClean="0"/>
              <a:t>{-</a:t>
            </a:r>
            <a:r>
              <a:rPr lang="en-US" b="0" dirty="0" err="1" smtClean="0"/>
              <a:t>s</a:t>
            </a:r>
            <a:r>
              <a:rPr lang="en-US" b="0" baseline="-25000" dirty="0" err="1" smtClean="0"/>
              <a:t>n</a:t>
            </a:r>
            <a:r>
              <a:rPr lang="en-US" b="0" dirty="0"/>
              <a:t>} {</a:t>
            </a:r>
            <a:r>
              <a:rPr lang="en-US" b="0" dirty="0" err="1"/>
              <a:t>s</a:t>
            </a:r>
            <a:r>
              <a:rPr lang="en-US" b="0" baseline="-25000" dirty="0" err="1"/>
              <a:t>n</a:t>
            </a:r>
            <a:r>
              <a:rPr lang="en-US" b="0" dirty="0" smtClean="0"/>
              <a:t>}], </a:t>
            </a:r>
          </a:p>
          <a:p>
            <a:pPr marL="0" indent="0">
              <a:spcBef>
                <a:spcPts val="300"/>
              </a:spcBef>
              <a:buClr>
                <a:srgbClr val="00B0F0"/>
              </a:buClr>
            </a:pPr>
            <a:r>
              <a:rPr lang="en-US" b="0" dirty="0"/>
              <a:t>	</a:t>
            </a:r>
            <a:r>
              <a:rPr lang="en-US" b="0" dirty="0" smtClean="0"/>
              <a:t>	  3</a:t>
            </a:r>
            <a:r>
              <a:rPr lang="en-US" b="0" baseline="30000" dirty="0" smtClean="0"/>
              <a:t>rd</a:t>
            </a:r>
            <a:r>
              <a:rPr lang="en-US" b="0" dirty="0" smtClean="0"/>
              <a:t> LED [{</a:t>
            </a:r>
            <a:r>
              <a:rPr lang="en-US" b="0" dirty="0" err="1"/>
              <a:t>s</a:t>
            </a:r>
            <a:r>
              <a:rPr lang="en-US" b="0" baseline="-25000" dirty="0" err="1"/>
              <a:t>n</a:t>
            </a:r>
            <a:r>
              <a:rPr lang="en-US" b="0" dirty="0"/>
              <a:t>} {</a:t>
            </a:r>
            <a:r>
              <a:rPr lang="en-US" b="0" dirty="0" err="1"/>
              <a:t>s</a:t>
            </a:r>
            <a:r>
              <a:rPr lang="en-US" b="0" baseline="-25000" dirty="0" err="1"/>
              <a:t>n</a:t>
            </a:r>
            <a:r>
              <a:rPr lang="en-US" b="0" dirty="0"/>
              <a:t>} {</a:t>
            </a:r>
            <a:r>
              <a:rPr lang="en-US" b="0" dirty="0" err="1"/>
              <a:t>s</a:t>
            </a:r>
            <a:r>
              <a:rPr lang="en-US" b="0" baseline="-25000" dirty="0" err="1"/>
              <a:t>n</a:t>
            </a:r>
            <a:r>
              <a:rPr lang="en-US" b="0" dirty="0"/>
              <a:t>} </a:t>
            </a:r>
            <a:r>
              <a:rPr lang="en-US" b="0" dirty="0" smtClean="0"/>
              <a:t>{-</a:t>
            </a:r>
            <a:r>
              <a:rPr lang="en-US" b="0" dirty="0" err="1" smtClean="0"/>
              <a:t>s</a:t>
            </a:r>
            <a:r>
              <a:rPr lang="en-US" b="0" baseline="-25000" dirty="0" err="1" smtClean="0"/>
              <a:t>n</a:t>
            </a:r>
            <a:r>
              <a:rPr lang="en-US" b="0" dirty="0" smtClean="0"/>
              <a:t>}] , 4</a:t>
            </a:r>
            <a:r>
              <a:rPr lang="en-US" b="0" baseline="30000" dirty="0" smtClean="0"/>
              <a:t>th</a:t>
            </a:r>
            <a:r>
              <a:rPr lang="en-US" b="0" dirty="0" smtClean="0"/>
              <a:t> LED [{-</a:t>
            </a:r>
            <a:r>
              <a:rPr lang="en-US" b="0" dirty="0" err="1" smtClean="0"/>
              <a:t>s</a:t>
            </a:r>
            <a:r>
              <a:rPr lang="en-US" b="0" baseline="-25000" dirty="0" err="1" smtClean="0"/>
              <a:t>n</a:t>
            </a:r>
            <a:r>
              <a:rPr lang="en-US" b="0" dirty="0"/>
              <a:t>} {</a:t>
            </a:r>
            <a:r>
              <a:rPr lang="en-US" b="0" dirty="0" err="1"/>
              <a:t>s</a:t>
            </a:r>
            <a:r>
              <a:rPr lang="en-US" b="0" baseline="-25000" dirty="0" err="1"/>
              <a:t>n</a:t>
            </a:r>
            <a:r>
              <a:rPr lang="en-US" b="0" dirty="0"/>
              <a:t>} {</a:t>
            </a:r>
            <a:r>
              <a:rPr lang="en-US" b="0" dirty="0" err="1"/>
              <a:t>s</a:t>
            </a:r>
            <a:r>
              <a:rPr lang="en-US" b="0" baseline="-25000" dirty="0" err="1"/>
              <a:t>n</a:t>
            </a:r>
            <a:r>
              <a:rPr lang="en-US" b="0" dirty="0"/>
              <a:t>} {</a:t>
            </a:r>
            <a:r>
              <a:rPr lang="en-US" b="0" dirty="0" err="1"/>
              <a:t>s</a:t>
            </a:r>
            <a:r>
              <a:rPr lang="en-US" b="0" baseline="-25000" dirty="0" err="1"/>
              <a:t>n</a:t>
            </a:r>
            <a:r>
              <a:rPr lang="en-US" b="0" dirty="0" smtClean="0"/>
              <a:t>}].</a:t>
            </a:r>
            <a:endParaRPr lang="en-US" b="0" dirty="0"/>
          </a:p>
          <a:p>
            <a:pPr marL="342900" indent="-342900">
              <a:spcBef>
                <a:spcPts val="300"/>
              </a:spcBef>
              <a:buClr>
                <a:srgbClr val="00B0F0"/>
              </a:buClr>
              <a:buFont typeface="Wingdings" pitchFamily="2" charset="2"/>
              <a:buChar char="§"/>
            </a:pPr>
            <a:r>
              <a:rPr lang="en-US" b="0" dirty="0" smtClean="0"/>
              <a:t>Channel </a:t>
            </a:r>
            <a:r>
              <a:rPr lang="en-US" b="0" dirty="0"/>
              <a:t>estimation </a:t>
            </a:r>
            <a:r>
              <a:rPr lang="en-US" b="0" dirty="0" smtClean="0"/>
              <a:t>is performed, at </a:t>
            </a:r>
            <a:r>
              <a:rPr lang="en-US" b="0" dirty="0"/>
              <a:t>the same </a:t>
            </a:r>
            <a:r>
              <a:rPr lang="en-US" b="0" dirty="0" smtClean="0"/>
              <a:t>subcarrier index </a:t>
            </a:r>
            <a:r>
              <a:rPr lang="en-US" b="0" i="1" dirty="0" smtClean="0"/>
              <a:t>n,</a:t>
            </a:r>
            <a:r>
              <a:rPr lang="en-US" b="0" dirty="0" smtClean="0"/>
              <a:t> by correlation over </a:t>
            </a:r>
            <a:r>
              <a:rPr lang="en-US" b="0" dirty="0"/>
              <a:t>multiple </a:t>
            </a:r>
            <a:r>
              <a:rPr lang="en-US" b="0" dirty="0" smtClean="0"/>
              <a:t>RS (like in 802.11n).</a:t>
            </a:r>
            <a:endParaRPr lang="en-US" b="0" dirty="0"/>
          </a:p>
        </p:txBody>
      </p:sp>
    </p:spTree>
    <p:extLst>
      <p:ext uri="{BB962C8B-B14F-4D97-AF65-F5344CB8AC3E}">
        <p14:creationId xmlns:p14="http://schemas.microsoft.com/office/powerpoint/2010/main" val="26988581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0254" y="780336"/>
            <a:ext cx="8229600" cy="1143000"/>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ＭＳ Ｐゴシック" charset="0"/>
              </a:defRPr>
            </a:lvl1pPr>
            <a:lvl2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2pPr>
            <a:lvl3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3pPr>
            <a:lvl4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4pPr>
            <a:lvl5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5pPr>
            <a:lvl6pPr marL="457200" algn="ctr" rtl="0" eaLnBrk="1" fontAlgn="base" hangingPunct="1">
              <a:spcBef>
                <a:spcPct val="0"/>
              </a:spcBef>
              <a:spcAft>
                <a:spcPct val="0"/>
              </a:spcAft>
              <a:defRPr sz="3600">
                <a:solidFill>
                  <a:schemeClr val="tx2"/>
                </a:solidFill>
                <a:latin typeface="Times New Roman" charset="0"/>
                <a:ea typeface="ＭＳ Ｐゴシック" charset="0"/>
              </a:defRPr>
            </a:lvl6pPr>
            <a:lvl7pPr marL="914400" algn="ctr" rtl="0" eaLnBrk="1" fontAlgn="base" hangingPunct="1">
              <a:spcBef>
                <a:spcPct val="0"/>
              </a:spcBef>
              <a:spcAft>
                <a:spcPct val="0"/>
              </a:spcAft>
              <a:defRPr sz="3600">
                <a:solidFill>
                  <a:schemeClr val="tx2"/>
                </a:solidFill>
                <a:latin typeface="Times New Roman" charset="0"/>
                <a:ea typeface="ＭＳ Ｐゴシック" charset="0"/>
              </a:defRPr>
            </a:lvl7pPr>
            <a:lvl8pPr marL="1371600" algn="ctr" rtl="0" eaLnBrk="1" fontAlgn="base" hangingPunct="1">
              <a:spcBef>
                <a:spcPct val="0"/>
              </a:spcBef>
              <a:spcAft>
                <a:spcPct val="0"/>
              </a:spcAft>
              <a:defRPr sz="3600">
                <a:solidFill>
                  <a:schemeClr val="tx2"/>
                </a:solidFill>
                <a:latin typeface="Times New Roman" charset="0"/>
                <a:ea typeface="ＭＳ Ｐゴシック" charset="0"/>
              </a:defRPr>
            </a:lvl8pPr>
            <a:lvl9pPr marL="1828800" algn="ctr" rtl="0" eaLnBrk="1" fontAlgn="base" hangingPunct="1">
              <a:spcBef>
                <a:spcPct val="0"/>
              </a:spcBef>
              <a:spcAft>
                <a:spcPct val="0"/>
              </a:spcAft>
              <a:defRPr sz="3600">
                <a:solidFill>
                  <a:schemeClr val="tx2"/>
                </a:solidFill>
                <a:latin typeface="Times New Roman" charset="0"/>
                <a:ea typeface="ＭＳ Ｐゴシック" charset="0"/>
              </a:defRPr>
            </a:lvl9pPr>
          </a:lstStyle>
          <a:p>
            <a:r>
              <a:rPr lang="en-GB" sz="2800" kern="0" dirty="0" smtClean="0"/>
              <a:t>Reference </a:t>
            </a:r>
            <a:r>
              <a:rPr lang="en-GB" sz="2800" kern="0" dirty="0"/>
              <a:t>Symbols for </a:t>
            </a:r>
            <a:r>
              <a:rPr lang="en-GB" sz="2800" kern="0" dirty="0" smtClean="0"/>
              <a:t>WDM and CSK </a:t>
            </a:r>
            <a:endParaRPr lang="en-GB" sz="2800" kern="0" dirty="0"/>
          </a:p>
        </p:txBody>
      </p:sp>
      <p:sp>
        <p:nvSpPr>
          <p:cNvPr id="7" name="Content Placeholder 1"/>
          <p:cNvSpPr txBox="1">
            <a:spLocks/>
          </p:cNvSpPr>
          <p:nvPr/>
        </p:nvSpPr>
        <p:spPr>
          <a:xfrm>
            <a:off x="250254" y="1360817"/>
            <a:ext cx="8893746" cy="4516455"/>
          </a:xfrm>
          <a:prstGeom prst="rect">
            <a:avLst/>
          </a:prstGeom>
        </p:spPr>
        <p:txBody>
          <a:bodyPr/>
          <a:lstStyle>
            <a:lvl1pPr marL="287338" indent="-287338" algn="l" rtl="0" eaLnBrk="1" fontAlgn="base" hangingPunct="1">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1" fontAlgn="base" hangingPunct="1">
              <a:spcBef>
                <a:spcPts val="600"/>
              </a:spcBef>
              <a:spcAft>
                <a:spcPct val="0"/>
              </a:spcAft>
              <a:buClr>
                <a:srgbClr val="6D6E71"/>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kern="1200">
                <a:solidFill>
                  <a:srgbClr val="262626"/>
                </a:solidFill>
                <a:latin typeface="Arial" pitchFamily="34" charset="0"/>
                <a:ea typeface="+mn-ea"/>
                <a:cs typeface="+mn-cs"/>
              </a:defRPr>
            </a:lvl3pPr>
            <a:lvl4pPr marL="627063" marR="0" indent="-177800" algn="ctr"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lang="de-DE" sz="2000" kern="1200">
                <a:solidFill>
                  <a:srgbClr val="262626"/>
                </a:solidFill>
                <a:latin typeface="+mn-lt"/>
                <a:ea typeface="+mn-ea"/>
                <a:cs typeface="+mn-cs"/>
              </a:defRPr>
            </a:lvl4pPr>
            <a:lvl5pPr marL="627063" indent="176213" algn="l" rtl="0" eaLnBrk="1" fontAlgn="base" hangingPunct="1">
              <a:spcBef>
                <a:spcPts val="600"/>
              </a:spcBef>
              <a:spcAft>
                <a:spcPct val="0"/>
              </a:spcAft>
              <a:buClr>
                <a:srgbClr val="6D6E71"/>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spcBef>
                <a:spcPts val="300"/>
              </a:spcBef>
              <a:buClr>
                <a:srgbClr val="00B0F0"/>
              </a:buClr>
              <a:buFont typeface="Wingdings" pitchFamily="2" charset="2"/>
              <a:buChar char="§"/>
            </a:pPr>
            <a:endParaRPr lang="de-DE" b="0" dirty="0"/>
          </a:p>
          <a:p>
            <a:pPr marL="342900" indent="-342900">
              <a:spcBef>
                <a:spcPts val="300"/>
              </a:spcBef>
              <a:buClr>
                <a:srgbClr val="00B0F0"/>
              </a:buClr>
              <a:buFont typeface="Wingdings" pitchFamily="2" charset="2"/>
              <a:buChar char="§"/>
            </a:pPr>
            <a:endParaRPr lang="en-US" b="0" dirty="0" smtClean="0"/>
          </a:p>
        </p:txBody>
      </p:sp>
      <p:sp>
        <p:nvSpPr>
          <p:cNvPr id="6" name="Content Placeholder 1"/>
          <p:cNvSpPr txBox="1">
            <a:spLocks/>
          </p:cNvSpPr>
          <p:nvPr/>
        </p:nvSpPr>
        <p:spPr>
          <a:xfrm>
            <a:off x="251520" y="3708648"/>
            <a:ext cx="8640960" cy="3176736"/>
          </a:xfrm>
          <a:prstGeom prst="rect">
            <a:avLst/>
          </a:prstGeom>
        </p:spPr>
        <p:txBody>
          <a:bodyPr/>
          <a:lstStyle>
            <a:lvl1pPr marL="287338" indent="-287338" algn="l" rtl="0" eaLnBrk="1" fontAlgn="base" hangingPunct="1">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1" fontAlgn="base" hangingPunct="1">
              <a:spcBef>
                <a:spcPts val="600"/>
              </a:spcBef>
              <a:spcAft>
                <a:spcPct val="0"/>
              </a:spcAft>
              <a:buClr>
                <a:srgbClr val="6D6E71"/>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kern="1200">
                <a:solidFill>
                  <a:srgbClr val="262626"/>
                </a:solidFill>
                <a:latin typeface="Arial" pitchFamily="34" charset="0"/>
                <a:ea typeface="+mn-ea"/>
                <a:cs typeface="+mn-cs"/>
              </a:defRPr>
            </a:lvl3pPr>
            <a:lvl4pPr marL="627063" marR="0" indent="-177800" algn="ctr"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lang="de-DE" sz="2000" kern="1200">
                <a:solidFill>
                  <a:srgbClr val="262626"/>
                </a:solidFill>
                <a:latin typeface="+mn-lt"/>
                <a:ea typeface="+mn-ea"/>
                <a:cs typeface="+mn-cs"/>
              </a:defRPr>
            </a:lvl4pPr>
            <a:lvl5pPr marL="627063" indent="176213" algn="l" rtl="0" eaLnBrk="1" fontAlgn="base" hangingPunct="1">
              <a:spcBef>
                <a:spcPts val="600"/>
              </a:spcBef>
              <a:spcAft>
                <a:spcPct val="0"/>
              </a:spcAft>
              <a:buClr>
                <a:srgbClr val="6D6E71"/>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spcBef>
                <a:spcPts val="300"/>
              </a:spcBef>
              <a:buClr>
                <a:srgbClr val="00B0F0"/>
              </a:buClr>
              <a:buFont typeface="Wingdings" pitchFamily="2" charset="2"/>
              <a:buChar char="§"/>
            </a:pPr>
            <a:r>
              <a:rPr lang="en-US" b="0" dirty="0"/>
              <a:t>LEDs occupy a wide optical spectrum. </a:t>
            </a:r>
            <a:endParaRPr lang="en-US" b="0" dirty="0" smtClean="0"/>
          </a:p>
          <a:p>
            <a:pPr marL="342900" indent="-342900">
              <a:spcBef>
                <a:spcPts val="300"/>
              </a:spcBef>
              <a:buClr>
                <a:srgbClr val="00B0F0"/>
              </a:buClr>
              <a:buFont typeface="Wingdings" pitchFamily="2" charset="2"/>
              <a:buChar char="§"/>
            </a:pPr>
            <a:r>
              <a:rPr lang="en-US" b="0" dirty="0" smtClean="0"/>
              <a:t>Estimation of the mutual interference between different color paths </a:t>
            </a:r>
            <a:r>
              <a:rPr lang="en-US" b="0" dirty="0"/>
              <a:t>is supported with the same concept also used for </a:t>
            </a:r>
            <a:r>
              <a:rPr lang="en-US" b="0" dirty="0" smtClean="0"/>
              <a:t>MIMO, when using wavelength-division </a:t>
            </a:r>
            <a:r>
              <a:rPr lang="en-US" b="0" dirty="0"/>
              <a:t>multiplex (WDM</a:t>
            </a:r>
            <a:r>
              <a:rPr lang="en-US" b="0" dirty="0" smtClean="0"/>
              <a:t>) and color </a:t>
            </a:r>
            <a:r>
              <a:rPr lang="en-US" b="0" dirty="0"/>
              <a:t>shift keying (CSK</a:t>
            </a:r>
            <a:r>
              <a:rPr lang="en-US" b="0" dirty="0" smtClean="0"/>
              <a:t>).</a:t>
            </a:r>
          </a:p>
          <a:p>
            <a:pPr marL="342900" indent="-342900">
              <a:spcBef>
                <a:spcPts val="300"/>
              </a:spcBef>
              <a:buClr>
                <a:srgbClr val="00B0F0"/>
              </a:buClr>
              <a:buFont typeface="Wingdings" pitchFamily="2" charset="2"/>
              <a:buChar char="§"/>
            </a:pPr>
            <a:r>
              <a:rPr lang="en-US" b="0" dirty="0" smtClean="0"/>
              <a:t>For each LED color, a </a:t>
            </a:r>
            <a:r>
              <a:rPr lang="en-US" b="0" dirty="0"/>
              <a:t>different </a:t>
            </a:r>
            <a:r>
              <a:rPr lang="en-US" b="0" dirty="0" smtClean="0"/>
              <a:t>MIMO reference signal is used. </a:t>
            </a:r>
          </a:p>
          <a:p>
            <a:pPr marL="342900" indent="-342900">
              <a:spcBef>
                <a:spcPts val="300"/>
              </a:spcBef>
              <a:buClr>
                <a:srgbClr val="00B0F0"/>
              </a:buClr>
              <a:buFont typeface="Wingdings" pitchFamily="2" charset="2"/>
              <a:buChar char="§"/>
            </a:pPr>
            <a:r>
              <a:rPr lang="en-US" b="0" dirty="0" smtClean="0"/>
              <a:t>If </a:t>
            </a:r>
            <a:r>
              <a:rPr lang="en-US" b="0" dirty="0"/>
              <a:t>the spectral overlap of LEDs with different colors is negligible, the same sequence can be reused for </a:t>
            </a:r>
            <a:r>
              <a:rPr lang="en-US" b="0" dirty="0" smtClean="0"/>
              <a:t>multiple wavelengths.</a:t>
            </a:r>
          </a:p>
          <a:p>
            <a:pPr marL="342900" indent="-342900">
              <a:spcBef>
                <a:spcPts val="300"/>
              </a:spcBef>
              <a:buClr>
                <a:srgbClr val="00B0F0"/>
              </a:buClr>
              <a:buFont typeface="Wingdings" pitchFamily="2" charset="2"/>
              <a:buChar char="§"/>
            </a:pPr>
            <a:r>
              <a:rPr lang="en-US" b="0" dirty="0" smtClean="0"/>
              <a:t>The </a:t>
            </a:r>
            <a:r>
              <a:rPr lang="en-US" b="0" dirty="0"/>
              <a:t>assignment of colors to </a:t>
            </a:r>
            <a:r>
              <a:rPr lang="en-US" b="0" dirty="0" smtClean="0"/>
              <a:t>sequences </a:t>
            </a:r>
            <a:r>
              <a:rPr lang="en-US" b="0" dirty="0"/>
              <a:t>is included in the header.</a:t>
            </a:r>
            <a:endParaRPr lang="de-DE" b="0" dirty="0"/>
          </a:p>
          <a:p>
            <a:pPr marL="0" indent="0">
              <a:spcBef>
                <a:spcPts val="300"/>
              </a:spcBef>
              <a:buClr>
                <a:srgbClr val="00B0F0"/>
              </a:buClr>
            </a:pPr>
            <a:endParaRPr lang="de-DE" b="0" dirty="0"/>
          </a:p>
          <a:p>
            <a:pPr marL="342900" indent="-342900">
              <a:spcBef>
                <a:spcPts val="300"/>
              </a:spcBef>
              <a:buClr>
                <a:srgbClr val="00B0F0"/>
              </a:buClr>
              <a:buFont typeface="Wingdings" pitchFamily="2" charset="2"/>
              <a:buChar char="§"/>
            </a:pPr>
            <a:endParaRPr lang="en-US" b="0" dirty="0" smtClean="0"/>
          </a:p>
        </p:txBody>
      </p:sp>
      <p:pic>
        <p:nvPicPr>
          <p:cNvPr id="9"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5687" y="1412776"/>
            <a:ext cx="3673855" cy="2295872"/>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pic>
    </p:spTree>
    <p:extLst>
      <p:ext uri="{BB962C8B-B14F-4D97-AF65-F5344CB8AC3E}">
        <p14:creationId xmlns:p14="http://schemas.microsoft.com/office/powerpoint/2010/main" val="5465773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0254" y="780336"/>
            <a:ext cx="8229600" cy="1143000"/>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ＭＳ Ｐゴシック" charset="0"/>
              </a:defRPr>
            </a:lvl1pPr>
            <a:lvl2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2pPr>
            <a:lvl3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3pPr>
            <a:lvl4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4pPr>
            <a:lvl5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5pPr>
            <a:lvl6pPr marL="457200" algn="ctr" rtl="0" eaLnBrk="1" fontAlgn="base" hangingPunct="1">
              <a:spcBef>
                <a:spcPct val="0"/>
              </a:spcBef>
              <a:spcAft>
                <a:spcPct val="0"/>
              </a:spcAft>
              <a:defRPr sz="3600">
                <a:solidFill>
                  <a:schemeClr val="tx2"/>
                </a:solidFill>
                <a:latin typeface="Times New Roman" charset="0"/>
                <a:ea typeface="ＭＳ Ｐゴシック" charset="0"/>
              </a:defRPr>
            </a:lvl6pPr>
            <a:lvl7pPr marL="914400" algn="ctr" rtl="0" eaLnBrk="1" fontAlgn="base" hangingPunct="1">
              <a:spcBef>
                <a:spcPct val="0"/>
              </a:spcBef>
              <a:spcAft>
                <a:spcPct val="0"/>
              </a:spcAft>
              <a:defRPr sz="3600">
                <a:solidFill>
                  <a:schemeClr val="tx2"/>
                </a:solidFill>
                <a:latin typeface="Times New Roman" charset="0"/>
                <a:ea typeface="ＭＳ Ｐゴシック" charset="0"/>
              </a:defRPr>
            </a:lvl7pPr>
            <a:lvl8pPr marL="1371600" algn="ctr" rtl="0" eaLnBrk="1" fontAlgn="base" hangingPunct="1">
              <a:spcBef>
                <a:spcPct val="0"/>
              </a:spcBef>
              <a:spcAft>
                <a:spcPct val="0"/>
              </a:spcAft>
              <a:defRPr sz="3600">
                <a:solidFill>
                  <a:schemeClr val="tx2"/>
                </a:solidFill>
                <a:latin typeface="Times New Roman" charset="0"/>
                <a:ea typeface="ＭＳ Ｐゴシック" charset="0"/>
              </a:defRPr>
            </a:lvl8pPr>
            <a:lvl9pPr marL="1828800" algn="ctr" rtl="0" eaLnBrk="1" fontAlgn="base" hangingPunct="1">
              <a:spcBef>
                <a:spcPct val="0"/>
              </a:spcBef>
              <a:spcAft>
                <a:spcPct val="0"/>
              </a:spcAft>
              <a:defRPr sz="3600">
                <a:solidFill>
                  <a:schemeClr val="tx2"/>
                </a:solidFill>
                <a:latin typeface="Times New Roman" charset="0"/>
                <a:ea typeface="ＭＳ Ｐゴシック" charset="0"/>
              </a:defRPr>
            </a:lvl9pPr>
          </a:lstStyle>
          <a:p>
            <a:r>
              <a:rPr lang="en-GB" sz="2800" kern="0" dirty="0" smtClean="0"/>
              <a:t>Outline</a:t>
            </a:r>
            <a:endParaRPr lang="en-GB" sz="2800" kern="0" dirty="0"/>
          </a:p>
        </p:txBody>
      </p:sp>
      <p:sp>
        <p:nvSpPr>
          <p:cNvPr id="3" name="Content Placeholder 1"/>
          <p:cNvSpPr txBox="1">
            <a:spLocks/>
          </p:cNvSpPr>
          <p:nvPr/>
        </p:nvSpPr>
        <p:spPr>
          <a:xfrm>
            <a:off x="612329" y="1556792"/>
            <a:ext cx="8424167" cy="4516455"/>
          </a:xfrm>
          <a:prstGeom prst="rect">
            <a:avLst/>
          </a:prstGeom>
        </p:spPr>
        <p:txBody>
          <a:bodyPr/>
          <a:lstStyle>
            <a:lvl1pPr marL="287338" indent="-287338" algn="l" rtl="0" eaLnBrk="1" fontAlgn="base" hangingPunct="1">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1" fontAlgn="base" hangingPunct="1">
              <a:spcBef>
                <a:spcPts val="600"/>
              </a:spcBef>
              <a:spcAft>
                <a:spcPct val="0"/>
              </a:spcAft>
              <a:buClr>
                <a:srgbClr val="6D6E71"/>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kern="1200">
                <a:solidFill>
                  <a:srgbClr val="262626"/>
                </a:solidFill>
                <a:latin typeface="Arial" pitchFamily="34" charset="0"/>
                <a:ea typeface="+mn-ea"/>
                <a:cs typeface="+mn-cs"/>
              </a:defRPr>
            </a:lvl3pPr>
            <a:lvl4pPr marL="627063" marR="0" indent="-177800" algn="ctr"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lang="de-DE" sz="2000" kern="1200">
                <a:solidFill>
                  <a:srgbClr val="262626"/>
                </a:solidFill>
                <a:latin typeface="+mn-lt"/>
                <a:ea typeface="+mn-ea"/>
                <a:cs typeface="+mn-cs"/>
              </a:defRPr>
            </a:lvl4pPr>
            <a:lvl5pPr marL="627063" indent="176213" algn="l" rtl="0" eaLnBrk="1" fontAlgn="base" hangingPunct="1">
              <a:spcBef>
                <a:spcPts val="600"/>
              </a:spcBef>
              <a:spcAft>
                <a:spcPct val="0"/>
              </a:spcAft>
              <a:buClr>
                <a:srgbClr val="6D6E71"/>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Clr>
                <a:srgbClr val="00B0F0"/>
              </a:buClr>
              <a:buFont typeface="Wingdings" pitchFamily="2" charset="2"/>
              <a:buChar char="§"/>
            </a:pPr>
            <a:r>
              <a:rPr lang="en-US" sz="2400" b="0" dirty="0" smtClean="0"/>
              <a:t>Introduction</a:t>
            </a:r>
          </a:p>
          <a:p>
            <a:pPr marL="342900" indent="-342900">
              <a:buClr>
                <a:srgbClr val="00B0F0"/>
              </a:buClr>
              <a:buFont typeface="Wingdings" pitchFamily="2" charset="2"/>
              <a:buChar char="§"/>
            </a:pPr>
            <a:endParaRPr lang="en-US" sz="800" b="0" dirty="0" smtClean="0"/>
          </a:p>
          <a:p>
            <a:pPr marL="342900" indent="-342900">
              <a:buClr>
                <a:srgbClr val="00B0F0"/>
              </a:buClr>
              <a:buFont typeface="Wingdings" pitchFamily="2" charset="2"/>
              <a:buChar char="§"/>
            </a:pPr>
            <a:r>
              <a:rPr lang="en-US" sz="2400" b="0" dirty="0" smtClean="0"/>
              <a:t>Network Architecture</a:t>
            </a:r>
          </a:p>
          <a:p>
            <a:pPr marL="342900" indent="-342900">
              <a:buClr>
                <a:srgbClr val="00B0F0"/>
              </a:buClr>
              <a:buFont typeface="Wingdings" pitchFamily="2" charset="2"/>
              <a:buChar char="§"/>
            </a:pPr>
            <a:endParaRPr lang="en-US" sz="800" b="0" dirty="0" smtClean="0"/>
          </a:p>
          <a:p>
            <a:pPr marL="342900" indent="-342900">
              <a:buClr>
                <a:srgbClr val="00B0F0"/>
              </a:buClr>
              <a:buFont typeface="Wingdings" pitchFamily="2" charset="2"/>
              <a:buChar char="§"/>
            </a:pPr>
            <a:r>
              <a:rPr lang="en-US" sz="2400" b="0" dirty="0" smtClean="0"/>
              <a:t>Standalone link</a:t>
            </a:r>
            <a:endParaRPr lang="en-US" sz="2400" b="0" dirty="0" smtClean="0"/>
          </a:p>
          <a:p>
            <a:pPr marL="342900" indent="-342900">
              <a:buClr>
                <a:srgbClr val="00B0F0"/>
              </a:buClr>
              <a:buFont typeface="Wingdings" pitchFamily="2" charset="2"/>
              <a:buChar char="§"/>
            </a:pPr>
            <a:endParaRPr lang="en-US" sz="800" b="0" dirty="0" smtClean="0"/>
          </a:p>
          <a:p>
            <a:pPr marL="342900" indent="-342900">
              <a:buClr>
                <a:srgbClr val="00B0F0"/>
              </a:buClr>
              <a:buFont typeface="Wingdings" pitchFamily="2" charset="2"/>
              <a:buChar char="§"/>
            </a:pPr>
            <a:r>
              <a:rPr lang="en-US" sz="2400" b="0" dirty="0" smtClean="0">
                <a:solidFill>
                  <a:schemeClr val="tx1"/>
                </a:solidFill>
              </a:rPr>
              <a:t>Multiuser link</a:t>
            </a:r>
          </a:p>
          <a:p>
            <a:pPr marL="342900" indent="-342900">
              <a:buClr>
                <a:srgbClr val="00B0F0"/>
              </a:buClr>
              <a:buFont typeface="Wingdings" pitchFamily="2" charset="2"/>
              <a:buChar char="§"/>
            </a:pPr>
            <a:endParaRPr lang="en-US" sz="800" b="0" dirty="0" smtClean="0">
              <a:solidFill>
                <a:schemeClr val="tx1"/>
              </a:solidFill>
            </a:endParaRPr>
          </a:p>
          <a:p>
            <a:pPr marL="342900" indent="-342900">
              <a:buClr>
                <a:srgbClr val="00B0F0"/>
              </a:buClr>
              <a:buFont typeface="Wingdings" pitchFamily="2" charset="2"/>
              <a:buChar char="§"/>
            </a:pPr>
            <a:r>
              <a:rPr lang="en-US" sz="2400" b="0" dirty="0" smtClean="0">
                <a:solidFill>
                  <a:schemeClr val="tx1"/>
                </a:solidFill>
              </a:rPr>
              <a:t>Coordinated link</a:t>
            </a:r>
          </a:p>
          <a:p>
            <a:pPr marL="342900" indent="-342900">
              <a:buClr>
                <a:srgbClr val="00B0F0"/>
              </a:buClr>
              <a:buFont typeface="Wingdings" pitchFamily="2" charset="2"/>
              <a:buChar char="§"/>
            </a:pPr>
            <a:endParaRPr lang="en-US" sz="800" b="0" dirty="0" smtClean="0">
              <a:solidFill>
                <a:schemeClr val="bg1">
                  <a:lumMod val="65000"/>
                </a:schemeClr>
              </a:solidFill>
            </a:endParaRPr>
          </a:p>
          <a:p>
            <a:pPr marL="342900" indent="-342900">
              <a:buClr>
                <a:srgbClr val="00B0F0"/>
              </a:buClr>
              <a:buFont typeface="Wingdings" pitchFamily="2" charset="2"/>
              <a:buChar char="§"/>
            </a:pPr>
            <a:r>
              <a:rPr lang="en-US" sz="2400" b="0" dirty="0" smtClean="0">
                <a:solidFill>
                  <a:schemeClr val="tx1"/>
                </a:solidFill>
              </a:rPr>
              <a:t>Performance evaluation</a:t>
            </a:r>
            <a:endParaRPr lang="en-US" sz="2400" b="0" dirty="0" smtClean="0">
              <a:solidFill>
                <a:schemeClr val="tx1"/>
              </a:solidFill>
            </a:endParaRPr>
          </a:p>
          <a:p>
            <a:pPr marL="342900" indent="-342900">
              <a:buClr>
                <a:srgbClr val="00B0F0"/>
              </a:buClr>
              <a:buFont typeface="Wingdings" pitchFamily="2" charset="2"/>
              <a:buChar char="§"/>
            </a:pPr>
            <a:endParaRPr lang="en-US" sz="800" b="0" dirty="0" smtClean="0"/>
          </a:p>
          <a:p>
            <a:pPr marL="342900" indent="-342900">
              <a:buClr>
                <a:srgbClr val="00B0F0"/>
              </a:buClr>
              <a:buFont typeface="Wingdings" pitchFamily="2" charset="2"/>
              <a:buChar char="§"/>
            </a:pPr>
            <a:r>
              <a:rPr lang="en-US" sz="2400" b="0" dirty="0" smtClean="0"/>
              <a:t>Summary</a:t>
            </a:r>
          </a:p>
          <a:p>
            <a:pPr marL="342900" indent="-342900">
              <a:buClr>
                <a:srgbClr val="00B0F0"/>
              </a:buClr>
              <a:buFont typeface="Wingdings" pitchFamily="2" charset="2"/>
              <a:buChar char="§"/>
            </a:pPr>
            <a:endParaRPr lang="en-US" b="0" dirty="0" smtClean="0"/>
          </a:p>
          <a:p>
            <a:pPr marL="342900" indent="-342900">
              <a:buClr>
                <a:srgbClr val="00B0F0"/>
              </a:buClr>
              <a:buFont typeface="Wingdings" pitchFamily="2" charset="2"/>
              <a:buChar char="§"/>
            </a:pPr>
            <a:endParaRPr lang="en-US" b="0" dirty="0" smtClean="0"/>
          </a:p>
          <a:p>
            <a:pPr marL="342900" indent="-342900">
              <a:buClr>
                <a:srgbClr val="00B0F0"/>
              </a:buClr>
              <a:buFont typeface="Wingdings" pitchFamily="2" charset="2"/>
              <a:buChar char="§"/>
            </a:pPr>
            <a:endParaRPr lang="en-US" b="0" dirty="0" smtClean="0"/>
          </a:p>
        </p:txBody>
      </p:sp>
    </p:spTree>
    <p:extLst>
      <p:ext uri="{BB962C8B-B14F-4D97-AF65-F5344CB8AC3E}">
        <p14:creationId xmlns:p14="http://schemas.microsoft.com/office/powerpoint/2010/main" val="10692767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0254" y="780336"/>
            <a:ext cx="8229600" cy="1143000"/>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ＭＳ Ｐゴシック" charset="0"/>
              </a:defRPr>
            </a:lvl1pPr>
            <a:lvl2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2pPr>
            <a:lvl3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3pPr>
            <a:lvl4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4pPr>
            <a:lvl5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5pPr>
            <a:lvl6pPr marL="457200" algn="ctr" rtl="0" eaLnBrk="1" fontAlgn="base" hangingPunct="1">
              <a:spcBef>
                <a:spcPct val="0"/>
              </a:spcBef>
              <a:spcAft>
                <a:spcPct val="0"/>
              </a:spcAft>
              <a:defRPr sz="3600">
                <a:solidFill>
                  <a:schemeClr val="tx2"/>
                </a:solidFill>
                <a:latin typeface="Times New Roman" charset="0"/>
                <a:ea typeface="ＭＳ Ｐゴシック" charset="0"/>
              </a:defRPr>
            </a:lvl6pPr>
            <a:lvl7pPr marL="914400" algn="ctr" rtl="0" eaLnBrk="1" fontAlgn="base" hangingPunct="1">
              <a:spcBef>
                <a:spcPct val="0"/>
              </a:spcBef>
              <a:spcAft>
                <a:spcPct val="0"/>
              </a:spcAft>
              <a:defRPr sz="3600">
                <a:solidFill>
                  <a:schemeClr val="tx2"/>
                </a:solidFill>
                <a:latin typeface="Times New Roman" charset="0"/>
                <a:ea typeface="ＭＳ Ｐゴシック" charset="0"/>
              </a:defRPr>
            </a:lvl7pPr>
            <a:lvl8pPr marL="1371600" algn="ctr" rtl="0" eaLnBrk="1" fontAlgn="base" hangingPunct="1">
              <a:spcBef>
                <a:spcPct val="0"/>
              </a:spcBef>
              <a:spcAft>
                <a:spcPct val="0"/>
              </a:spcAft>
              <a:defRPr sz="3600">
                <a:solidFill>
                  <a:schemeClr val="tx2"/>
                </a:solidFill>
                <a:latin typeface="Times New Roman" charset="0"/>
                <a:ea typeface="ＭＳ Ｐゴシック" charset="0"/>
              </a:defRPr>
            </a:lvl8pPr>
            <a:lvl9pPr marL="1828800" algn="ctr" rtl="0" eaLnBrk="1" fontAlgn="base" hangingPunct="1">
              <a:spcBef>
                <a:spcPct val="0"/>
              </a:spcBef>
              <a:spcAft>
                <a:spcPct val="0"/>
              </a:spcAft>
              <a:defRPr sz="3600">
                <a:solidFill>
                  <a:schemeClr val="tx2"/>
                </a:solidFill>
                <a:latin typeface="Times New Roman" charset="0"/>
                <a:ea typeface="ＭＳ Ｐゴシック" charset="0"/>
              </a:defRPr>
            </a:lvl9pPr>
          </a:lstStyle>
          <a:p>
            <a:r>
              <a:rPr lang="en-GB" sz="2800" kern="0" dirty="0" smtClean="0"/>
              <a:t>Metrics Reporting for Adaptive Transmission</a:t>
            </a:r>
            <a:endParaRPr lang="en-GB" sz="2800" kern="0" dirty="0"/>
          </a:p>
        </p:txBody>
      </p:sp>
      <p:sp>
        <p:nvSpPr>
          <p:cNvPr id="7" name="Content Placeholder 1"/>
          <p:cNvSpPr txBox="1">
            <a:spLocks/>
          </p:cNvSpPr>
          <p:nvPr/>
        </p:nvSpPr>
        <p:spPr>
          <a:xfrm>
            <a:off x="250254" y="1360817"/>
            <a:ext cx="8893746" cy="4516455"/>
          </a:xfrm>
          <a:prstGeom prst="rect">
            <a:avLst/>
          </a:prstGeom>
        </p:spPr>
        <p:txBody>
          <a:bodyPr/>
          <a:lstStyle>
            <a:lvl1pPr marL="287338" indent="-287338" algn="l" rtl="0" eaLnBrk="1" fontAlgn="base" hangingPunct="1">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1" fontAlgn="base" hangingPunct="1">
              <a:spcBef>
                <a:spcPts val="600"/>
              </a:spcBef>
              <a:spcAft>
                <a:spcPct val="0"/>
              </a:spcAft>
              <a:buClr>
                <a:srgbClr val="6D6E71"/>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kern="1200">
                <a:solidFill>
                  <a:srgbClr val="262626"/>
                </a:solidFill>
                <a:latin typeface="Arial" pitchFamily="34" charset="0"/>
                <a:ea typeface="+mn-ea"/>
                <a:cs typeface="+mn-cs"/>
              </a:defRPr>
            </a:lvl3pPr>
            <a:lvl4pPr marL="627063" marR="0" indent="-177800" algn="ctr"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lang="de-DE" sz="2000" kern="1200">
                <a:solidFill>
                  <a:srgbClr val="262626"/>
                </a:solidFill>
                <a:latin typeface="+mn-lt"/>
                <a:ea typeface="+mn-ea"/>
                <a:cs typeface="+mn-cs"/>
              </a:defRPr>
            </a:lvl4pPr>
            <a:lvl5pPr marL="627063" indent="176213" algn="l" rtl="0" eaLnBrk="1" fontAlgn="base" hangingPunct="1">
              <a:spcBef>
                <a:spcPts val="600"/>
              </a:spcBef>
              <a:spcAft>
                <a:spcPct val="0"/>
              </a:spcAft>
              <a:buClr>
                <a:srgbClr val="6D6E71"/>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spcBef>
                <a:spcPts val="300"/>
              </a:spcBef>
              <a:buClr>
                <a:srgbClr val="00B0F0"/>
              </a:buClr>
              <a:buFont typeface="Wingdings" pitchFamily="2" charset="2"/>
              <a:buChar char="§"/>
            </a:pPr>
            <a:endParaRPr lang="de-DE" b="0" dirty="0"/>
          </a:p>
          <a:p>
            <a:pPr marL="342900" indent="-342900">
              <a:spcBef>
                <a:spcPts val="300"/>
              </a:spcBef>
              <a:buClr>
                <a:srgbClr val="00B0F0"/>
              </a:buClr>
              <a:buFont typeface="Wingdings" pitchFamily="2" charset="2"/>
              <a:buChar char="§"/>
            </a:pPr>
            <a:endParaRPr lang="en-US" b="0" dirty="0" smtClean="0"/>
          </a:p>
        </p:txBody>
      </p:sp>
      <mc:AlternateContent xmlns:mc="http://schemas.openxmlformats.org/markup-compatibility/2006">
        <mc:Choice xmlns:a14="http://schemas.microsoft.com/office/drawing/2010/main" Requires="a14">
          <p:sp>
            <p:nvSpPr>
              <p:cNvPr id="6" name="Content Placeholder 1"/>
              <p:cNvSpPr txBox="1">
                <a:spLocks/>
              </p:cNvSpPr>
              <p:nvPr/>
            </p:nvSpPr>
            <p:spPr>
              <a:xfrm>
                <a:off x="250254" y="1412776"/>
                <a:ext cx="8767353" cy="3176736"/>
              </a:xfrm>
              <a:prstGeom prst="rect">
                <a:avLst/>
              </a:prstGeom>
            </p:spPr>
            <p:txBody>
              <a:bodyPr/>
              <a:lstStyle>
                <a:lvl1pPr marL="287338" indent="-287338" algn="l" rtl="0" eaLnBrk="1" fontAlgn="base" hangingPunct="1">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1" fontAlgn="base" hangingPunct="1">
                  <a:spcBef>
                    <a:spcPts val="600"/>
                  </a:spcBef>
                  <a:spcAft>
                    <a:spcPct val="0"/>
                  </a:spcAft>
                  <a:buClr>
                    <a:srgbClr val="6D6E71"/>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kern="1200">
                    <a:solidFill>
                      <a:srgbClr val="262626"/>
                    </a:solidFill>
                    <a:latin typeface="Arial" pitchFamily="34" charset="0"/>
                    <a:ea typeface="+mn-ea"/>
                    <a:cs typeface="+mn-cs"/>
                  </a:defRPr>
                </a:lvl3pPr>
                <a:lvl4pPr marL="627063" marR="0" indent="-177800" algn="ctr"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lang="de-DE" sz="2000" kern="1200">
                    <a:solidFill>
                      <a:srgbClr val="262626"/>
                    </a:solidFill>
                    <a:latin typeface="+mn-lt"/>
                    <a:ea typeface="+mn-ea"/>
                    <a:cs typeface="+mn-cs"/>
                  </a:defRPr>
                </a:lvl4pPr>
                <a:lvl5pPr marL="627063" indent="176213" algn="l" rtl="0" eaLnBrk="1" fontAlgn="base" hangingPunct="1">
                  <a:spcBef>
                    <a:spcPts val="600"/>
                  </a:spcBef>
                  <a:spcAft>
                    <a:spcPct val="0"/>
                  </a:spcAft>
                  <a:buClr>
                    <a:srgbClr val="6D6E71"/>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Clr>
                    <a:schemeClr val="accent6"/>
                  </a:buClr>
                  <a:buFont typeface="Wingdings" pitchFamily="2" charset="2"/>
                  <a:buChar char="§"/>
                </a:pPr>
                <a:r>
                  <a:rPr lang="en-US" b="0" dirty="0" smtClean="0"/>
                  <a:t>The PHY measures the SINR </a:t>
                </a:r>
                <a:r>
                  <a:rPr lang="en-US" b="0" dirty="0"/>
                  <a:t>on each </a:t>
                </a:r>
                <a:r>
                  <a:rPr lang="en-US" b="0" dirty="0" smtClean="0"/>
                  <a:t>subcarrier based on URS. </a:t>
                </a:r>
              </a:p>
              <a:p>
                <a:pPr marL="342900" indent="-342900">
                  <a:buClr>
                    <a:schemeClr val="accent6"/>
                  </a:buClr>
                  <a:buFont typeface="Wingdings" pitchFamily="2" charset="2"/>
                  <a:buChar char="§"/>
                </a:pPr>
                <a:r>
                  <a:rPr lang="en-US" b="0" dirty="0" smtClean="0"/>
                  <a:t>Interpolation </a:t>
                </a:r>
                <a:r>
                  <a:rPr lang="en-US" b="0" dirty="0"/>
                  <a:t>of </a:t>
                </a:r>
                <a:r>
                  <a:rPr lang="en-US" b="0" dirty="0" smtClean="0"/>
                  <a:t>signal- </a:t>
                </a:r>
                <a:r>
                  <a:rPr lang="en-US" b="0" dirty="0"/>
                  <a:t>and each interference-channel, H</a:t>
                </a:r>
                <a:r>
                  <a:rPr lang="en-US" b="0" baseline="-25000" dirty="0"/>
                  <a:t>i</a:t>
                </a:r>
                <a:r>
                  <a:rPr lang="en-US" b="0" dirty="0"/>
                  <a:t> and </a:t>
                </a:r>
                <a:r>
                  <a:rPr lang="en-US" b="0" dirty="0" err="1"/>
                  <a:t>H</a:t>
                </a:r>
                <a:r>
                  <a:rPr lang="en-US" b="0" baseline="-25000" dirty="0" err="1"/>
                  <a:t>j</a:t>
                </a:r>
                <a:r>
                  <a:rPr lang="en-US" b="0" baseline="-25000" dirty="0"/>
                  <a:t>, </a:t>
                </a:r>
                <a:r>
                  <a:rPr lang="en-US" b="0" dirty="0"/>
                  <a:t>respectively, is </a:t>
                </a:r>
                <a:r>
                  <a:rPr lang="en-US" b="0" dirty="0" smtClean="0"/>
                  <a:t>conducted. </a:t>
                </a:r>
              </a:p>
              <a:p>
                <a:pPr marL="342900" indent="-342900">
                  <a:buClr>
                    <a:schemeClr val="accent6"/>
                  </a:buClr>
                  <a:buFont typeface="Wingdings" pitchFamily="2" charset="2"/>
                  <a:buChar char="§"/>
                </a:pPr>
                <a:r>
                  <a:rPr lang="en-US" b="0" dirty="0" smtClean="0"/>
                  <a:t>Noise </a:t>
                </a:r>
                <a:r>
                  <a:rPr lang="en-US" b="0" dirty="0"/>
                  <a:t>power is measured on the unused subcarriers </a:t>
                </a:r>
                <a:r>
                  <a:rPr lang="en-US" b="0" dirty="0" smtClean="0"/>
                  <a:t>in </a:t>
                </a:r>
                <a:r>
                  <a:rPr lang="en-US" b="0" dirty="0"/>
                  <a:t>each URS and interpolated on intermediate subcarriers. </a:t>
                </a:r>
                <a:r>
                  <a:rPr lang="en-US" b="0" dirty="0" smtClean="0"/>
                  <a:t>SINR is </a:t>
                </a:r>
                <a:r>
                  <a:rPr lang="en-US" b="0" dirty="0"/>
                  <a:t>obtained as</a:t>
                </a:r>
                <a:r>
                  <a:rPr lang="en-US" b="0" dirty="0" smtClean="0"/>
                  <a:t> </a:t>
                </a:r>
              </a:p>
              <a:p>
                <a:r>
                  <a:rPr lang="en-US" dirty="0" smtClean="0"/>
                  <a:t> 			 </a:t>
                </a:r>
                <a:r>
                  <a:rPr lang="en-US" dirty="0"/>
                  <a:t> </a:t>
                </a:r>
                <a14:m>
                  <m:oMath xmlns:m="http://schemas.openxmlformats.org/officeDocument/2006/math">
                    <m:sSub>
                      <m:sSubPr>
                        <m:ctrlPr>
                          <a:rPr lang="de-DE" i="1"/>
                        </m:ctrlPr>
                      </m:sSubPr>
                      <m:e>
                        <m:r>
                          <a:rPr lang="en-US" i="1" smtClean="0"/>
                          <m:t>𝑆𝐼𝑁</m:t>
                        </m:r>
                        <m:r>
                          <a:rPr lang="en-US" i="1"/>
                          <m:t>𝑅</m:t>
                        </m:r>
                      </m:e>
                      <m:sub>
                        <m:r>
                          <a:rPr lang="en-US" i="1"/>
                          <m:t>𝑛</m:t>
                        </m:r>
                      </m:sub>
                    </m:sSub>
                    <m:r>
                      <a:rPr lang="en-US" i="1"/>
                      <m:t>=10</m:t>
                    </m:r>
                    <m:sSub>
                      <m:sSubPr>
                        <m:ctrlPr>
                          <a:rPr lang="de-DE" i="1"/>
                        </m:ctrlPr>
                      </m:sSubPr>
                      <m:e>
                        <m:r>
                          <a:rPr lang="en-US" i="1"/>
                          <m:t>𝑙𝑜𝑔</m:t>
                        </m:r>
                      </m:e>
                      <m:sub>
                        <m:r>
                          <a:rPr lang="en-US" i="1"/>
                          <m:t>10</m:t>
                        </m:r>
                      </m:sub>
                    </m:sSub>
                    <m:d>
                      <m:dPr>
                        <m:ctrlPr>
                          <a:rPr lang="de-DE" i="1"/>
                        </m:ctrlPr>
                      </m:dPr>
                      <m:e>
                        <m:f>
                          <m:fPr>
                            <m:ctrlPr>
                              <a:rPr lang="de-DE" i="1"/>
                            </m:ctrlPr>
                          </m:fPr>
                          <m:num>
                            <m:sSubSup>
                              <m:sSubSupPr>
                                <m:ctrlPr>
                                  <a:rPr lang="de-DE" i="1"/>
                                </m:ctrlPr>
                              </m:sSubSupPr>
                              <m:e>
                                <m:r>
                                  <a:rPr lang="en-US" i="1"/>
                                  <m:t>|</m:t>
                                </m:r>
                                <m:sSubSup>
                                  <m:sSubSupPr>
                                    <m:ctrlPr>
                                      <a:rPr lang="de-DE" i="1"/>
                                    </m:ctrlPr>
                                  </m:sSubSupPr>
                                  <m:e>
                                    <m:r>
                                      <a:rPr lang="de-DE" b="0" i="1" smtClean="0">
                                        <a:latin typeface="Cambria Math"/>
                                      </a:rPr>
                                      <m:t>𝑡</m:t>
                                    </m:r>
                                  </m:e>
                                  <m:sub>
                                    <m:r>
                                      <a:rPr lang="en-US" i="1"/>
                                      <m:t>𝑛</m:t>
                                    </m:r>
                                  </m:sub>
                                  <m:sup/>
                                </m:sSubSup>
                                <m:r>
                                  <a:rPr lang="en-US" i="1"/>
                                  <m:t>|</m:t>
                                </m:r>
                              </m:e>
                              <m:sub/>
                              <m:sup>
                                <m:r>
                                  <a:rPr lang="en-US" i="1"/>
                                  <m:t>2</m:t>
                                </m:r>
                              </m:sup>
                            </m:sSubSup>
                          </m:num>
                          <m:den>
                            <m:nary>
                              <m:naryPr>
                                <m:chr m:val="∑"/>
                                <m:limLoc m:val="undOvr"/>
                                <m:supHide m:val="on"/>
                                <m:ctrlPr>
                                  <a:rPr lang="de-DE" i="1"/>
                                </m:ctrlPr>
                              </m:naryPr>
                              <m:sub>
                                <m:r>
                                  <a:rPr lang="en-US" i="1"/>
                                  <m:t>∀</m:t>
                                </m:r>
                                <m:r>
                                  <a:rPr lang="en-US" i="1"/>
                                  <m:t>𝑗</m:t>
                                </m:r>
                                <m:r>
                                  <a:rPr lang="en-US" i="1"/>
                                  <m:t>≠</m:t>
                                </m:r>
                                <m:r>
                                  <a:rPr lang="en-US" i="1"/>
                                  <m:t>𝑖</m:t>
                                </m:r>
                              </m:sub>
                              <m:sup/>
                              <m:e>
                                <m:sSubSup>
                                  <m:sSubSupPr>
                                    <m:ctrlPr>
                                      <a:rPr lang="de-DE" i="1"/>
                                    </m:ctrlPr>
                                  </m:sSubSupPr>
                                  <m:e>
                                    <m:r>
                                      <a:rPr lang="en-US" i="1"/>
                                      <m:t>|</m:t>
                                    </m:r>
                                    <m:sSubSup>
                                      <m:sSubSupPr>
                                        <m:ctrlPr>
                                          <a:rPr lang="de-DE" i="1"/>
                                        </m:ctrlPr>
                                      </m:sSubSupPr>
                                      <m:e>
                                        <m:r>
                                          <a:rPr lang="en-US" i="1"/>
                                          <m:t>𝐻</m:t>
                                        </m:r>
                                      </m:e>
                                      <m:sub>
                                        <m:r>
                                          <a:rPr lang="en-US" i="1"/>
                                          <m:t>𝑛</m:t>
                                        </m:r>
                                      </m:sub>
                                      <m:sup>
                                        <m:r>
                                          <a:rPr lang="en-US" i="1"/>
                                          <m:t>𝑗</m:t>
                                        </m:r>
                                      </m:sup>
                                    </m:sSubSup>
                                    <m:r>
                                      <a:rPr lang="en-US" i="1"/>
                                      <m:t>|</m:t>
                                    </m:r>
                                  </m:e>
                                  <m:sub/>
                                  <m:sup>
                                    <m:r>
                                      <a:rPr lang="en-US" i="1"/>
                                      <m:t>2</m:t>
                                    </m:r>
                                  </m:sup>
                                </m:sSubSup>
                                <m:r>
                                  <a:rPr lang="en-US" i="1"/>
                                  <m:t>+</m:t>
                                </m:r>
                                <m:sSubSup>
                                  <m:sSubSupPr>
                                    <m:ctrlPr>
                                      <a:rPr lang="de-DE" i="1"/>
                                    </m:ctrlPr>
                                  </m:sSubSupPr>
                                  <m:e>
                                    <m:r>
                                      <a:rPr lang="en-US" i="1"/>
                                      <m:t>𝑃</m:t>
                                    </m:r>
                                  </m:e>
                                  <m:sub>
                                    <m:r>
                                      <a:rPr lang="en-US" i="1"/>
                                      <m:t>𝑛</m:t>
                                    </m:r>
                                  </m:sub>
                                  <m:sup>
                                    <m:r>
                                      <a:rPr lang="en-US" i="1"/>
                                      <m:t>𝑛𝑜𝑖𝑠𝑒</m:t>
                                    </m:r>
                                  </m:sup>
                                </m:sSubSup>
                              </m:e>
                            </m:nary>
                          </m:den>
                        </m:f>
                      </m:e>
                    </m:d>
                  </m:oMath>
                </a14:m>
                <a:endParaRPr lang="de-DE" dirty="0"/>
              </a:p>
              <a:p>
                <a:pPr marL="342900" indent="-342900">
                  <a:buClr>
                    <a:schemeClr val="accent6"/>
                  </a:buClr>
                  <a:buFont typeface="Wingdings" pitchFamily="2" charset="2"/>
                  <a:buChar char="§"/>
                </a:pPr>
                <a:r>
                  <a:rPr lang="en-US" b="0" dirty="0" smtClean="0"/>
                  <a:t>SINR is quantized in steps </a:t>
                </a:r>
                <a:r>
                  <a:rPr lang="en-US" b="0" dirty="0"/>
                  <a:t>of 1 dB </a:t>
                </a:r>
                <a:r>
                  <a:rPr lang="en-US" b="0" dirty="0" smtClean="0">
                    <a:sym typeface="Wingdings" pitchFamily="2" charset="2"/>
                  </a:rPr>
                  <a:t></a:t>
                </a:r>
                <a:r>
                  <a:rPr lang="en-US" b="0" dirty="0" smtClean="0"/>
                  <a:t> </a:t>
                </a:r>
                <a:r>
                  <a:rPr lang="en-US" b="0" dirty="0"/>
                  <a:t>channel quality indicator (CQI</a:t>
                </a:r>
                <a:r>
                  <a:rPr lang="en-US" b="0" dirty="0" smtClean="0"/>
                  <a:t>).</a:t>
                </a:r>
              </a:p>
              <a:p>
                <a:pPr marL="342900" indent="-342900">
                  <a:buClr>
                    <a:schemeClr val="accent6"/>
                  </a:buClr>
                  <a:buFont typeface="Wingdings" pitchFamily="2" charset="2"/>
                  <a:buChar char="§"/>
                </a:pPr>
                <a:r>
                  <a:rPr lang="en-US" b="0" dirty="0" smtClean="0"/>
                  <a:t>CQI </a:t>
                </a:r>
                <a:r>
                  <a:rPr lang="en-US" b="0" dirty="0"/>
                  <a:t>is </a:t>
                </a:r>
                <a:r>
                  <a:rPr lang="en-US" b="0" dirty="0" smtClean="0"/>
                  <a:t>integer ranging </a:t>
                </a:r>
                <a:r>
                  <a:rPr lang="en-US" b="0" dirty="0"/>
                  <a:t>e.g. from 0 to 63 using 6 </a:t>
                </a:r>
                <a:r>
                  <a:rPr lang="en-US" b="0" dirty="0" smtClean="0"/>
                  <a:t>bits. </a:t>
                </a:r>
                <a:endParaRPr lang="de-DE" b="0" dirty="0"/>
              </a:p>
              <a:p>
                <a:pPr marL="342900" indent="-342900">
                  <a:buClr>
                    <a:schemeClr val="accent6"/>
                  </a:buClr>
                  <a:buFont typeface="Wingdings" pitchFamily="2" charset="2"/>
                  <a:buChar char="§"/>
                </a:pPr>
                <a:r>
                  <a:rPr lang="en-US" b="0" dirty="0" smtClean="0"/>
                  <a:t>The CQI </a:t>
                </a:r>
                <a:r>
                  <a:rPr lang="en-US" b="0" dirty="0"/>
                  <a:t>list </a:t>
                </a:r>
                <a:r>
                  <a:rPr lang="en-US" b="0" dirty="0" smtClean="0"/>
                  <a:t>is sent over </a:t>
                </a:r>
                <a:r>
                  <a:rPr lang="en-US" b="0" dirty="0"/>
                  <a:t>the reverse link as a data block in a normal PHY frame. A separate CQI list is reported for each </a:t>
                </a:r>
                <a:r>
                  <a:rPr lang="en-US" b="0" dirty="0" smtClean="0"/>
                  <a:t>MIMO/WDM stream.</a:t>
                </a:r>
                <a:endParaRPr lang="de-DE" b="0" dirty="0"/>
              </a:p>
              <a:p>
                <a:pPr marL="342900" indent="-342900">
                  <a:buClr>
                    <a:schemeClr val="accent6"/>
                  </a:buClr>
                  <a:buFont typeface="Wingdings" pitchFamily="2" charset="2"/>
                  <a:buChar char="§"/>
                </a:pPr>
                <a:r>
                  <a:rPr lang="en-US" b="0" dirty="0"/>
                  <a:t>For reliable </a:t>
                </a:r>
                <a:r>
                  <a:rPr lang="en-US" b="0" dirty="0" smtClean="0"/>
                  <a:t>transmission, </a:t>
                </a:r>
                <a:r>
                  <a:rPr lang="en-US" b="0" dirty="0"/>
                  <a:t>a robust </a:t>
                </a:r>
                <a:r>
                  <a:rPr lang="en-US" b="0" dirty="0" smtClean="0"/>
                  <a:t>scheme </a:t>
                </a:r>
                <a:r>
                  <a:rPr lang="en-US" b="0" dirty="0"/>
                  <a:t>is used. Feedback packets are transported with reduced </a:t>
                </a:r>
                <a:r>
                  <a:rPr lang="en-US" b="0" dirty="0" smtClean="0"/>
                  <a:t>bandwidth using lowest subcarriers only.</a:t>
                </a:r>
                <a:endParaRPr lang="de-DE" b="0" dirty="0"/>
              </a:p>
              <a:p>
                <a:pPr marL="342900" indent="-342900">
                  <a:spcBef>
                    <a:spcPts val="300"/>
                  </a:spcBef>
                  <a:buClr>
                    <a:srgbClr val="00B0F0"/>
                  </a:buClr>
                  <a:buFont typeface="Wingdings" pitchFamily="2" charset="2"/>
                  <a:buChar char="§"/>
                </a:pPr>
                <a:endParaRPr lang="en-US" b="0" dirty="0" smtClean="0"/>
              </a:p>
            </p:txBody>
          </p:sp>
        </mc:Choice>
        <mc:Fallback>
          <p:sp>
            <p:nvSpPr>
              <p:cNvPr id="6" name="Content Placeholder 1"/>
              <p:cNvSpPr txBox="1">
                <a:spLocks noRot="1" noChangeAspect="1" noMove="1" noResize="1" noEditPoints="1" noAdjustHandles="1" noChangeArrowheads="1" noChangeShapeType="1" noTextEdit="1"/>
              </p:cNvSpPr>
              <p:nvPr/>
            </p:nvSpPr>
            <p:spPr>
              <a:xfrm>
                <a:off x="250254" y="1412776"/>
                <a:ext cx="8767353" cy="3176736"/>
              </a:xfrm>
              <a:prstGeom prst="rect">
                <a:avLst/>
              </a:prstGeom>
              <a:blipFill rotWithShape="1">
                <a:blip r:embed="rId2"/>
                <a:stretch>
                  <a:fillRect l="-209" t="-768" r="-974" b="-53743"/>
                </a:stretch>
              </a:blipFill>
            </p:spPr>
            <p:txBody>
              <a:bodyPr/>
              <a:lstStyle/>
              <a:p>
                <a:r>
                  <a:rPr lang="de-DE">
                    <a:noFill/>
                  </a:rPr>
                  <a:t> </a:t>
                </a:r>
              </a:p>
            </p:txBody>
          </p:sp>
        </mc:Fallback>
      </mc:AlternateContent>
    </p:spTree>
    <p:extLst>
      <p:ext uri="{BB962C8B-B14F-4D97-AF65-F5344CB8AC3E}">
        <p14:creationId xmlns:p14="http://schemas.microsoft.com/office/powerpoint/2010/main" val="8268923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0254" y="780336"/>
            <a:ext cx="8229600" cy="1143000"/>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ＭＳ Ｐゴシック" charset="0"/>
              </a:defRPr>
            </a:lvl1pPr>
            <a:lvl2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2pPr>
            <a:lvl3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3pPr>
            <a:lvl4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4pPr>
            <a:lvl5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5pPr>
            <a:lvl6pPr marL="457200" algn="ctr" rtl="0" eaLnBrk="1" fontAlgn="base" hangingPunct="1">
              <a:spcBef>
                <a:spcPct val="0"/>
              </a:spcBef>
              <a:spcAft>
                <a:spcPct val="0"/>
              </a:spcAft>
              <a:defRPr sz="3600">
                <a:solidFill>
                  <a:schemeClr val="tx2"/>
                </a:solidFill>
                <a:latin typeface="Times New Roman" charset="0"/>
                <a:ea typeface="ＭＳ Ｐゴシック" charset="0"/>
              </a:defRPr>
            </a:lvl6pPr>
            <a:lvl7pPr marL="914400" algn="ctr" rtl="0" eaLnBrk="1" fontAlgn="base" hangingPunct="1">
              <a:spcBef>
                <a:spcPct val="0"/>
              </a:spcBef>
              <a:spcAft>
                <a:spcPct val="0"/>
              </a:spcAft>
              <a:defRPr sz="3600">
                <a:solidFill>
                  <a:schemeClr val="tx2"/>
                </a:solidFill>
                <a:latin typeface="Times New Roman" charset="0"/>
                <a:ea typeface="ＭＳ Ｐゴシック" charset="0"/>
              </a:defRPr>
            </a:lvl7pPr>
            <a:lvl8pPr marL="1371600" algn="ctr" rtl="0" eaLnBrk="1" fontAlgn="base" hangingPunct="1">
              <a:spcBef>
                <a:spcPct val="0"/>
              </a:spcBef>
              <a:spcAft>
                <a:spcPct val="0"/>
              </a:spcAft>
              <a:defRPr sz="3600">
                <a:solidFill>
                  <a:schemeClr val="tx2"/>
                </a:solidFill>
                <a:latin typeface="Times New Roman" charset="0"/>
                <a:ea typeface="ＭＳ Ｐゴシック" charset="0"/>
              </a:defRPr>
            </a:lvl8pPr>
            <a:lvl9pPr marL="1828800" algn="ctr" rtl="0" eaLnBrk="1" fontAlgn="base" hangingPunct="1">
              <a:spcBef>
                <a:spcPct val="0"/>
              </a:spcBef>
              <a:spcAft>
                <a:spcPct val="0"/>
              </a:spcAft>
              <a:defRPr sz="3600">
                <a:solidFill>
                  <a:schemeClr val="tx2"/>
                </a:solidFill>
                <a:latin typeface="Times New Roman" charset="0"/>
                <a:ea typeface="ＭＳ Ｐゴシック" charset="0"/>
              </a:defRPr>
            </a:lvl9pPr>
          </a:lstStyle>
          <a:p>
            <a:r>
              <a:rPr lang="en-GB" sz="2800" kern="0" dirty="0" smtClean="0"/>
              <a:t>Channel coding</a:t>
            </a:r>
            <a:endParaRPr lang="en-GB" sz="2800" kern="0" dirty="0"/>
          </a:p>
        </p:txBody>
      </p:sp>
      <p:sp>
        <p:nvSpPr>
          <p:cNvPr id="7" name="Content Placeholder 1"/>
          <p:cNvSpPr txBox="1">
            <a:spLocks/>
          </p:cNvSpPr>
          <p:nvPr/>
        </p:nvSpPr>
        <p:spPr>
          <a:xfrm>
            <a:off x="250254" y="1360817"/>
            <a:ext cx="8893746" cy="4516455"/>
          </a:xfrm>
          <a:prstGeom prst="rect">
            <a:avLst/>
          </a:prstGeom>
        </p:spPr>
        <p:txBody>
          <a:bodyPr/>
          <a:lstStyle>
            <a:lvl1pPr marL="287338" indent="-287338" algn="l" rtl="0" eaLnBrk="1" fontAlgn="base" hangingPunct="1">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1" fontAlgn="base" hangingPunct="1">
              <a:spcBef>
                <a:spcPts val="600"/>
              </a:spcBef>
              <a:spcAft>
                <a:spcPct val="0"/>
              </a:spcAft>
              <a:buClr>
                <a:srgbClr val="6D6E71"/>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kern="1200">
                <a:solidFill>
                  <a:srgbClr val="262626"/>
                </a:solidFill>
                <a:latin typeface="Arial" pitchFamily="34" charset="0"/>
                <a:ea typeface="+mn-ea"/>
                <a:cs typeface="+mn-cs"/>
              </a:defRPr>
            </a:lvl3pPr>
            <a:lvl4pPr marL="627063" marR="0" indent="-177800" algn="ctr"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lang="de-DE" sz="2000" kern="1200">
                <a:solidFill>
                  <a:srgbClr val="262626"/>
                </a:solidFill>
                <a:latin typeface="+mn-lt"/>
                <a:ea typeface="+mn-ea"/>
                <a:cs typeface="+mn-cs"/>
              </a:defRPr>
            </a:lvl4pPr>
            <a:lvl5pPr marL="627063" indent="176213" algn="l" rtl="0" eaLnBrk="1" fontAlgn="base" hangingPunct="1">
              <a:spcBef>
                <a:spcPts val="600"/>
              </a:spcBef>
              <a:spcAft>
                <a:spcPct val="0"/>
              </a:spcAft>
              <a:buClr>
                <a:srgbClr val="6D6E71"/>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spcBef>
                <a:spcPts val="300"/>
              </a:spcBef>
              <a:buClr>
                <a:srgbClr val="00B0F0"/>
              </a:buClr>
              <a:buFont typeface="Wingdings" pitchFamily="2" charset="2"/>
              <a:buChar char="§"/>
            </a:pPr>
            <a:endParaRPr lang="de-DE" b="0" dirty="0"/>
          </a:p>
          <a:p>
            <a:pPr marL="342900" indent="-342900">
              <a:spcBef>
                <a:spcPts val="300"/>
              </a:spcBef>
              <a:buClr>
                <a:srgbClr val="00B0F0"/>
              </a:buClr>
              <a:buFont typeface="Wingdings" pitchFamily="2" charset="2"/>
              <a:buChar char="§"/>
            </a:pPr>
            <a:endParaRPr lang="en-US" b="0" dirty="0" smtClean="0"/>
          </a:p>
        </p:txBody>
      </p:sp>
      <p:sp>
        <p:nvSpPr>
          <p:cNvPr id="6" name="Content Placeholder 1"/>
          <p:cNvSpPr txBox="1">
            <a:spLocks/>
          </p:cNvSpPr>
          <p:nvPr/>
        </p:nvSpPr>
        <p:spPr>
          <a:xfrm>
            <a:off x="322263" y="3068960"/>
            <a:ext cx="8642225" cy="3176736"/>
          </a:xfrm>
          <a:prstGeom prst="rect">
            <a:avLst/>
          </a:prstGeom>
        </p:spPr>
        <p:txBody>
          <a:bodyPr/>
          <a:lstStyle>
            <a:lvl1pPr marL="287338" indent="-287338" algn="l" rtl="0" eaLnBrk="1" fontAlgn="base" hangingPunct="1">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1" fontAlgn="base" hangingPunct="1">
              <a:spcBef>
                <a:spcPts val="600"/>
              </a:spcBef>
              <a:spcAft>
                <a:spcPct val="0"/>
              </a:spcAft>
              <a:buClr>
                <a:srgbClr val="6D6E71"/>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kern="1200">
                <a:solidFill>
                  <a:srgbClr val="262626"/>
                </a:solidFill>
                <a:latin typeface="Arial" pitchFamily="34" charset="0"/>
                <a:ea typeface="+mn-ea"/>
                <a:cs typeface="+mn-cs"/>
              </a:defRPr>
            </a:lvl3pPr>
            <a:lvl4pPr marL="627063" marR="0" indent="-177800" algn="ctr"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lang="de-DE" sz="2000" kern="1200">
                <a:solidFill>
                  <a:srgbClr val="262626"/>
                </a:solidFill>
                <a:latin typeface="+mn-lt"/>
                <a:ea typeface="+mn-ea"/>
                <a:cs typeface="+mn-cs"/>
              </a:defRPr>
            </a:lvl4pPr>
            <a:lvl5pPr marL="627063" indent="176213" algn="l" rtl="0" eaLnBrk="1" fontAlgn="base" hangingPunct="1">
              <a:spcBef>
                <a:spcPts val="600"/>
              </a:spcBef>
              <a:spcAft>
                <a:spcPct val="0"/>
              </a:spcAft>
              <a:buClr>
                <a:srgbClr val="6D6E71"/>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6713" lvl="1" indent="-366713">
              <a:buClr>
                <a:schemeClr val="accent6"/>
              </a:buClr>
              <a:buFont typeface="Wingdings" pitchFamily="2" charset="2"/>
              <a:buChar char="§"/>
            </a:pPr>
            <a:r>
              <a:rPr lang="en-US" b="1" dirty="0" smtClean="0"/>
              <a:t>Channel </a:t>
            </a:r>
            <a:r>
              <a:rPr lang="en-US" b="1" dirty="0"/>
              <a:t>coding</a:t>
            </a:r>
            <a:r>
              <a:rPr lang="en-US" b="1" dirty="0" smtClean="0"/>
              <a:t> for header</a:t>
            </a:r>
            <a:r>
              <a:rPr lang="en-US" b="1" dirty="0"/>
              <a:t>: </a:t>
            </a:r>
            <a:r>
              <a:rPr lang="en-US" dirty="0" smtClean="0"/>
              <a:t>LDPC with 168 </a:t>
            </a:r>
            <a:r>
              <a:rPr lang="en-US" dirty="0"/>
              <a:t>data bits </a:t>
            </a:r>
            <a:r>
              <a:rPr lang="en-US" dirty="0" smtClean="0"/>
              <a:t>and </a:t>
            </a:r>
            <a:r>
              <a:rPr lang="en-US" dirty="0"/>
              <a:t>code rate ½</a:t>
            </a:r>
            <a:endParaRPr lang="de-DE" dirty="0"/>
          </a:p>
          <a:p>
            <a:pPr marL="360363" lvl="1" indent="-360363">
              <a:buClr>
                <a:schemeClr val="accent6"/>
              </a:buClr>
              <a:buFont typeface="Wingdings" pitchFamily="2" charset="2"/>
              <a:buChar char="§"/>
            </a:pPr>
            <a:r>
              <a:rPr lang="en-US" b="1" dirty="0"/>
              <a:t>Channel coding for </a:t>
            </a:r>
            <a:r>
              <a:rPr lang="en-US" b="1" dirty="0" smtClean="0"/>
              <a:t>data: </a:t>
            </a:r>
            <a:r>
              <a:rPr lang="en-US" dirty="0" smtClean="0"/>
              <a:t>Low density parity check code (LDPC)</a:t>
            </a:r>
            <a:r>
              <a:rPr lang="en-US" b="1" dirty="0" smtClean="0"/>
              <a:t> </a:t>
            </a:r>
            <a:endParaRPr lang="en-US" sz="1800" b="0" dirty="0" smtClean="0"/>
          </a:p>
          <a:p>
            <a:pPr marL="541338" lvl="3" indent="-271463" algn="l">
              <a:buClr>
                <a:schemeClr val="accent6"/>
              </a:buClr>
              <a:buFont typeface="Symbol" pitchFamily="18" charset="2"/>
              <a:buChar char="-"/>
            </a:pPr>
            <a:r>
              <a:rPr lang="en-US" sz="1800" b="0" dirty="0" smtClean="0"/>
              <a:t>For performance </a:t>
            </a:r>
            <a:r>
              <a:rPr lang="en-US" sz="1800" b="0" dirty="0"/>
              <a:t>evaluation, an LDPC </a:t>
            </a:r>
            <a:r>
              <a:rPr lang="en-US" sz="1800" b="0" dirty="0" smtClean="0"/>
              <a:t>with </a:t>
            </a:r>
            <a:r>
              <a:rPr lang="en-US" sz="1800" b="0" dirty="0"/>
              <a:t>information block size of </a:t>
            </a:r>
            <a:r>
              <a:rPr lang="en-US" sz="1800" b="0" dirty="0" smtClean="0"/>
              <a:t>4320 bits </a:t>
            </a:r>
            <a:r>
              <a:rPr lang="en-US" sz="1800" b="0" dirty="0"/>
              <a:t>and a code rate of 5/6 </a:t>
            </a:r>
            <a:r>
              <a:rPr lang="en-US" sz="1800" b="0" dirty="0" smtClean="0"/>
              <a:t>is used, according to G.hn standard. </a:t>
            </a:r>
          </a:p>
          <a:p>
            <a:pPr marL="541338" lvl="3" indent="-271463" algn="l">
              <a:buClr>
                <a:schemeClr val="accent6"/>
              </a:buClr>
              <a:buFont typeface="Symbol" pitchFamily="18" charset="2"/>
              <a:buChar char="-"/>
            </a:pPr>
            <a:r>
              <a:rPr lang="en-US" sz="1800" b="0" dirty="0" smtClean="0"/>
              <a:t>Other </a:t>
            </a:r>
            <a:r>
              <a:rPr lang="en-US" sz="1800" b="0" dirty="0"/>
              <a:t>block sizes and code rates are </a:t>
            </a:r>
            <a:r>
              <a:rPr lang="en-US" sz="1800" b="0" dirty="0" smtClean="0"/>
              <a:t>possible.</a:t>
            </a:r>
            <a:endParaRPr lang="de-DE" sz="1800" b="0" dirty="0"/>
          </a:p>
          <a:p>
            <a:pPr marL="342900" lvl="3" indent="-342900" algn="l">
              <a:buClr>
                <a:schemeClr val="accent6"/>
              </a:buClr>
              <a:buFont typeface="Wingdings" pitchFamily="2" charset="2"/>
              <a:buChar char="§"/>
            </a:pPr>
            <a:r>
              <a:rPr lang="en-US" b="1" dirty="0"/>
              <a:t>Channel coding for </a:t>
            </a:r>
            <a:r>
              <a:rPr lang="en-US" b="1" dirty="0" smtClean="0"/>
              <a:t>MIMO</a:t>
            </a:r>
            <a:endParaRPr lang="de-DE" b="1" dirty="0"/>
          </a:p>
          <a:p>
            <a:pPr marL="541338" indent="-271463">
              <a:buClr>
                <a:schemeClr val="accent6"/>
              </a:buClr>
              <a:buFont typeface="Symbol" pitchFamily="18" charset="2"/>
              <a:buChar char="-"/>
            </a:pPr>
            <a:r>
              <a:rPr lang="en-US" sz="1800" b="0" dirty="0" smtClean="0"/>
              <a:t>Stream-interleaved encoding </a:t>
            </a:r>
            <a:r>
              <a:rPr lang="en-US" sz="1800" b="0" dirty="0"/>
              <a:t>is </a:t>
            </a:r>
            <a:r>
              <a:rPr lang="en-US" sz="1800" b="0" dirty="0" smtClean="0"/>
              <a:t>used.</a:t>
            </a:r>
          </a:p>
          <a:p>
            <a:pPr marL="417513" lvl="3" indent="-342900" algn="l">
              <a:buClr>
                <a:schemeClr val="accent6"/>
              </a:buClr>
              <a:buFont typeface="Wingdings" pitchFamily="2" charset="2"/>
              <a:buChar char="§"/>
            </a:pPr>
            <a:r>
              <a:rPr lang="en-US" b="1" dirty="0" smtClean="0"/>
              <a:t>Selective repeat </a:t>
            </a:r>
          </a:p>
          <a:p>
            <a:pPr marL="541338" lvl="3" indent="-285750" algn="l">
              <a:buClr>
                <a:schemeClr val="accent6"/>
              </a:buClr>
              <a:buFont typeface="Symbol" pitchFamily="18" charset="2"/>
              <a:buChar char="-"/>
            </a:pPr>
            <a:r>
              <a:rPr lang="en-US" sz="1800" dirty="0" smtClean="0"/>
              <a:t>Optimize the link performance and reduce latency.</a:t>
            </a:r>
            <a:r>
              <a:rPr lang="en-US" sz="1800" b="1" dirty="0" smtClean="0"/>
              <a:t> </a:t>
            </a:r>
            <a:endParaRPr lang="de-DE" sz="1800" b="1" dirty="0"/>
          </a:p>
          <a:p>
            <a:pPr marL="342900" indent="-342900">
              <a:spcBef>
                <a:spcPts val="300"/>
              </a:spcBef>
              <a:buClr>
                <a:srgbClr val="00B0F0"/>
              </a:buClr>
              <a:buFont typeface="Wingdings" pitchFamily="2" charset="2"/>
              <a:buChar char="§"/>
            </a:pPr>
            <a:endParaRPr lang="en-US" b="0" dirty="0" smtClean="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484784"/>
            <a:ext cx="7463587" cy="1615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62923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0254" y="780336"/>
            <a:ext cx="8229600" cy="1143000"/>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ＭＳ Ｐゴシック" charset="0"/>
              </a:defRPr>
            </a:lvl1pPr>
            <a:lvl2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2pPr>
            <a:lvl3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3pPr>
            <a:lvl4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4pPr>
            <a:lvl5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5pPr>
            <a:lvl6pPr marL="457200" algn="ctr" rtl="0" eaLnBrk="1" fontAlgn="base" hangingPunct="1">
              <a:spcBef>
                <a:spcPct val="0"/>
              </a:spcBef>
              <a:spcAft>
                <a:spcPct val="0"/>
              </a:spcAft>
              <a:defRPr sz="3600">
                <a:solidFill>
                  <a:schemeClr val="tx2"/>
                </a:solidFill>
                <a:latin typeface="Times New Roman" charset="0"/>
                <a:ea typeface="ＭＳ Ｐゴシック" charset="0"/>
              </a:defRPr>
            </a:lvl6pPr>
            <a:lvl7pPr marL="914400" algn="ctr" rtl="0" eaLnBrk="1" fontAlgn="base" hangingPunct="1">
              <a:spcBef>
                <a:spcPct val="0"/>
              </a:spcBef>
              <a:spcAft>
                <a:spcPct val="0"/>
              </a:spcAft>
              <a:defRPr sz="3600">
                <a:solidFill>
                  <a:schemeClr val="tx2"/>
                </a:solidFill>
                <a:latin typeface="Times New Roman" charset="0"/>
                <a:ea typeface="ＭＳ Ｐゴシック" charset="0"/>
              </a:defRPr>
            </a:lvl7pPr>
            <a:lvl8pPr marL="1371600" algn="ctr" rtl="0" eaLnBrk="1" fontAlgn="base" hangingPunct="1">
              <a:spcBef>
                <a:spcPct val="0"/>
              </a:spcBef>
              <a:spcAft>
                <a:spcPct val="0"/>
              </a:spcAft>
              <a:defRPr sz="3600">
                <a:solidFill>
                  <a:schemeClr val="tx2"/>
                </a:solidFill>
                <a:latin typeface="Times New Roman" charset="0"/>
                <a:ea typeface="ＭＳ Ｐゴシック" charset="0"/>
              </a:defRPr>
            </a:lvl8pPr>
            <a:lvl9pPr marL="1828800" algn="ctr" rtl="0" eaLnBrk="1" fontAlgn="base" hangingPunct="1">
              <a:spcBef>
                <a:spcPct val="0"/>
              </a:spcBef>
              <a:spcAft>
                <a:spcPct val="0"/>
              </a:spcAft>
              <a:defRPr sz="3600">
                <a:solidFill>
                  <a:schemeClr val="tx2"/>
                </a:solidFill>
                <a:latin typeface="Times New Roman" charset="0"/>
                <a:ea typeface="ＭＳ Ｐゴシック" charset="0"/>
              </a:defRPr>
            </a:lvl9pPr>
          </a:lstStyle>
          <a:p>
            <a:r>
              <a:rPr lang="en-GB" sz="2800" kern="0" dirty="0" smtClean="0"/>
              <a:t>Bidirectional transmission</a:t>
            </a:r>
            <a:endParaRPr lang="en-GB" sz="2800" kern="0" dirty="0"/>
          </a:p>
        </p:txBody>
      </p:sp>
      <p:sp>
        <p:nvSpPr>
          <p:cNvPr id="7" name="Content Placeholder 1"/>
          <p:cNvSpPr txBox="1">
            <a:spLocks/>
          </p:cNvSpPr>
          <p:nvPr/>
        </p:nvSpPr>
        <p:spPr>
          <a:xfrm>
            <a:off x="250254" y="1360817"/>
            <a:ext cx="8893746" cy="4516455"/>
          </a:xfrm>
          <a:prstGeom prst="rect">
            <a:avLst/>
          </a:prstGeom>
        </p:spPr>
        <p:txBody>
          <a:bodyPr/>
          <a:lstStyle>
            <a:lvl1pPr marL="287338" indent="-287338" algn="l" rtl="0" eaLnBrk="1" fontAlgn="base" hangingPunct="1">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1" fontAlgn="base" hangingPunct="1">
              <a:spcBef>
                <a:spcPts val="600"/>
              </a:spcBef>
              <a:spcAft>
                <a:spcPct val="0"/>
              </a:spcAft>
              <a:buClr>
                <a:srgbClr val="6D6E71"/>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kern="1200">
                <a:solidFill>
                  <a:srgbClr val="262626"/>
                </a:solidFill>
                <a:latin typeface="Arial" pitchFamily="34" charset="0"/>
                <a:ea typeface="+mn-ea"/>
                <a:cs typeface="+mn-cs"/>
              </a:defRPr>
            </a:lvl3pPr>
            <a:lvl4pPr marL="627063" marR="0" indent="-177800" algn="ctr"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lang="de-DE" sz="2000" kern="1200">
                <a:solidFill>
                  <a:srgbClr val="262626"/>
                </a:solidFill>
                <a:latin typeface="+mn-lt"/>
                <a:ea typeface="+mn-ea"/>
                <a:cs typeface="+mn-cs"/>
              </a:defRPr>
            </a:lvl4pPr>
            <a:lvl5pPr marL="627063" indent="176213" algn="l" rtl="0" eaLnBrk="1" fontAlgn="base" hangingPunct="1">
              <a:spcBef>
                <a:spcPts val="600"/>
              </a:spcBef>
              <a:spcAft>
                <a:spcPct val="0"/>
              </a:spcAft>
              <a:buClr>
                <a:srgbClr val="6D6E71"/>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spcBef>
                <a:spcPts val="300"/>
              </a:spcBef>
              <a:buClr>
                <a:srgbClr val="00B0F0"/>
              </a:buClr>
              <a:buFont typeface="Wingdings" pitchFamily="2" charset="2"/>
              <a:buChar char="§"/>
            </a:pPr>
            <a:endParaRPr lang="de-DE" b="0" dirty="0"/>
          </a:p>
          <a:p>
            <a:pPr marL="342900" indent="-342900">
              <a:spcBef>
                <a:spcPts val="300"/>
              </a:spcBef>
              <a:buClr>
                <a:srgbClr val="00B0F0"/>
              </a:buClr>
              <a:buFont typeface="Wingdings" pitchFamily="2" charset="2"/>
              <a:buChar char="§"/>
            </a:pPr>
            <a:endParaRPr lang="en-US" b="0" dirty="0" smtClean="0"/>
          </a:p>
        </p:txBody>
      </p:sp>
      <p:sp>
        <p:nvSpPr>
          <p:cNvPr id="8" name="Content Placeholder 1"/>
          <p:cNvSpPr txBox="1">
            <a:spLocks/>
          </p:cNvSpPr>
          <p:nvPr/>
        </p:nvSpPr>
        <p:spPr>
          <a:xfrm>
            <a:off x="250254" y="1412776"/>
            <a:ext cx="8767353" cy="3176736"/>
          </a:xfrm>
          <a:prstGeom prst="rect">
            <a:avLst/>
          </a:prstGeom>
        </p:spPr>
        <p:txBody>
          <a:bodyPr/>
          <a:lstStyle>
            <a:lvl1pPr marL="287338" indent="-287338" algn="l" rtl="0" eaLnBrk="1" fontAlgn="base" hangingPunct="1">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1" fontAlgn="base" hangingPunct="1">
              <a:spcBef>
                <a:spcPts val="600"/>
              </a:spcBef>
              <a:spcAft>
                <a:spcPct val="0"/>
              </a:spcAft>
              <a:buClr>
                <a:srgbClr val="6D6E71"/>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kern="1200">
                <a:solidFill>
                  <a:srgbClr val="262626"/>
                </a:solidFill>
                <a:latin typeface="Arial" pitchFamily="34" charset="0"/>
                <a:ea typeface="+mn-ea"/>
                <a:cs typeface="+mn-cs"/>
              </a:defRPr>
            </a:lvl3pPr>
            <a:lvl4pPr marL="627063" marR="0" indent="-177800" algn="ctr"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lang="de-DE" sz="2000" kern="1200">
                <a:solidFill>
                  <a:srgbClr val="262626"/>
                </a:solidFill>
                <a:latin typeface="+mn-lt"/>
                <a:ea typeface="+mn-ea"/>
                <a:cs typeface="+mn-cs"/>
              </a:defRPr>
            </a:lvl4pPr>
            <a:lvl5pPr marL="627063" indent="176213" algn="l" rtl="0" eaLnBrk="1" fontAlgn="base" hangingPunct="1">
              <a:spcBef>
                <a:spcPts val="600"/>
              </a:spcBef>
              <a:spcAft>
                <a:spcPct val="0"/>
              </a:spcAft>
              <a:buClr>
                <a:srgbClr val="6D6E71"/>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Clr>
                <a:schemeClr val="accent6"/>
              </a:buClr>
              <a:buFont typeface="Wingdings" pitchFamily="2" charset="2"/>
              <a:buChar char="§"/>
            </a:pPr>
            <a:r>
              <a:rPr lang="en-US" b="0" dirty="0" smtClean="0"/>
              <a:t>Both, half and full duplex </a:t>
            </a:r>
            <a:r>
              <a:rPr lang="en-US" b="0" dirty="0"/>
              <a:t>are </a:t>
            </a:r>
            <a:r>
              <a:rPr lang="en-US" b="0" dirty="0" smtClean="0"/>
              <a:t>supported</a:t>
            </a:r>
            <a:r>
              <a:rPr lang="en-US" b="0" dirty="0"/>
              <a:t>. </a:t>
            </a:r>
            <a:endParaRPr lang="en-US" b="0" dirty="0" smtClean="0"/>
          </a:p>
          <a:p>
            <a:pPr marL="342900" indent="-342900">
              <a:buClr>
                <a:schemeClr val="accent6"/>
              </a:buClr>
              <a:buFont typeface="Wingdings" pitchFamily="2" charset="2"/>
              <a:buChar char="§"/>
            </a:pPr>
            <a:r>
              <a:rPr lang="en-US" b="0" dirty="0"/>
              <a:t>Half duplex can be combined with the same wavelength or different wavelengths in both directions. Time sharing can be unequal for both directions, so that statistical multiplexing between both directions and higher peak rates in each direction are </a:t>
            </a:r>
            <a:r>
              <a:rPr lang="en-US" b="0" dirty="0" smtClean="0"/>
              <a:t>supported.</a:t>
            </a:r>
          </a:p>
          <a:p>
            <a:pPr marL="342900" indent="-342900">
              <a:buClr>
                <a:schemeClr val="accent6"/>
              </a:buClr>
              <a:buFont typeface="Wingdings" pitchFamily="2" charset="2"/>
              <a:buChar char="§"/>
            </a:pPr>
            <a:r>
              <a:rPr lang="en-US" b="0" dirty="0" smtClean="0"/>
              <a:t>Full </a:t>
            </a:r>
            <a:r>
              <a:rPr lang="en-US" b="0" dirty="0"/>
              <a:t>duplex is </a:t>
            </a:r>
            <a:r>
              <a:rPr lang="en-US" b="0" dirty="0" smtClean="0"/>
              <a:t>typically combined with different </a:t>
            </a:r>
            <a:r>
              <a:rPr lang="en-US" b="0" dirty="0"/>
              <a:t>wavelengths </a:t>
            </a:r>
            <a:r>
              <a:rPr lang="en-US" b="0" dirty="0" smtClean="0"/>
              <a:t>in </a:t>
            </a:r>
            <a:r>
              <a:rPr lang="en-US" b="0" dirty="0"/>
              <a:t>uplink and downlink (e.g. visible light in the downstream, infrared in the upstream). </a:t>
            </a:r>
            <a:r>
              <a:rPr lang="en-US" b="0" dirty="0" smtClean="0"/>
              <a:t>Same wavelength can be used in the directive backhaul scenario B4. But even in B4, full </a:t>
            </a:r>
            <a:r>
              <a:rPr lang="en-US" b="0" dirty="0"/>
              <a:t>duplex is </a:t>
            </a:r>
            <a:r>
              <a:rPr lang="en-US" b="0" dirty="0" smtClean="0"/>
              <a:t>costly, </a:t>
            </a:r>
            <a:r>
              <a:rPr lang="en-US" b="0" dirty="0"/>
              <a:t>from </a:t>
            </a:r>
            <a:r>
              <a:rPr lang="en-US" b="0" dirty="0" smtClean="0"/>
              <a:t>an implementation point of view.</a:t>
            </a:r>
          </a:p>
          <a:p>
            <a:pPr marL="342900" indent="-342900">
              <a:buClr>
                <a:schemeClr val="accent6"/>
              </a:buClr>
              <a:buFont typeface="Wingdings" pitchFamily="2" charset="2"/>
              <a:buChar char="§"/>
            </a:pPr>
            <a:endParaRPr lang="en-US" b="0" dirty="0" smtClean="0"/>
          </a:p>
        </p:txBody>
      </p:sp>
    </p:spTree>
    <p:extLst>
      <p:ext uri="{BB962C8B-B14F-4D97-AF65-F5344CB8AC3E}">
        <p14:creationId xmlns:p14="http://schemas.microsoft.com/office/powerpoint/2010/main" val="31878579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0254" y="780336"/>
            <a:ext cx="8229600" cy="1143000"/>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ＭＳ Ｐゴシック" charset="0"/>
              </a:defRPr>
            </a:lvl1pPr>
            <a:lvl2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2pPr>
            <a:lvl3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3pPr>
            <a:lvl4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4pPr>
            <a:lvl5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5pPr>
            <a:lvl6pPr marL="457200" algn="ctr" rtl="0" eaLnBrk="1" fontAlgn="base" hangingPunct="1">
              <a:spcBef>
                <a:spcPct val="0"/>
              </a:spcBef>
              <a:spcAft>
                <a:spcPct val="0"/>
              </a:spcAft>
              <a:defRPr sz="3600">
                <a:solidFill>
                  <a:schemeClr val="tx2"/>
                </a:solidFill>
                <a:latin typeface="Times New Roman" charset="0"/>
                <a:ea typeface="ＭＳ Ｐゴシック" charset="0"/>
              </a:defRPr>
            </a:lvl6pPr>
            <a:lvl7pPr marL="914400" algn="ctr" rtl="0" eaLnBrk="1" fontAlgn="base" hangingPunct="1">
              <a:spcBef>
                <a:spcPct val="0"/>
              </a:spcBef>
              <a:spcAft>
                <a:spcPct val="0"/>
              </a:spcAft>
              <a:defRPr sz="3600">
                <a:solidFill>
                  <a:schemeClr val="tx2"/>
                </a:solidFill>
                <a:latin typeface="Times New Roman" charset="0"/>
                <a:ea typeface="ＭＳ Ｐゴシック" charset="0"/>
              </a:defRPr>
            </a:lvl7pPr>
            <a:lvl8pPr marL="1371600" algn="ctr" rtl="0" eaLnBrk="1" fontAlgn="base" hangingPunct="1">
              <a:spcBef>
                <a:spcPct val="0"/>
              </a:spcBef>
              <a:spcAft>
                <a:spcPct val="0"/>
              </a:spcAft>
              <a:defRPr sz="3600">
                <a:solidFill>
                  <a:schemeClr val="tx2"/>
                </a:solidFill>
                <a:latin typeface="Times New Roman" charset="0"/>
                <a:ea typeface="ＭＳ Ｐゴシック" charset="0"/>
              </a:defRPr>
            </a:lvl8pPr>
            <a:lvl9pPr marL="1828800" algn="ctr" rtl="0" eaLnBrk="1" fontAlgn="base" hangingPunct="1">
              <a:spcBef>
                <a:spcPct val="0"/>
              </a:spcBef>
              <a:spcAft>
                <a:spcPct val="0"/>
              </a:spcAft>
              <a:defRPr sz="3600">
                <a:solidFill>
                  <a:schemeClr val="tx2"/>
                </a:solidFill>
                <a:latin typeface="Times New Roman" charset="0"/>
                <a:ea typeface="ＭＳ Ｐゴシック" charset="0"/>
              </a:defRPr>
            </a:lvl9pPr>
          </a:lstStyle>
          <a:p>
            <a:r>
              <a:rPr lang="en-GB" sz="2800" kern="0" dirty="0" smtClean="0"/>
              <a:t>Multiuser link: TDMA</a:t>
            </a:r>
            <a:endParaRPr lang="en-GB" sz="2800" kern="0" dirty="0"/>
          </a:p>
        </p:txBody>
      </p:sp>
      <p:sp>
        <p:nvSpPr>
          <p:cNvPr id="7" name="Content Placeholder 1"/>
          <p:cNvSpPr txBox="1">
            <a:spLocks/>
          </p:cNvSpPr>
          <p:nvPr/>
        </p:nvSpPr>
        <p:spPr>
          <a:xfrm>
            <a:off x="250254" y="1360817"/>
            <a:ext cx="8893746" cy="4516455"/>
          </a:xfrm>
          <a:prstGeom prst="rect">
            <a:avLst/>
          </a:prstGeom>
        </p:spPr>
        <p:txBody>
          <a:bodyPr/>
          <a:lstStyle>
            <a:lvl1pPr marL="287338" indent="-287338" algn="l" rtl="0" eaLnBrk="1" fontAlgn="base" hangingPunct="1">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1" fontAlgn="base" hangingPunct="1">
              <a:spcBef>
                <a:spcPts val="600"/>
              </a:spcBef>
              <a:spcAft>
                <a:spcPct val="0"/>
              </a:spcAft>
              <a:buClr>
                <a:srgbClr val="6D6E71"/>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kern="1200">
                <a:solidFill>
                  <a:srgbClr val="262626"/>
                </a:solidFill>
                <a:latin typeface="Arial" pitchFamily="34" charset="0"/>
                <a:ea typeface="+mn-ea"/>
                <a:cs typeface="+mn-cs"/>
              </a:defRPr>
            </a:lvl3pPr>
            <a:lvl4pPr marL="627063" marR="0" indent="-177800" algn="ctr"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lang="de-DE" sz="2000" kern="1200">
                <a:solidFill>
                  <a:srgbClr val="262626"/>
                </a:solidFill>
                <a:latin typeface="+mn-lt"/>
                <a:ea typeface="+mn-ea"/>
                <a:cs typeface="+mn-cs"/>
              </a:defRPr>
            </a:lvl4pPr>
            <a:lvl5pPr marL="627063" indent="176213" algn="l" rtl="0" eaLnBrk="1" fontAlgn="base" hangingPunct="1">
              <a:spcBef>
                <a:spcPts val="600"/>
              </a:spcBef>
              <a:spcAft>
                <a:spcPct val="0"/>
              </a:spcAft>
              <a:buClr>
                <a:srgbClr val="6D6E71"/>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spcBef>
                <a:spcPts val="300"/>
              </a:spcBef>
              <a:buClr>
                <a:srgbClr val="00B0F0"/>
              </a:buClr>
              <a:buFont typeface="Wingdings" pitchFamily="2" charset="2"/>
              <a:buChar char="§"/>
            </a:pPr>
            <a:endParaRPr lang="de-DE" b="0" dirty="0"/>
          </a:p>
          <a:p>
            <a:pPr marL="342900" indent="-342900">
              <a:spcBef>
                <a:spcPts val="300"/>
              </a:spcBef>
              <a:buClr>
                <a:srgbClr val="00B0F0"/>
              </a:buClr>
              <a:buFont typeface="Wingdings" pitchFamily="2" charset="2"/>
              <a:buChar char="§"/>
            </a:pPr>
            <a:endParaRPr lang="en-US" b="0" dirty="0" smtClean="0"/>
          </a:p>
        </p:txBody>
      </p:sp>
      <p:sp>
        <p:nvSpPr>
          <p:cNvPr id="8" name="Content Placeholder 1"/>
          <p:cNvSpPr txBox="1">
            <a:spLocks/>
          </p:cNvSpPr>
          <p:nvPr/>
        </p:nvSpPr>
        <p:spPr>
          <a:xfrm>
            <a:off x="250254" y="1412776"/>
            <a:ext cx="8767353" cy="3176736"/>
          </a:xfrm>
          <a:prstGeom prst="rect">
            <a:avLst/>
          </a:prstGeom>
        </p:spPr>
        <p:txBody>
          <a:bodyPr/>
          <a:lstStyle>
            <a:lvl1pPr marL="287338" indent="-287338" algn="l" rtl="0" eaLnBrk="1" fontAlgn="base" hangingPunct="1">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1" fontAlgn="base" hangingPunct="1">
              <a:spcBef>
                <a:spcPts val="600"/>
              </a:spcBef>
              <a:spcAft>
                <a:spcPct val="0"/>
              </a:spcAft>
              <a:buClr>
                <a:srgbClr val="6D6E71"/>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kern="1200">
                <a:solidFill>
                  <a:srgbClr val="262626"/>
                </a:solidFill>
                <a:latin typeface="Arial" pitchFamily="34" charset="0"/>
                <a:ea typeface="+mn-ea"/>
                <a:cs typeface="+mn-cs"/>
              </a:defRPr>
            </a:lvl3pPr>
            <a:lvl4pPr marL="627063" marR="0" indent="-177800" algn="ctr"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lang="de-DE" sz="2000" kern="1200">
                <a:solidFill>
                  <a:srgbClr val="262626"/>
                </a:solidFill>
                <a:latin typeface="+mn-lt"/>
                <a:ea typeface="+mn-ea"/>
                <a:cs typeface="+mn-cs"/>
              </a:defRPr>
            </a:lvl4pPr>
            <a:lvl5pPr marL="627063" indent="176213" algn="l" rtl="0" eaLnBrk="1" fontAlgn="base" hangingPunct="1">
              <a:spcBef>
                <a:spcPts val="600"/>
              </a:spcBef>
              <a:spcAft>
                <a:spcPct val="0"/>
              </a:spcAft>
              <a:buClr>
                <a:srgbClr val="6D6E71"/>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19087" lvl="1" indent="-342900">
              <a:buClr>
                <a:schemeClr val="accent6"/>
              </a:buClr>
              <a:buFont typeface="Wingdings" pitchFamily="2" charset="2"/>
              <a:buChar char="§"/>
            </a:pPr>
            <a:r>
              <a:rPr lang="en-US" b="0" dirty="0" smtClean="0"/>
              <a:t>Using a </a:t>
            </a:r>
            <a:r>
              <a:rPr lang="en-US" b="0" dirty="0" err="1" smtClean="0"/>
              <a:t>superframe</a:t>
            </a:r>
            <a:r>
              <a:rPr lang="en-US" b="0" dirty="0" smtClean="0"/>
              <a:t>, UDs can be assigned individual time slots.</a:t>
            </a:r>
          </a:p>
          <a:p>
            <a:pPr marL="319087" lvl="1" indent="-342900">
              <a:buClr>
                <a:schemeClr val="accent6"/>
              </a:buClr>
              <a:buFont typeface="Wingdings" pitchFamily="2" charset="2"/>
              <a:buChar char="§"/>
            </a:pPr>
            <a:r>
              <a:rPr lang="en-US" dirty="0" smtClean="0"/>
              <a:t>First time slot is reserved for contention-based random access (RA)</a:t>
            </a:r>
          </a:p>
          <a:p>
            <a:pPr marL="623887" lvl="1" indent="-269875">
              <a:buClr>
                <a:schemeClr val="accent6"/>
              </a:buClr>
              <a:buFont typeface="Symbol" pitchFamily="18" charset="2"/>
              <a:buChar char="-"/>
            </a:pPr>
            <a:r>
              <a:rPr lang="en-US" sz="1800" dirty="0" smtClean="0"/>
              <a:t>AP sends a beacon</a:t>
            </a:r>
          </a:p>
          <a:p>
            <a:pPr marL="623887" lvl="1" indent="-269875">
              <a:buClr>
                <a:schemeClr val="accent6"/>
              </a:buClr>
              <a:buFont typeface="Symbol" pitchFamily="18" charset="2"/>
              <a:buChar char="-"/>
            </a:pPr>
            <a:r>
              <a:rPr lang="en-US" sz="1800" dirty="0" smtClean="0"/>
              <a:t>UDs access the RA channel randomly and listen before they talk</a:t>
            </a:r>
          </a:p>
          <a:p>
            <a:pPr marL="623887" lvl="1" indent="-269875">
              <a:buClr>
                <a:schemeClr val="accent6"/>
              </a:buClr>
              <a:buFont typeface="Symbol" pitchFamily="18" charset="2"/>
              <a:buChar char="-"/>
            </a:pPr>
            <a:r>
              <a:rPr lang="en-US" sz="1800" dirty="0" smtClean="0"/>
              <a:t>Default time offset is 0. In case of contention, random time offsets </a:t>
            </a:r>
            <a:r>
              <a:rPr lang="en-US" sz="1800" dirty="0"/>
              <a:t>on a fixed grid </a:t>
            </a:r>
            <a:r>
              <a:rPr lang="en-US" sz="1800" dirty="0" smtClean="0"/>
              <a:t>are used for next access to the RA channel</a:t>
            </a:r>
          </a:p>
          <a:p>
            <a:pPr marL="361950" indent="-361950">
              <a:buClr>
                <a:schemeClr val="accent6"/>
              </a:buClr>
              <a:buFont typeface="Wingdings" pitchFamily="2" charset="2"/>
              <a:buChar char="§"/>
            </a:pPr>
            <a:r>
              <a:rPr lang="en-US" b="0" dirty="0" smtClean="0"/>
              <a:t>Last time slot is reserved for control information and metrics reports</a:t>
            </a:r>
          </a:p>
          <a:p>
            <a:pPr marL="631825" indent="-271463">
              <a:buClr>
                <a:schemeClr val="accent6"/>
              </a:buClr>
              <a:buFont typeface="Symbol" pitchFamily="18" charset="2"/>
              <a:buChar char="-"/>
            </a:pPr>
            <a:r>
              <a:rPr lang="en-US" sz="1800" b="0" dirty="0" smtClean="0"/>
              <a:t>AP informs UDs about the order of transmission for uplink and downlink transmissions during the next </a:t>
            </a:r>
            <a:r>
              <a:rPr lang="en-US" sz="1800" b="0" dirty="0" err="1" smtClean="0"/>
              <a:t>superframe</a:t>
            </a:r>
            <a:r>
              <a:rPr lang="en-US" sz="1800" b="0" dirty="0" smtClean="0"/>
              <a:t>.</a:t>
            </a:r>
          </a:p>
          <a:p>
            <a:pPr marL="631825" indent="-271463">
              <a:buClr>
                <a:schemeClr val="accent6"/>
              </a:buClr>
              <a:buFont typeface="Symbol" pitchFamily="18" charset="2"/>
              <a:buChar char="-"/>
            </a:pPr>
            <a:r>
              <a:rPr lang="en-US" sz="1800" b="0" dirty="0" smtClean="0"/>
              <a:t>UDs send their metrics reports in the assigned order.</a:t>
            </a:r>
          </a:p>
          <a:p>
            <a:pPr marL="360363" indent="-360363">
              <a:buClr>
                <a:schemeClr val="accent6"/>
              </a:buClr>
              <a:buFont typeface="Wingdings" pitchFamily="2" charset="2"/>
              <a:buChar char="§"/>
            </a:pPr>
            <a:r>
              <a:rPr lang="en-US" b="0" dirty="0" smtClean="0"/>
              <a:t>TDMA transmission of AP and UDs</a:t>
            </a:r>
          </a:p>
          <a:p>
            <a:pPr marL="631825" lvl="1" indent="-271463">
              <a:buClr>
                <a:schemeClr val="accent6"/>
              </a:buClr>
              <a:buFont typeface="Symbol" pitchFamily="18" charset="2"/>
              <a:buChar char="-"/>
            </a:pPr>
            <a:r>
              <a:rPr lang="en-US" sz="1800" b="0" dirty="0" smtClean="0"/>
              <a:t>Starts in the second time slot of the next </a:t>
            </a:r>
            <a:r>
              <a:rPr lang="en-US" sz="1800" b="0" dirty="0" err="1" smtClean="0"/>
              <a:t>superframe</a:t>
            </a:r>
            <a:r>
              <a:rPr lang="en-US" sz="1800" b="0" dirty="0" smtClean="0"/>
              <a:t>.</a:t>
            </a:r>
          </a:p>
          <a:p>
            <a:pPr marL="631825" lvl="1" indent="-271463">
              <a:buClr>
                <a:schemeClr val="accent6"/>
              </a:buClr>
              <a:buFont typeface="Symbol" pitchFamily="18" charset="2"/>
              <a:buChar char="-"/>
            </a:pPr>
            <a:r>
              <a:rPr lang="en-US" sz="1800" dirty="0" smtClean="0"/>
              <a:t>This was all half duplex. Full duplex may vary a little.</a:t>
            </a:r>
          </a:p>
          <a:p>
            <a:pPr marL="373063" lvl="2" indent="0">
              <a:buClr>
                <a:schemeClr val="accent6"/>
              </a:buClr>
              <a:buNone/>
            </a:pPr>
            <a:endParaRPr lang="en-US" b="0" dirty="0" smtClean="0"/>
          </a:p>
          <a:p>
            <a:pPr marL="596900" lvl="2" indent="-342900">
              <a:buClr>
                <a:schemeClr val="accent6"/>
              </a:buClr>
              <a:buFont typeface="Wingdings" pitchFamily="2" charset="2"/>
              <a:buChar char="§"/>
            </a:pPr>
            <a:endParaRPr lang="en-US" b="0" dirty="0" smtClean="0"/>
          </a:p>
        </p:txBody>
      </p:sp>
    </p:spTree>
    <p:extLst>
      <p:ext uri="{BB962C8B-B14F-4D97-AF65-F5344CB8AC3E}">
        <p14:creationId xmlns:p14="http://schemas.microsoft.com/office/powerpoint/2010/main" val="11931323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0254" y="780336"/>
            <a:ext cx="8229600" cy="1143000"/>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ＭＳ Ｐゴシック" charset="0"/>
              </a:defRPr>
            </a:lvl1pPr>
            <a:lvl2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2pPr>
            <a:lvl3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3pPr>
            <a:lvl4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4pPr>
            <a:lvl5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5pPr>
            <a:lvl6pPr marL="457200" algn="ctr" rtl="0" eaLnBrk="1" fontAlgn="base" hangingPunct="1">
              <a:spcBef>
                <a:spcPct val="0"/>
              </a:spcBef>
              <a:spcAft>
                <a:spcPct val="0"/>
              </a:spcAft>
              <a:defRPr sz="3600">
                <a:solidFill>
                  <a:schemeClr val="tx2"/>
                </a:solidFill>
                <a:latin typeface="Times New Roman" charset="0"/>
                <a:ea typeface="ＭＳ Ｐゴシック" charset="0"/>
              </a:defRPr>
            </a:lvl6pPr>
            <a:lvl7pPr marL="914400" algn="ctr" rtl="0" eaLnBrk="1" fontAlgn="base" hangingPunct="1">
              <a:spcBef>
                <a:spcPct val="0"/>
              </a:spcBef>
              <a:spcAft>
                <a:spcPct val="0"/>
              </a:spcAft>
              <a:defRPr sz="3600">
                <a:solidFill>
                  <a:schemeClr val="tx2"/>
                </a:solidFill>
                <a:latin typeface="Times New Roman" charset="0"/>
                <a:ea typeface="ＭＳ Ｐゴシック" charset="0"/>
              </a:defRPr>
            </a:lvl7pPr>
            <a:lvl8pPr marL="1371600" algn="ctr" rtl="0" eaLnBrk="1" fontAlgn="base" hangingPunct="1">
              <a:spcBef>
                <a:spcPct val="0"/>
              </a:spcBef>
              <a:spcAft>
                <a:spcPct val="0"/>
              </a:spcAft>
              <a:defRPr sz="3600">
                <a:solidFill>
                  <a:schemeClr val="tx2"/>
                </a:solidFill>
                <a:latin typeface="Times New Roman" charset="0"/>
                <a:ea typeface="ＭＳ Ｐゴシック" charset="0"/>
              </a:defRPr>
            </a:lvl8pPr>
            <a:lvl9pPr marL="1828800" algn="ctr" rtl="0" eaLnBrk="1" fontAlgn="base" hangingPunct="1">
              <a:spcBef>
                <a:spcPct val="0"/>
              </a:spcBef>
              <a:spcAft>
                <a:spcPct val="0"/>
              </a:spcAft>
              <a:defRPr sz="3600">
                <a:solidFill>
                  <a:schemeClr val="tx2"/>
                </a:solidFill>
                <a:latin typeface="Times New Roman" charset="0"/>
                <a:ea typeface="ＭＳ Ｐゴシック" charset="0"/>
              </a:defRPr>
            </a:lvl9pPr>
          </a:lstStyle>
          <a:p>
            <a:r>
              <a:rPr lang="en-GB" sz="2800" kern="0" dirty="0" smtClean="0"/>
              <a:t>Multiuser link: FDMA</a:t>
            </a:r>
            <a:endParaRPr lang="en-GB" sz="2800" kern="0" dirty="0"/>
          </a:p>
        </p:txBody>
      </p:sp>
      <p:sp>
        <p:nvSpPr>
          <p:cNvPr id="7" name="Content Placeholder 1"/>
          <p:cNvSpPr txBox="1">
            <a:spLocks/>
          </p:cNvSpPr>
          <p:nvPr/>
        </p:nvSpPr>
        <p:spPr>
          <a:xfrm>
            <a:off x="250254" y="1360817"/>
            <a:ext cx="8893746" cy="4516455"/>
          </a:xfrm>
          <a:prstGeom prst="rect">
            <a:avLst/>
          </a:prstGeom>
        </p:spPr>
        <p:txBody>
          <a:bodyPr/>
          <a:lstStyle>
            <a:lvl1pPr marL="287338" indent="-287338" algn="l" rtl="0" eaLnBrk="1" fontAlgn="base" hangingPunct="1">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1" fontAlgn="base" hangingPunct="1">
              <a:spcBef>
                <a:spcPts val="600"/>
              </a:spcBef>
              <a:spcAft>
                <a:spcPct val="0"/>
              </a:spcAft>
              <a:buClr>
                <a:srgbClr val="6D6E71"/>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kern="1200">
                <a:solidFill>
                  <a:srgbClr val="262626"/>
                </a:solidFill>
                <a:latin typeface="Arial" pitchFamily="34" charset="0"/>
                <a:ea typeface="+mn-ea"/>
                <a:cs typeface="+mn-cs"/>
              </a:defRPr>
            </a:lvl3pPr>
            <a:lvl4pPr marL="627063" marR="0" indent="-177800" algn="ctr"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lang="de-DE" sz="2000" kern="1200">
                <a:solidFill>
                  <a:srgbClr val="262626"/>
                </a:solidFill>
                <a:latin typeface="+mn-lt"/>
                <a:ea typeface="+mn-ea"/>
                <a:cs typeface="+mn-cs"/>
              </a:defRPr>
            </a:lvl4pPr>
            <a:lvl5pPr marL="627063" indent="176213" algn="l" rtl="0" eaLnBrk="1" fontAlgn="base" hangingPunct="1">
              <a:spcBef>
                <a:spcPts val="600"/>
              </a:spcBef>
              <a:spcAft>
                <a:spcPct val="0"/>
              </a:spcAft>
              <a:buClr>
                <a:srgbClr val="6D6E71"/>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spcBef>
                <a:spcPts val="300"/>
              </a:spcBef>
              <a:buClr>
                <a:srgbClr val="00B0F0"/>
              </a:buClr>
              <a:buFont typeface="Wingdings" pitchFamily="2" charset="2"/>
              <a:buChar char="§"/>
            </a:pPr>
            <a:endParaRPr lang="de-DE" b="0" dirty="0"/>
          </a:p>
          <a:p>
            <a:pPr marL="342900" indent="-342900">
              <a:spcBef>
                <a:spcPts val="300"/>
              </a:spcBef>
              <a:buClr>
                <a:srgbClr val="00B0F0"/>
              </a:buClr>
              <a:buFont typeface="Wingdings" pitchFamily="2" charset="2"/>
              <a:buChar char="§"/>
            </a:pPr>
            <a:endParaRPr lang="en-US" b="0" dirty="0" smtClean="0"/>
          </a:p>
        </p:txBody>
      </p:sp>
      <p:sp>
        <p:nvSpPr>
          <p:cNvPr id="8" name="Content Placeholder 1"/>
          <p:cNvSpPr txBox="1">
            <a:spLocks/>
          </p:cNvSpPr>
          <p:nvPr/>
        </p:nvSpPr>
        <p:spPr>
          <a:xfrm>
            <a:off x="250254" y="1340768"/>
            <a:ext cx="8767353" cy="3176736"/>
          </a:xfrm>
          <a:prstGeom prst="rect">
            <a:avLst/>
          </a:prstGeom>
        </p:spPr>
        <p:txBody>
          <a:bodyPr/>
          <a:lstStyle>
            <a:lvl1pPr marL="287338" indent="-287338" algn="l" rtl="0" eaLnBrk="1" fontAlgn="base" hangingPunct="1">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1" fontAlgn="base" hangingPunct="1">
              <a:spcBef>
                <a:spcPts val="600"/>
              </a:spcBef>
              <a:spcAft>
                <a:spcPct val="0"/>
              </a:spcAft>
              <a:buClr>
                <a:srgbClr val="6D6E71"/>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kern="1200">
                <a:solidFill>
                  <a:srgbClr val="262626"/>
                </a:solidFill>
                <a:latin typeface="Arial" pitchFamily="34" charset="0"/>
                <a:ea typeface="+mn-ea"/>
                <a:cs typeface="+mn-cs"/>
              </a:defRPr>
            </a:lvl3pPr>
            <a:lvl4pPr marL="627063" marR="0" indent="-177800" algn="ctr"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lang="de-DE" sz="2000" kern="1200">
                <a:solidFill>
                  <a:srgbClr val="262626"/>
                </a:solidFill>
                <a:latin typeface="+mn-lt"/>
                <a:ea typeface="+mn-ea"/>
                <a:cs typeface="+mn-cs"/>
              </a:defRPr>
            </a:lvl4pPr>
            <a:lvl5pPr marL="627063" indent="176213" algn="l" rtl="0" eaLnBrk="1" fontAlgn="base" hangingPunct="1">
              <a:spcBef>
                <a:spcPts val="600"/>
              </a:spcBef>
              <a:spcAft>
                <a:spcPct val="0"/>
              </a:spcAft>
              <a:buClr>
                <a:srgbClr val="6D6E71"/>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Clr>
                <a:schemeClr val="accent6"/>
              </a:buClr>
              <a:buFont typeface="Wingdings" pitchFamily="2" charset="2"/>
              <a:buChar char="§"/>
            </a:pPr>
            <a:r>
              <a:rPr lang="en-US" b="0" dirty="0" smtClean="0"/>
              <a:t>UDs </a:t>
            </a:r>
            <a:r>
              <a:rPr lang="en-US" b="0" dirty="0"/>
              <a:t>can have different path </a:t>
            </a:r>
            <a:r>
              <a:rPr lang="en-US" b="0" dirty="0" smtClean="0"/>
              <a:t>losses </a:t>
            </a:r>
            <a:r>
              <a:rPr lang="en-US" b="0" dirty="0"/>
              <a:t>and </a:t>
            </a:r>
            <a:r>
              <a:rPr lang="en-US" b="0" dirty="0" smtClean="0"/>
              <a:t>distances from the AP</a:t>
            </a:r>
            <a:r>
              <a:rPr lang="en-US" b="0" dirty="0"/>
              <a:t>. </a:t>
            </a:r>
            <a:endParaRPr lang="en-US" b="0" dirty="0" smtClean="0"/>
          </a:p>
          <a:p>
            <a:pPr marL="342900" indent="-342900">
              <a:buClr>
                <a:schemeClr val="accent6"/>
              </a:buClr>
              <a:buFont typeface="Wingdings" pitchFamily="2" charset="2"/>
              <a:buChar char="§"/>
            </a:pPr>
            <a:r>
              <a:rPr lang="en-US" b="0" dirty="0" smtClean="0"/>
              <a:t>Power control and ranging </a:t>
            </a:r>
            <a:r>
              <a:rPr lang="en-US" b="0" dirty="0"/>
              <a:t>are </a:t>
            </a:r>
            <a:r>
              <a:rPr lang="en-US" b="0" dirty="0" smtClean="0"/>
              <a:t>needed (vehicular use case, B3).</a:t>
            </a:r>
            <a:endParaRPr lang="de-DE" b="0" dirty="0"/>
          </a:p>
          <a:p>
            <a:pPr marL="596900" lvl="2" indent="-342900">
              <a:buClr>
                <a:schemeClr val="accent6"/>
              </a:buClr>
              <a:buFont typeface="Symbol" pitchFamily="18" charset="2"/>
              <a:buChar char="-"/>
            </a:pPr>
            <a:r>
              <a:rPr lang="en-US" sz="1800" b="0" dirty="0" smtClean="0"/>
              <a:t>The </a:t>
            </a:r>
            <a:r>
              <a:rPr lang="en-US" sz="1800" b="0" dirty="0"/>
              <a:t>random time offset, which is </a:t>
            </a:r>
            <a:r>
              <a:rPr lang="en-US" sz="1800" b="0" dirty="0" smtClean="0"/>
              <a:t>always </a:t>
            </a:r>
            <a:r>
              <a:rPr lang="en-US" sz="1800" b="0" dirty="0"/>
              <a:t>on a fixed grid, enables the AP to measure the roundtrip time for each UD. </a:t>
            </a:r>
            <a:endParaRPr lang="en-US" sz="1800" b="0" dirty="0" smtClean="0"/>
          </a:p>
          <a:p>
            <a:pPr marL="596900" lvl="2" indent="-342900">
              <a:buClr>
                <a:schemeClr val="accent6"/>
              </a:buClr>
              <a:buFont typeface="Symbol" pitchFamily="18" charset="2"/>
              <a:buChar char="-"/>
            </a:pPr>
            <a:r>
              <a:rPr lang="en-US" sz="1800" b="0" dirty="0" smtClean="0"/>
              <a:t>In </a:t>
            </a:r>
            <a:r>
              <a:rPr lang="en-US" sz="1800" b="0" dirty="0"/>
              <a:t>the last time </a:t>
            </a:r>
            <a:r>
              <a:rPr lang="en-US" sz="1800" b="0" dirty="0" smtClean="0"/>
              <a:t>slot, </a:t>
            </a:r>
            <a:r>
              <a:rPr lang="en-US" sz="1800" b="0" dirty="0"/>
              <a:t>the AP informs all UDs about their transmit power and the number of samples by which </a:t>
            </a:r>
            <a:r>
              <a:rPr lang="en-US" sz="1800" b="0" dirty="0" smtClean="0"/>
              <a:t>transmission delayed.</a:t>
            </a:r>
          </a:p>
          <a:p>
            <a:pPr marL="596900" lvl="2" indent="-342900">
              <a:buClr>
                <a:schemeClr val="accent6"/>
              </a:buClr>
              <a:buFont typeface="Symbol" pitchFamily="18" charset="2"/>
              <a:buChar char="-"/>
            </a:pPr>
            <a:r>
              <a:rPr lang="en-US" sz="1800" b="0" dirty="0" smtClean="0"/>
              <a:t>Signals </a:t>
            </a:r>
            <a:r>
              <a:rPr lang="en-US" sz="1800" b="0" dirty="0"/>
              <a:t>arrive </a:t>
            </a:r>
            <a:r>
              <a:rPr lang="en-US" sz="1800" b="0" dirty="0" smtClean="0"/>
              <a:t>now almost simultaneously.</a:t>
            </a:r>
            <a:endParaRPr lang="de-DE" b="0" dirty="0"/>
          </a:p>
          <a:p>
            <a:pPr marL="319087" lvl="1" indent="-342900">
              <a:buClr>
                <a:schemeClr val="accent6"/>
              </a:buClr>
              <a:buFont typeface="Wingdings" pitchFamily="2" charset="2"/>
              <a:buChar char="§"/>
            </a:pPr>
            <a:endParaRPr lang="en-US" b="0" dirty="0" smtClean="0"/>
          </a:p>
          <a:p>
            <a:pPr marL="319087" lvl="1" indent="-342900">
              <a:buClr>
                <a:schemeClr val="accent6"/>
              </a:buClr>
              <a:buFont typeface="Wingdings" pitchFamily="2" charset="2"/>
              <a:buChar char="§"/>
            </a:pPr>
            <a:endParaRPr lang="en-US" sz="800" b="0" dirty="0" smtClean="0"/>
          </a:p>
          <a:p>
            <a:pPr marL="0" lvl="1" indent="0">
              <a:buClr>
                <a:schemeClr val="accent6"/>
              </a:buClr>
              <a:buNone/>
            </a:pPr>
            <a:endParaRPr lang="en-US" dirty="0"/>
          </a:p>
          <a:p>
            <a:pPr marL="319087" lvl="1" indent="-342900">
              <a:buClr>
                <a:schemeClr val="accent6"/>
              </a:buClr>
              <a:buFont typeface="Wingdings" pitchFamily="2" charset="2"/>
              <a:buChar char="§"/>
            </a:pPr>
            <a:r>
              <a:rPr lang="en-US" b="0" dirty="0" smtClean="0"/>
              <a:t>Metrics reports and control messages</a:t>
            </a:r>
          </a:p>
          <a:p>
            <a:pPr marL="566738" lvl="1" indent="-296863">
              <a:buClr>
                <a:schemeClr val="accent6"/>
              </a:buClr>
              <a:buFont typeface="Symbol" pitchFamily="18" charset="2"/>
              <a:buChar char="-"/>
            </a:pPr>
            <a:r>
              <a:rPr lang="en-US" sz="1800" dirty="0" smtClean="0"/>
              <a:t>Regarding </a:t>
            </a:r>
            <a:r>
              <a:rPr lang="en-US" sz="1800" dirty="0"/>
              <a:t>metrics </a:t>
            </a:r>
            <a:r>
              <a:rPr lang="en-US" sz="1800" dirty="0" smtClean="0"/>
              <a:t>reports, there is </a:t>
            </a:r>
            <a:r>
              <a:rPr lang="en-US" sz="1800" dirty="0"/>
              <a:t>n</a:t>
            </a:r>
            <a:r>
              <a:rPr lang="en-US" sz="1800" b="0" dirty="0" smtClean="0"/>
              <a:t>o </a:t>
            </a:r>
            <a:r>
              <a:rPr lang="en-US" sz="1800" b="0" dirty="0"/>
              <a:t>difference between TDMA and </a:t>
            </a:r>
            <a:r>
              <a:rPr lang="en-US" sz="1800" b="0" dirty="0" smtClean="0"/>
              <a:t>FDMA.</a:t>
            </a:r>
          </a:p>
          <a:p>
            <a:pPr marL="566738" lvl="1" indent="-296863">
              <a:buClr>
                <a:schemeClr val="accent6"/>
              </a:buClr>
              <a:buFont typeface="Symbol" pitchFamily="18" charset="2"/>
              <a:buChar char="-"/>
            </a:pPr>
            <a:r>
              <a:rPr lang="en-US" sz="1800" dirty="0" smtClean="0"/>
              <a:t>But the slot </a:t>
            </a:r>
            <a:r>
              <a:rPr lang="en-US" sz="1800" b="0" dirty="0" smtClean="0"/>
              <a:t>assignment in TDMA is extended </a:t>
            </a:r>
            <a:r>
              <a:rPr lang="en-US" sz="1800" b="0" dirty="0"/>
              <a:t>by the assignment of subcarrier groups </a:t>
            </a:r>
            <a:r>
              <a:rPr lang="en-US" sz="1800" b="0" dirty="0" smtClean="0"/>
              <a:t>to </a:t>
            </a:r>
            <a:r>
              <a:rPr lang="en-US" sz="1800" b="0" dirty="0"/>
              <a:t>individual UDs. </a:t>
            </a:r>
            <a:endParaRPr lang="en-US" sz="1800" b="0" dirty="0" smtClean="0"/>
          </a:p>
          <a:p>
            <a:pPr marL="566738" lvl="1" indent="-296863">
              <a:buClr>
                <a:schemeClr val="accent6"/>
              </a:buClr>
              <a:buFont typeface="Symbol" pitchFamily="18" charset="2"/>
              <a:buChar char="-"/>
            </a:pPr>
            <a:r>
              <a:rPr lang="en-US" sz="1800" b="0" dirty="0" smtClean="0"/>
              <a:t>Allows </a:t>
            </a:r>
            <a:r>
              <a:rPr lang="en-US" sz="1800" b="0" dirty="0"/>
              <a:t>concurrent transmission of UDs </a:t>
            </a:r>
            <a:r>
              <a:rPr lang="en-US" sz="1800" b="0" dirty="0" smtClean="0"/>
              <a:t>for low </a:t>
            </a:r>
            <a:r>
              <a:rPr lang="en-US" sz="1800" b="0" dirty="0"/>
              <a:t>latency and multiuser </a:t>
            </a:r>
            <a:r>
              <a:rPr lang="en-US" sz="1800" b="0" dirty="0" smtClean="0"/>
              <a:t>diversity</a:t>
            </a:r>
            <a:endParaRPr lang="de-DE" sz="1800" b="0" dirty="0"/>
          </a:p>
          <a:p>
            <a:pPr marL="373063" lvl="2" indent="0">
              <a:buClr>
                <a:schemeClr val="accent6"/>
              </a:buClr>
              <a:buNone/>
            </a:pPr>
            <a:endParaRPr lang="en-US" b="0" dirty="0" smtClean="0"/>
          </a:p>
          <a:p>
            <a:pPr marL="596900" lvl="2" indent="-342900">
              <a:buClr>
                <a:schemeClr val="accent6"/>
              </a:buClr>
              <a:buFont typeface="Wingdings" pitchFamily="2" charset="2"/>
              <a:buChar char="§"/>
            </a:pPr>
            <a:endParaRPr lang="en-US" b="0" dirty="0" smtClean="0"/>
          </a:p>
        </p:txBody>
      </p:sp>
      <p:grpSp>
        <p:nvGrpSpPr>
          <p:cNvPr id="6" name="Gruppieren 5"/>
          <p:cNvGrpSpPr/>
          <p:nvPr/>
        </p:nvGrpSpPr>
        <p:grpSpPr>
          <a:xfrm>
            <a:off x="4860032" y="3429000"/>
            <a:ext cx="3937817" cy="1512168"/>
            <a:chOff x="4860032" y="1772816"/>
            <a:chExt cx="4043934" cy="1512168"/>
          </a:xfrm>
        </p:grpSpPr>
        <p:cxnSp>
          <p:nvCxnSpPr>
            <p:cNvPr id="9" name="Gerade Verbindung mit Pfeil 8"/>
            <p:cNvCxnSpPr/>
            <p:nvPr/>
          </p:nvCxnSpPr>
          <p:spPr>
            <a:xfrm>
              <a:off x="7092280" y="2966175"/>
              <a:ext cx="136815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7164288" y="2946430"/>
              <a:ext cx="1164101" cy="338554"/>
            </a:xfrm>
            <a:prstGeom prst="rect">
              <a:avLst/>
            </a:prstGeom>
            <a:noFill/>
          </p:spPr>
          <p:txBody>
            <a:bodyPr wrap="none" rtlCol="0">
              <a:spAutoFit/>
            </a:bodyPr>
            <a:lstStyle/>
            <a:p>
              <a:r>
                <a:rPr lang="de-DE" sz="1600" b="1" dirty="0" err="1" smtClean="0"/>
                <a:t>frequency</a:t>
              </a:r>
              <a:endParaRPr lang="de-DE" sz="1600" b="1" dirty="0"/>
            </a:p>
          </p:txBody>
        </p:sp>
        <p:sp>
          <p:nvSpPr>
            <p:cNvPr id="11" name="Rechteck 10"/>
            <p:cNvSpPr/>
            <p:nvPr/>
          </p:nvSpPr>
          <p:spPr>
            <a:xfrm>
              <a:off x="6345671" y="2266050"/>
              <a:ext cx="1273405" cy="298855"/>
            </a:xfrm>
            <a:prstGeom prst="rect">
              <a:avLst/>
            </a:prstGeom>
            <a:solidFill>
              <a:srgbClr val="0070C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p:nvSpPr>
          <p:spPr>
            <a:xfrm>
              <a:off x="7619075" y="2265512"/>
              <a:ext cx="1273405" cy="298854"/>
            </a:xfrm>
            <a:prstGeom prst="rect">
              <a:avLst/>
            </a:prstGeom>
            <a:solidFill>
              <a:srgbClr val="00B05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4860032" y="2265511"/>
              <a:ext cx="212234" cy="298855"/>
            </a:xfrm>
            <a:prstGeom prst="rect">
              <a:avLst/>
            </a:prstGeom>
            <a:solidFill>
              <a:schemeClr val="tx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4" name="Gerade Verbindung 13"/>
            <p:cNvCxnSpPr/>
            <p:nvPr/>
          </p:nvCxnSpPr>
          <p:spPr>
            <a:xfrm flipV="1">
              <a:off x="4932040" y="2036206"/>
              <a:ext cx="1008112" cy="456690"/>
            </a:xfrm>
            <a:prstGeom prst="line">
              <a:avLst/>
            </a:prstGeom>
            <a:ln w="25400">
              <a:solidFill>
                <a:schemeClr val="tx1"/>
              </a:solidFill>
              <a:headEnd type="arrow"/>
            </a:ln>
          </p:spPr>
          <p:style>
            <a:lnRef idx="1">
              <a:schemeClr val="accent1"/>
            </a:lnRef>
            <a:fillRef idx="0">
              <a:schemeClr val="accent1"/>
            </a:fillRef>
            <a:effectRef idx="0">
              <a:schemeClr val="accent1"/>
            </a:effectRef>
            <a:fontRef idx="minor">
              <a:schemeClr val="tx1"/>
            </a:fontRef>
          </p:style>
        </p:cxnSp>
        <p:sp>
          <p:nvSpPr>
            <p:cNvPr id="15" name="Rechteck 14"/>
            <p:cNvSpPr/>
            <p:nvPr/>
          </p:nvSpPr>
          <p:spPr>
            <a:xfrm>
              <a:off x="5072266" y="2266050"/>
              <a:ext cx="1273405" cy="598248"/>
            </a:xfrm>
            <a:prstGeom prst="rect">
              <a:avLst/>
            </a:prstGeom>
            <a:solidFill>
              <a:srgbClr val="E0050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p:nvSpPr>
          <p:spPr>
            <a:xfrm>
              <a:off x="6345671" y="2564904"/>
              <a:ext cx="2546809" cy="298855"/>
            </a:xfrm>
            <a:prstGeom prst="rect">
              <a:avLst/>
            </a:prstGeom>
            <a:solidFill>
              <a:srgbClr val="00B05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p:cNvSpPr/>
            <p:nvPr/>
          </p:nvSpPr>
          <p:spPr>
            <a:xfrm>
              <a:off x="4860032" y="2564904"/>
              <a:ext cx="212234" cy="298855"/>
            </a:xfrm>
            <a:prstGeom prst="rect">
              <a:avLst/>
            </a:prstGeom>
            <a:solidFill>
              <a:schemeClr val="tx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p:cNvSpPr txBox="1"/>
            <p:nvPr/>
          </p:nvSpPr>
          <p:spPr>
            <a:xfrm>
              <a:off x="5292080" y="1772816"/>
              <a:ext cx="3611886" cy="1077218"/>
            </a:xfrm>
            <a:prstGeom prst="rect">
              <a:avLst/>
            </a:prstGeom>
            <a:noFill/>
          </p:spPr>
          <p:txBody>
            <a:bodyPr wrap="none" rtlCol="0">
              <a:spAutoFit/>
            </a:bodyPr>
            <a:lstStyle/>
            <a:p>
              <a:r>
                <a:rPr lang="de-DE" sz="1600" b="1" dirty="0" smtClean="0"/>
                <a:t>           </a:t>
              </a:r>
              <a:r>
                <a:rPr lang="de-DE" sz="1600" b="1" dirty="0" err="1" smtClean="0"/>
                <a:t>feedback</a:t>
              </a:r>
              <a:r>
                <a:rPr lang="de-DE" sz="1600" b="1" dirty="0" smtClean="0"/>
                <a:t> &amp; </a:t>
              </a:r>
              <a:r>
                <a:rPr lang="de-DE" sz="1600" b="1" dirty="0" err="1" smtClean="0"/>
                <a:t>control</a:t>
              </a:r>
              <a:r>
                <a:rPr lang="de-DE" sz="1600" b="1" dirty="0" smtClean="0"/>
                <a:t> </a:t>
              </a:r>
              <a:r>
                <a:rPr lang="de-DE" sz="1600" b="1" dirty="0" err="1" smtClean="0"/>
                <a:t>channels</a:t>
              </a:r>
              <a:endParaRPr lang="de-DE" sz="1600" b="1" dirty="0" smtClean="0"/>
            </a:p>
            <a:p>
              <a:endParaRPr lang="de-DE" sz="1600" b="1" dirty="0"/>
            </a:p>
            <a:p>
              <a:r>
                <a:rPr lang="de-DE" sz="1600" b="1" dirty="0" err="1" smtClean="0">
                  <a:solidFill>
                    <a:srgbClr val="FF0000"/>
                  </a:solidFill>
                </a:rPr>
                <a:t>user</a:t>
              </a:r>
              <a:r>
                <a:rPr lang="de-DE" sz="1600" b="1" dirty="0" smtClean="0">
                  <a:solidFill>
                    <a:srgbClr val="FF0000"/>
                  </a:solidFill>
                </a:rPr>
                <a:t> 1           </a:t>
              </a:r>
              <a:r>
                <a:rPr lang="de-DE" sz="1600" b="1" dirty="0" err="1" smtClean="0">
                  <a:solidFill>
                    <a:srgbClr val="0070C0"/>
                  </a:solidFill>
                </a:rPr>
                <a:t>user</a:t>
              </a:r>
              <a:r>
                <a:rPr lang="de-DE" sz="1600" b="1" dirty="0" smtClean="0">
                  <a:solidFill>
                    <a:srgbClr val="0070C0"/>
                  </a:solidFill>
                </a:rPr>
                <a:t> 2            </a:t>
              </a:r>
            </a:p>
            <a:p>
              <a:r>
                <a:rPr lang="de-DE" sz="1600" b="1" dirty="0">
                  <a:solidFill>
                    <a:srgbClr val="0070C0"/>
                  </a:solidFill>
                </a:rPr>
                <a:t> </a:t>
              </a:r>
              <a:r>
                <a:rPr lang="de-DE" sz="1600" b="1" dirty="0" smtClean="0">
                  <a:solidFill>
                    <a:srgbClr val="0070C0"/>
                  </a:solidFill>
                </a:rPr>
                <a:t>                                  </a:t>
              </a:r>
              <a:r>
                <a:rPr lang="de-DE" sz="1600" b="1" dirty="0" err="1" smtClean="0">
                  <a:solidFill>
                    <a:srgbClr val="00B050"/>
                  </a:solidFill>
                </a:rPr>
                <a:t>user</a:t>
              </a:r>
              <a:r>
                <a:rPr lang="de-DE" sz="1600" b="1" dirty="0" smtClean="0">
                  <a:solidFill>
                    <a:srgbClr val="00B050"/>
                  </a:solidFill>
                </a:rPr>
                <a:t> 3</a:t>
              </a:r>
              <a:endParaRPr lang="de-DE" sz="1600" b="1" dirty="0">
                <a:solidFill>
                  <a:srgbClr val="00B050"/>
                </a:solidFill>
              </a:endParaRPr>
            </a:p>
          </p:txBody>
        </p:sp>
      </p:grpSp>
    </p:spTree>
    <p:extLst>
      <p:ext uri="{BB962C8B-B14F-4D97-AF65-F5344CB8AC3E}">
        <p14:creationId xmlns:p14="http://schemas.microsoft.com/office/powerpoint/2010/main" val="22044699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0254" y="780336"/>
            <a:ext cx="8229600" cy="1143000"/>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ＭＳ Ｐゴシック" charset="0"/>
              </a:defRPr>
            </a:lvl1pPr>
            <a:lvl2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2pPr>
            <a:lvl3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3pPr>
            <a:lvl4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4pPr>
            <a:lvl5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5pPr>
            <a:lvl6pPr marL="457200" algn="ctr" rtl="0" eaLnBrk="1" fontAlgn="base" hangingPunct="1">
              <a:spcBef>
                <a:spcPct val="0"/>
              </a:spcBef>
              <a:spcAft>
                <a:spcPct val="0"/>
              </a:spcAft>
              <a:defRPr sz="3600">
                <a:solidFill>
                  <a:schemeClr val="tx2"/>
                </a:solidFill>
                <a:latin typeface="Times New Roman" charset="0"/>
                <a:ea typeface="ＭＳ Ｐゴシック" charset="0"/>
              </a:defRPr>
            </a:lvl6pPr>
            <a:lvl7pPr marL="914400" algn="ctr" rtl="0" eaLnBrk="1" fontAlgn="base" hangingPunct="1">
              <a:spcBef>
                <a:spcPct val="0"/>
              </a:spcBef>
              <a:spcAft>
                <a:spcPct val="0"/>
              </a:spcAft>
              <a:defRPr sz="3600">
                <a:solidFill>
                  <a:schemeClr val="tx2"/>
                </a:solidFill>
                <a:latin typeface="Times New Roman" charset="0"/>
                <a:ea typeface="ＭＳ Ｐゴシック" charset="0"/>
              </a:defRPr>
            </a:lvl7pPr>
            <a:lvl8pPr marL="1371600" algn="ctr" rtl="0" eaLnBrk="1" fontAlgn="base" hangingPunct="1">
              <a:spcBef>
                <a:spcPct val="0"/>
              </a:spcBef>
              <a:spcAft>
                <a:spcPct val="0"/>
              </a:spcAft>
              <a:defRPr sz="3600">
                <a:solidFill>
                  <a:schemeClr val="tx2"/>
                </a:solidFill>
                <a:latin typeface="Times New Roman" charset="0"/>
                <a:ea typeface="ＭＳ Ｐゴシック" charset="0"/>
              </a:defRPr>
            </a:lvl8pPr>
            <a:lvl9pPr marL="1828800" algn="ctr" rtl="0" eaLnBrk="1" fontAlgn="base" hangingPunct="1">
              <a:spcBef>
                <a:spcPct val="0"/>
              </a:spcBef>
              <a:spcAft>
                <a:spcPct val="0"/>
              </a:spcAft>
              <a:defRPr sz="3600">
                <a:solidFill>
                  <a:schemeClr val="tx2"/>
                </a:solidFill>
                <a:latin typeface="Times New Roman" charset="0"/>
                <a:ea typeface="ＭＳ Ｐゴシック" charset="0"/>
              </a:defRPr>
            </a:lvl9pPr>
          </a:lstStyle>
          <a:p>
            <a:r>
              <a:rPr lang="de-DE" sz="2800" dirty="0" err="1" smtClean="0"/>
              <a:t>Coordinated</a:t>
            </a:r>
            <a:r>
              <a:rPr lang="de-DE" sz="2800" dirty="0" smtClean="0"/>
              <a:t> Link</a:t>
            </a:r>
            <a:endParaRPr lang="en-GB" sz="2800" kern="0" dirty="0"/>
          </a:p>
        </p:txBody>
      </p:sp>
      <p:grpSp>
        <p:nvGrpSpPr>
          <p:cNvPr id="3" name="Gruppieren 2"/>
          <p:cNvGrpSpPr/>
          <p:nvPr/>
        </p:nvGrpSpPr>
        <p:grpSpPr>
          <a:xfrm>
            <a:off x="102202" y="1340768"/>
            <a:ext cx="4973854" cy="4596966"/>
            <a:chOff x="102202" y="992274"/>
            <a:chExt cx="4973854" cy="4596966"/>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02" y="992274"/>
              <a:ext cx="4973854" cy="4596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hteck 5"/>
            <p:cNvSpPr/>
            <p:nvPr/>
          </p:nvSpPr>
          <p:spPr>
            <a:xfrm>
              <a:off x="3923928" y="3302986"/>
              <a:ext cx="1119400" cy="198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7" name="Content Placeholder 1"/>
          <p:cNvSpPr txBox="1">
            <a:spLocks/>
          </p:cNvSpPr>
          <p:nvPr/>
        </p:nvSpPr>
        <p:spPr>
          <a:xfrm>
            <a:off x="4788024" y="1556792"/>
            <a:ext cx="4572000" cy="4516455"/>
          </a:xfrm>
          <a:prstGeom prst="rect">
            <a:avLst/>
          </a:prstGeom>
        </p:spPr>
        <p:txBody>
          <a:bodyPr/>
          <a:lstStyle>
            <a:lvl1pPr marL="287338" indent="-287338" algn="l" rtl="0" eaLnBrk="1" fontAlgn="base" hangingPunct="1">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1" fontAlgn="base" hangingPunct="1">
              <a:spcBef>
                <a:spcPts val="600"/>
              </a:spcBef>
              <a:spcAft>
                <a:spcPct val="0"/>
              </a:spcAft>
              <a:buClr>
                <a:srgbClr val="6D6E71"/>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kern="1200">
                <a:solidFill>
                  <a:srgbClr val="262626"/>
                </a:solidFill>
                <a:latin typeface="Arial" pitchFamily="34" charset="0"/>
                <a:ea typeface="+mn-ea"/>
                <a:cs typeface="+mn-cs"/>
              </a:defRPr>
            </a:lvl3pPr>
            <a:lvl4pPr marL="627063" marR="0" indent="-177800" algn="ctr"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lang="de-DE" sz="2000" kern="1200">
                <a:solidFill>
                  <a:srgbClr val="262626"/>
                </a:solidFill>
                <a:latin typeface="+mn-lt"/>
                <a:ea typeface="+mn-ea"/>
                <a:cs typeface="+mn-cs"/>
              </a:defRPr>
            </a:lvl4pPr>
            <a:lvl5pPr marL="627063" indent="176213" algn="l" rtl="0" eaLnBrk="1" fontAlgn="base" hangingPunct="1">
              <a:spcBef>
                <a:spcPts val="600"/>
              </a:spcBef>
              <a:spcAft>
                <a:spcPct val="0"/>
              </a:spcAft>
              <a:buClr>
                <a:srgbClr val="6D6E71"/>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9875" lvl="2" indent="0">
              <a:lnSpc>
                <a:spcPts val="2600"/>
              </a:lnSpc>
              <a:buClr>
                <a:srgbClr val="00B0F0"/>
              </a:buClr>
              <a:buFont typeface="Wingdings" pitchFamily="2" charset="2"/>
              <a:buNone/>
            </a:pPr>
            <a:r>
              <a:rPr lang="en-US" dirty="0" smtClean="0"/>
              <a:t>Network Control (NC) in local cloud</a:t>
            </a:r>
          </a:p>
          <a:p>
            <a:pPr marL="631825" lvl="2" indent="-176213" defTabSz="631825">
              <a:lnSpc>
                <a:spcPts val="2600"/>
              </a:lnSpc>
              <a:buClr>
                <a:srgbClr val="00B0F0"/>
              </a:buClr>
              <a:buFont typeface="Arial" pitchFamily="34" charset="0"/>
              <a:buChar char="•"/>
            </a:pPr>
            <a:r>
              <a:rPr lang="en-US" sz="1600" dirty="0" smtClean="0"/>
              <a:t>Security, User Queues, HARQ</a:t>
            </a:r>
          </a:p>
          <a:p>
            <a:pPr marL="631825" lvl="2" indent="-176213" defTabSz="631825">
              <a:lnSpc>
                <a:spcPts val="2600"/>
              </a:lnSpc>
              <a:buClr>
                <a:srgbClr val="00B0F0"/>
              </a:buClr>
              <a:buFont typeface="Arial" pitchFamily="34" charset="0"/>
              <a:buChar char="•"/>
            </a:pPr>
            <a:r>
              <a:rPr lang="en-US" sz="1600" dirty="0" smtClean="0"/>
              <a:t>Handover and interference coordination</a:t>
            </a:r>
            <a:endParaRPr lang="en-US" dirty="0" smtClean="0"/>
          </a:p>
          <a:p>
            <a:pPr marL="254000" lvl="2" indent="0">
              <a:lnSpc>
                <a:spcPts val="2600"/>
              </a:lnSpc>
              <a:buClr>
                <a:srgbClr val="00B0F0"/>
              </a:buClr>
              <a:buFont typeface="Wingdings" pitchFamily="2" charset="2"/>
              <a:buNone/>
            </a:pPr>
            <a:r>
              <a:rPr lang="en-US" dirty="0" smtClean="0"/>
              <a:t>All transport is Ethernet with </a:t>
            </a:r>
            <a:r>
              <a:rPr lang="en-US" dirty="0" err="1" smtClean="0"/>
              <a:t>PoE</a:t>
            </a:r>
            <a:endParaRPr lang="en-US" dirty="0" smtClean="0"/>
          </a:p>
          <a:p>
            <a:pPr marL="254000" lvl="2" indent="0">
              <a:lnSpc>
                <a:spcPts val="2600"/>
              </a:lnSpc>
              <a:buClr>
                <a:srgbClr val="00B0F0"/>
              </a:buClr>
              <a:buNone/>
            </a:pPr>
            <a:r>
              <a:rPr lang="en-US" b="1" dirty="0">
                <a:solidFill>
                  <a:schemeClr val="tx1"/>
                </a:solidFill>
              </a:rPr>
              <a:t>This is the </a:t>
            </a:r>
            <a:r>
              <a:rPr lang="en-US" b="1" dirty="0" smtClean="0">
                <a:solidFill>
                  <a:schemeClr val="tx1"/>
                </a:solidFill>
              </a:rPr>
              <a:t>coordinated link</a:t>
            </a:r>
            <a:endParaRPr lang="en-US" b="1" dirty="0">
              <a:solidFill>
                <a:schemeClr val="tx1"/>
              </a:solidFill>
            </a:endParaRPr>
          </a:p>
          <a:p>
            <a:pPr marL="254000" lvl="2" indent="0">
              <a:lnSpc>
                <a:spcPts val="2600"/>
              </a:lnSpc>
              <a:buClr>
                <a:srgbClr val="00B0F0"/>
              </a:buClr>
              <a:buFont typeface="Wingdings" pitchFamily="2" charset="2"/>
              <a:buNone/>
            </a:pPr>
            <a:r>
              <a:rPr lang="en-US" dirty="0" smtClean="0"/>
              <a:t>Access Points (APs)</a:t>
            </a:r>
            <a:endParaRPr lang="en-US" dirty="0" smtClean="0"/>
          </a:p>
          <a:p>
            <a:pPr marL="628650" lvl="2" indent="-177800">
              <a:lnSpc>
                <a:spcPts val="2600"/>
              </a:lnSpc>
              <a:buClr>
                <a:srgbClr val="00B0F0"/>
              </a:buClr>
              <a:buFont typeface="Arial" pitchFamily="34" charset="0"/>
              <a:buChar char="•"/>
            </a:pPr>
            <a:r>
              <a:rPr lang="en-US" sz="1600" dirty="0" smtClean="0"/>
              <a:t>LED, PD, analog frontend</a:t>
            </a:r>
          </a:p>
          <a:p>
            <a:pPr marL="636588" lvl="2" indent="-180975">
              <a:lnSpc>
                <a:spcPts val="2600"/>
              </a:lnSpc>
              <a:buClr>
                <a:srgbClr val="00B0F0"/>
              </a:buClr>
              <a:buFont typeface="Arial" pitchFamily="34" charset="0"/>
              <a:buChar char="•"/>
            </a:pPr>
            <a:r>
              <a:rPr lang="en-US" sz="1600" dirty="0" smtClean="0"/>
              <a:t>Include coordinated PHY </a:t>
            </a:r>
            <a:r>
              <a:rPr lang="en-US" sz="1600" dirty="0" smtClean="0"/>
              <a:t>and </a:t>
            </a:r>
            <a:r>
              <a:rPr lang="en-US" sz="1600" dirty="0" smtClean="0"/>
              <a:t>MAC</a:t>
            </a:r>
            <a:endParaRPr lang="en-US" dirty="0" smtClean="0"/>
          </a:p>
          <a:p>
            <a:pPr marL="269875" lvl="2" indent="0">
              <a:lnSpc>
                <a:spcPts val="2600"/>
              </a:lnSpc>
              <a:buClr>
                <a:srgbClr val="00B0F0"/>
              </a:buClr>
              <a:buFont typeface="Wingdings" pitchFamily="2" charset="2"/>
              <a:buNone/>
            </a:pPr>
            <a:r>
              <a:rPr lang="en-US" dirty="0" smtClean="0"/>
              <a:t>User Devices (UD)</a:t>
            </a:r>
            <a:endParaRPr lang="en-US" dirty="0" smtClean="0"/>
          </a:p>
          <a:p>
            <a:pPr marL="631825" lvl="4" indent="-180975">
              <a:lnSpc>
                <a:spcPts val="2600"/>
              </a:lnSpc>
              <a:buClr>
                <a:srgbClr val="00B0F0"/>
              </a:buClr>
              <a:buFont typeface="Arial" pitchFamily="34" charset="0"/>
              <a:buChar char="•"/>
            </a:pPr>
            <a:r>
              <a:rPr lang="en-US" sz="1600" dirty="0" smtClean="0"/>
              <a:t>PHY </a:t>
            </a:r>
            <a:r>
              <a:rPr lang="en-US" sz="1600" dirty="0" smtClean="0"/>
              <a:t>and MAC for </a:t>
            </a:r>
            <a:r>
              <a:rPr lang="en-US" sz="1600" dirty="0" smtClean="0"/>
              <a:t>coordinated</a:t>
            </a:r>
            <a:r>
              <a:rPr lang="en-US" sz="1600" dirty="0" smtClean="0"/>
              <a:t> link</a:t>
            </a:r>
            <a:endParaRPr lang="en-US" sz="1600" dirty="0" smtClean="0"/>
          </a:p>
          <a:p>
            <a:pPr marL="631825" lvl="4" indent="-180975">
              <a:lnSpc>
                <a:spcPts val="2600"/>
              </a:lnSpc>
              <a:buClr>
                <a:srgbClr val="00B0F0"/>
              </a:buClr>
              <a:buFont typeface="Arial" pitchFamily="34" charset="0"/>
              <a:buChar char="•"/>
            </a:pPr>
            <a:r>
              <a:rPr lang="en-US" sz="1600" dirty="0" smtClean="0"/>
              <a:t>Interfaces </a:t>
            </a:r>
            <a:r>
              <a:rPr lang="en-US" sz="1600" dirty="0" smtClean="0"/>
              <a:t>to NC for coordinated transmission</a:t>
            </a:r>
            <a:endParaRPr lang="en-US" dirty="0" smtClean="0"/>
          </a:p>
          <a:p>
            <a:pPr marL="457200" indent="-457200">
              <a:lnSpc>
                <a:spcPts val="2600"/>
              </a:lnSpc>
              <a:buClr>
                <a:srgbClr val="00B0F0"/>
              </a:buClr>
              <a:buFont typeface="Arial" pitchFamily="34" charset="0"/>
              <a:buChar char="•"/>
            </a:pPr>
            <a:endParaRPr lang="en-US" dirty="0"/>
          </a:p>
        </p:txBody>
      </p:sp>
      <p:sp>
        <p:nvSpPr>
          <p:cNvPr id="8" name="Rechteck 7"/>
          <p:cNvSpPr/>
          <p:nvPr/>
        </p:nvSpPr>
        <p:spPr>
          <a:xfrm>
            <a:off x="3851919" y="3561470"/>
            <a:ext cx="941885" cy="180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p:cNvSpPr/>
          <p:nvPr/>
        </p:nvSpPr>
        <p:spPr>
          <a:xfrm>
            <a:off x="3923928" y="3993518"/>
            <a:ext cx="1152129" cy="20882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 name="Gerade Verbindung 9"/>
          <p:cNvCxnSpPr/>
          <p:nvPr/>
        </p:nvCxnSpPr>
        <p:spPr>
          <a:xfrm flipV="1">
            <a:off x="4558925" y="3429000"/>
            <a:ext cx="484403" cy="57352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4163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0254" y="780336"/>
            <a:ext cx="8229600" cy="1143000"/>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ＭＳ Ｐゴシック" charset="0"/>
              </a:defRPr>
            </a:lvl1pPr>
            <a:lvl2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2pPr>
            <a:lvl3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3pPr>
            <a:lvl4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4pPr>
            <a:lvl5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5pPr>
            <a:lvl6pPr marL="457200" algn="ctr" rtl="0" eaLnBrk="1" fontAlgn="base" hangingPunct="1">
              <a:spcBef>
                <a:spcPct val="0"/>
              </a:spcBef>
              <a:spcAft>
                <a:spcPct val="0"/>
              </a:spcAft>
              <a:defRPr sz="3600">
                <a:solidFill>
                  <a:schemeClr val="tx2"/>
                </a:solidFill>
                <a:latin typeface="Times New Roman" charset="0"/>
                <a:ea typeface="ＭＳ Ｐゴシック" charset="0"/>
              </a:defRPr>
            </a:lvl6pPr>
            <a:lvl7pPr marL="914400" algn="ctr" rtl="0" eaLnBrk="1" fontAlgn="base" hangingPunct="1">
              <a:spcBef>
                <a:spcPct val="0"/>
              </a:spcBef>
              <a:spcAft>
                <a:spcPct val="0"/>
              </a:spcAft>
              <a:defRPr sz="3600">
                <a:solidFill>
                  <a:schemeClr val="tx2"/>
                </a:solidFill>
                <a:latin typeface="Times New Roman" charset="0"/>
                <a:ea typeface="ＭＳ Ｐゴシック" charset="0"/>
              </a:defRPr>
            </a:lvl7pPr>
            <a:lvl8pPr marL="1371600" algn="ctr" rtl="0" eaLnBrk="1" fontAlgn="base" hangingPunct="1">
              <a:spcBef>
                <a:spcPct val="0"/>
              </a:spcBef>
              <a:spcAft>
                <a:spcPct val="0"/>
              </a:spcAft>
              <a:defRPr sz="3600">
                <a:solidFill>
                  <a:schemeClr val="tx2"/>
                </a:solidFill>
                <a:latin typeface="Times New Roman" charset="0"/>
                <a:ea typeface="ＭＳ Ｐゴシック" charset="0"/>
              </a:defRPr>
            </a:lvl8pPr>
            <a:lvl9pPr marL="1828800" algn="ctr" rtl="0" eaLnBrk="1" fontAlgn="base" hangingPunct="1">
              <a:spcBef>
                <a:spcPct val="0"/>
              </a:spcBef>
              <a:spcAft>
                <a:spcPct val="0"/>
              </a:spcAft>
              <a:defRPr sz="3600">
                <a:solidFill>
                  <a:schemeClr val="tx2"/>
                </a:solidFill>
                <a:latin typeface="Times New Roman" charset="0"/>
                <a:ea typeface="ＭＳ Ｐゴシック" charset="0"/>
              </a:defRPr>
            </a:lvl9pPr>
          </a:lstStyle>
          <a:p>
            <a:r>
              <a:rPr lang="en-GB" sz="2800" kern="0" dirty="0" smtClean="0"/>
              <a:t>Reference Symbols in CO Link</a:t>
            </a:r>
            <a:endParaRPr lang="en-GB" sz="2800" kern="0" dirty="0"/>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059" y="3068960"/>
            <a:ext cx="7689381" cy="3347944"/>
          </a:xfrm>
          <a:prstGeom prst="rect">
            <a:avLst/>
          </a:prstGeom>
        </p:spPr>
      </p:pic>
      <p:sp>
        <p:nvSpPr>
          <p:cNvPr id="7" name="Content Placeholder 1"/>
          <p:cNvSpPr txBox="1">
            <a:spLocks/>
          </p:cNvSpPr>
          <p:nvPr/>
        </p:nvSpPr>
        <p:spPr>
          <a:xfrm>
            <a:off x="250254" y="1360817"/>
            <a:ext cx="8893746" cy="4516455"/>
          </a:xfrm>
          <a:prstGeom prst="rect">
            <a:avLst/>
          </a:prstGeom>
        </p:spPr>
        <p:txBody>
          <a:bodyPr/>
          <a:lstStyle>
            <a:lvl1pPr marL="287338" indent="-287338" algn="l" rtl="0" eaLnBrk="1" fontAlgn="base" hangingPunct="1">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1" fontAlgn="base" hangingPunct="1">
              <a:spcBef>
                <a:spcPts val="600"/>
              </a:spcBef>
              <a:spcAft>
                <a:spcPct val="0"/>
              </a:spcAft>
              <a:buClr>
                <a:srgbClr val="6D6E71"/>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kern="1200">
                <a:solidFill>
                  <a:srgbClr val="262626"/>
                </a:solidFill>
                <a:latin typeface="Arial" pitchFamily="34" charset="0"/>
                <a:ea typeface="+mn-ea"/>
                <a:cs typeface="+mn-cs"/>
              </a:defRPr>
            </a:lvl3pPr>
            <a:lvl4pPr marL="627063" marR="0" indent="-177800" algn="ctr"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lang="de-DE" sz="2000" kern="1200">
                <a:solidFill>
                  <a:srgbClr val="262626"/>
                </a:solidFill>
                <a:latin typeface="+mn-lt"/>
                <a:ea typeface="+mn-ea"/>
                <a:cs typeface="+mn-cs"/>
              </a:defRPr>
            </a:lvl4pPr>
            <a:lvl5pPr marL="627063" indent="176213" algn="l" rtl="0" eaLnBrk="1" fontAlgn="base" hangingPunct="1">
              <a:spcBef>
                <a:spcPts val="600"/>
              </a:spcBef>
              <a:spcAft>
                <a:spcPct val="0"/>
              </a:spcAft>
              <a:buClr>
                <a:srgbClr val="6D6E71"/>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spcBef>
                <a:spcPts val="300"/>
              </a:spcBef>
              <a:buClr>
                <a:srgbClr val="00B0F0"/>
              </a:buClr>
              <a:buFont typeface="Wingdings" pitchFamily="2" charset="2"/>
              <a:buChar char="§"/>
            </a:pPr>
            <a:r>
              <a:rPr lang="en-US" b="0" dirty="0" smtClean="0"/>
              <a:t>To </a:t>
            </a:r>
            <a:r>
              <a:rPr lang="en-US" b="0" dirty="0"/>
              <a:t>identify different </a:t>
            </a:r>
            <a:r>
              <a:rPr lang="en-US" b="0" dirty="0" smtClean="0"/>
              <a:t>APs or UDs, reference </a:t>
            </a:r>
            <a:r>
              <a:rPr lang="en-US" b="0" dirty="0"/>
              <a:t>symbols are </a:t>
            </a:r>
            <a:r>
              <a:rPr lang="en-US" b="0" dirty="0" smtClean="0"/>
              <a:t>made orthogonal in </a:t>
            </a:r>
            <a:r>
              <a:rPr lang="en-US" b="0" dirty="0"/>
              <a:t>the frequency domain. </a:t>
            </a:r>
            <a:r>
              <a:rPr lang="en-US" b="0" dirty="0" smtClean="0"/>
              <a:t>During </a:t>
            </a:r>
            <a:r>
              <a:rPr lang="en-US" b="0" dirty="0"/>
              <a:t>the entire </a:t>
            </a:r>
            <a:r>
              <a:rPr lang="en-US" b="0" dirty="0" smtClean="0"/>
              <a:t>MIMO RS block, </a:t>
            </a:r>
            <a:r>
              <a:rPr lang="en-US" b="0" dirty="0"/>
              <a:t>each AP is assigned another comb of subcarriers (marked with the same specific </a:t>
            </a:r>
            <a:r>
              <a:rPr lang="en-US" b="0" dirty="0" smtClean="0"/>
              <a:t>color), </a:t>
            </a:r>
            <a:r>
              <a:rPr lang="en-US" b="0" dirty="0"/>
              <a:t>from a set of orthogonal </a:t>
            </a:r>
            <a:r>
              <a:rPr lang="en-US" b="0" dirty="0" smtClean="0"/>
              <a:t>combs. The comb </a:t>
            </a:r>
            <a:r>
              <a:rPr lang="en-US" b="0" dirty="0"/>
              <a:t>can be reused by another </a:t>
            </a:r>
            <a:r>
              <a:rPr lang="en-US" b="0" dirty="0" smtClean="0"/>
              <a:t>AP after a distance</a:t>
            </a:r>
            <a:r>
              <a:rPr lang="en-US" b="0" dirty="0"/>
              <a:t>, </a:t>
            </a:r>
            <a:r>
              <a:rPr lang="en-US" b="0" dirty="0" smtClean="0"/>
              <a:t>where the </a:t>
            </a:r>
            <a:r>
              <a:rPr lang="en-US" b="0" dirty="0"/>
              <a:t>signal is </a:t>
            </a:r>
            <a:r>
              <a:rPr lang="en-US" b="0" dirty="0" smtClean="0"/>
              <a:t>attenuated enough.</a:t>
            </a:r>
            <a:r>
              <a:rPr lang="en-US" dirty="0" smtClean="0"/>
              <a:t> </a:t>
            </a:r>
            <a:endParaRPr lang="de-DE" dirty="0"/>
          </a:p>
          <a:p>
            <a:pPr marL="342900" indent="-342900">
              <a:spcBef>
                <a:spcPts val="300"/>
              </a:spcBef>
              <a:buClr>
                <a:srgbClr val="00B0F0"/>
              </a:buClr>
              <a:buFont typeface="Wingdings" pitchFamily="2" charset="2"/>
              <a:buChar char="§"/>
            </a:pPr>
            <a:endParaRPr lang="de-DE" b="0" dirty="0"/>
          </a:p>
          <a:p>
            <a:pPr marL="342900" indent="-342900">
              <a:spcBef>
                <a:spcPts val="300"/>
              </a:spcBef>
              <a:buClr>
                <a:srgbClr val="00B0F0"/>
              </a:buClr>
              <a:buFont typeface="Wingdings" pitchFamily="2" charset="2"/>
              <a:buChar char="§"/>
            </a:pPr>
            <a:endParaRPr lang="en-US" b="0" dirty="0" smtClean="0"/>
          </a:p>
        </p:txBody>
      </p:sp>
    </p:spTree>
    <p:extLst>
      <p:ext uri="{BB962C8B-B14F-4D97-AF65-F5344CB8AC3E}">
        <p14:creationId xmlns:p14="http://schemas.microsoft.com/office/powerpoint/2010/main" val="4349671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50254" y="780336"/>
            <a:ext cx="8229600" cy="1143000"/>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ＭＳ Ｐゴシック" charset="0"/>
              </a:defRPr>
            </a:lvl1pPr>
            <a:lvl2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2pPr>
            <a:lvl3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3pPr>
            <a:lvl4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4pPr>
            <a:lvl5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5pPr>
            <a:lvl6pPr marL="457200" algn="ctr" rtl="0" eaLnBrk="1" fontAlgn="base" hangingPunct="1">
              <a:spcBef>
                <a:spcPct val="0"/>
              </a:spcBef>
              <a:spcAft>
                <a:spcPct val="0"/>
              </a:spcAft>
              <a:defRPr sz="3600">
                <a:solidFill>
                  <a:schemeClr val="tx2"/>
                </a:solidFill>
                <a:latin typeface="Times New Roman" charset="0"/>
                <a:ea typeface="ＭＳ Ｐゴシック" charset="0"/>
              </a:defRPr>
            </a:lvl6pPr>
            <a:lvl7pPr marL="914400" algn="ctr" rtl="0" eaLnBrk="1" fontAlgn="base" hangingPunct="1">
              <a:spcBef>
                <a:spcPct val="0"/>
              </a:spcBef>
              <a:spcAft>
                <a:spcPct val="0"/>
              </a:spcAft>
              <a:defRPr sz="3600">
                <a:solidFill>
                  <a:schemeClr val="tx2"/>
                </a:solidFill>
                <a:latin typeface="Times New Roman" charset="0"/>
                <a:ea typeface="ＭＳ Ｐゴシック" charset="0"/>
              </a:defRPr>
            </a:lvl7pPr>
            <a:lvl8pPr marL="1371600" algn="ctr" rtl="0" eaLnBrk="1" fontAlgn="base" hangingPunct="1">
              <a:spcBef>
                <a:spcPct val="0"/>
              </a:spcBef>
              <a:spcAft>
                <a:spcPct val="0"/>
              </a:spcAft>
              <a:defRPr sz="3600">
                <a:solidFill>
                  <a:schemeClr val="tx2"/>
                </a:solidFill>
                <a:latin typeface="Times New Roman" charset="0"/>
                <a:ea typeface="ＭＳ Ｐゴシック" charset="0"/>
              </a:defRPr>
            </a:lvl8pPr>
            <a:lvl9pPr marL="1828800" algn="ctr" rtl="0" eaLnBrk="1" fontAlgn="base" hangingPunct="1">
              <a:spcBef>
                <a:spcPct val="0"/>
              </a:spcBef>
              <a:spcAft>
                <a:spcPct val="0"/>
              </a:spcAft>
              <a:defRPr sz="3600">
                <a:solidFill>
                  <a:schemeClr val="tx2"/>
                </a:solidFill>
                <a:latin typeface="Times New Roman" charset="0"/>
                <a:ea typeface="ＭＳ Ｐゴシック" charset="0"/>
              </a:defRPr>
            </a:lvl9pPr>
          </a:lstStyle>
          <a:p>
            <a:r>
              <a:rPr lang="en-GB" sz="2800" kern="0" dirty="0" smtClean="0"/>
              <a:t>Cell- and User-specific RS</a:t>
            </a:r>
            <a:endParaRPr lang="en-GB" sz="2800" kern="0" dirty="0"/>
          </a:p>
        </p:txBody>
      </p:sp>
      <p:sp>
        <p:nvSpPr>
          <p:cNvPr id="3" name="Content Placeholder 1"/>
          <p:cNvSpPr txBox="1">
            <a:spLocks/>
          </p:cNvSpPr>
          <p:nvPr/>
        </p:nvSpPr>
        <p:spPr>
          <a:xfrm>
            <a:off x="250254" y="1360817"/>
            <a:ext cx="8893746" cy="4516455"/>
          </a:xfrm>
          <a:prstGeom prst="rect">
            <a:avLst/>
          </a:prstGeom>
        </p:spPr>
        <p:txBody>
          <a:bodyPr/>
          <a:lstStyle>
            <a:lvl1pPr marL="287338" indent="-287338" algn="l" rtl="0" eaLnBrk="1" fontAlgn="base" hangingPunct="1">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1" fontAlgn="base" hangingPunct="1">
              <a:spcBef>
                <a:spcPts val="600"/>
              </a:spcBef>
              <a:spcAft>
                <a:spcPct val="0"/>
              </a:spcAft>
              <a:buClr>
                <a:srgbClr val="6D6E71"/>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kern="1200">
                <a:solidFill>
                  <a:srgbClr val="262626"/>
                </a:solidFill>
                <a:latin typeface="Arial" pitchFamily="34" charset="0"/>
                <a:ea typeface="+mn-ea"/>
                <a:cs typeface="+mn-cs"/>
              </a:defRPr>
            </a:lvl3pPr>
            <a:lvl4pPr marL="627063" marR="0" indent="-177800" algn="ctr"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lang="de-DE" sz="2000" kern="1200">
                <a:solidFill>
                  <a:srgbClr val="262626"/>
                </a:solidFill>
                <a:latin typeface="+mn-lt"/>
                <a:ea typeface="+mn-ea"/>
                <a:cs typeface="+mn-cs"/>
              </a:defRPr>
            </a:lvl4pPr>
            <a:lvl5pPr marL="627063" indent="176213" algn="l" rtl="0" eaLnBrk="1" fontAlgn="base" hangingPunct="1">
              <a:spcBef>
                <a:spcPts val="600"/>
              </a:spcBef>
              <a:spcAft>
                <a:spcPct val="0"/>
              </a:spcAft>
              <a:buClr>
                <a:srgbClr val="6D6E71"/>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Clr>
                <a:srgbClr val="00B0F0"/>
              </a:buClr>
              <a:buFont typeface="Wingdings" pitchFamily="2" charset="2"/>
              <a:buChar char="§"/>
            </a:pPr>
            <a:r>
              <a:rPr lang="en-US" b="0" dirty="0" smtClean="0"/>
              <a:t>In the CO link, each AP and UD transmits a first block of MIMO reference symbols that can be used for multi-cell channel estimation. This block is denoted as cell-specific reference symbols (CRS).</a:t>
            </a:r>
          </a:p>
          <a:p>
            <a:pPr marL="342900" indent="-342900">
              <a:buClr>
                <a:srgbClr val="00B0F0"/>
              </a:buClr>
              <a:buFont typeface="Wingdings" pitchFamily="2" charset="2"/>
              <a:buChar char="§"/>
            </a:pPr>
            <a:r>
              <a:rPr lang="en-US" b="0" dirty="0" smtClean="0"/>
              <a:t>Based on feedback provided over the downlink, the transmitter can pre-distort the coordinated transmission, what can depend on other UDs. I.e., the effective channel seen by the UD becomes unpredictable.</a:t>
            </a:r>
          </a:p>
          <a:p>
            <a:pPr marL="342900" indent="-342900">
              <a:buClr>
                <a:srgbClr val="00B0F0"/>
              </a:buClr>
              <a:buFont typeface="Wingdings" pitchFamily="2" charset="2"/>
              <a:buChar char="§"/>
            </a:pPr>
            <a:r>
              <a:rPr lang="en-US" b="0" dirty="0" smtClean="0"/>
              <a:t>Therefore, CRS are sent first, followed by an identical sequence denoted as user-specific reference signals (URS).</a:t>
            </a:r>
          </a:p>
          <a:p>
            <a:pPr marL="342900" indent="-342900">
              <a:buClr>
                <a:srgbClr val="00B0F0"/>
              </a:buClr>
              <a:buFont typeface="Wingdings" pitchFamily="2" charset="2"/>
              <a:buChar char="§"/>
            </a:pPr>
            <a:r>
              <a:rPr lang="en-US" b="0" dirty="0" smtClean="0"/>
              <a:t>URS are passed through the pre-distortion like the data. In this way, the effective channel can be estimated. </a:t>
            </a:r>
          </a:p>
          <a:p>
            <a:pPr marL="342900" indent="-342900">
              <a:buClr>
                <a:srgbClr val="00B0F0"/>
              </a:buClr>
              <a:buFont typeface="Wingdings" pitchFamily="2" charset="2"/>
              <a:buChar char="§"/>
            </a:pPr>
            <a:r>
              <a:rPr lang="en-US" b="0" dirty="0" smtClean="0"/>
              <a:t>URS can be used for correct demodulation, </a:t>
            </a:r>
            <a:r>
              <a:rPr lang="en-US" b="0" dirty="0"/>
              <a:t>SINR metrics </a:t>
            </a:r>
            <a:r>
              <a:rPr lang="en-US" b="0" dirty="0" smtClean="0"/>
              <a:t>reporting and </a:t>
            </a:r>
            <a:r>
              <a:rPr lang="en-US" b="0" dirty="0"/>
              <a:t>adaptive </a:t>
            </a:r>
            <a:r>
              <a:rPr lang="en-US" b="0" dirty="0" smtClean="0"/>
              <a:t>transmission.</a:t>
            </a:r>
            <a:endParaRPr lang="de-DE" dirty="0"/>
          </a:p>
          <a:p>
            <a:pPr marL="342900" indent="-342900">
              <a:spcBef>
                <a:spcPts val="300"/>
              </a:spcBef>
              <a:buClr>
                <a:srgbClr val="00B0F0"/>
              </a:buClr>
              <a:buFont typeface="Wingdings" pitchFamily="2" charset="2"/>
              <a:buChar char="§"/>
            </a:pPr>
            <a:endParaRPr lang="de-DE" b="0" dirty="0"/>
          </a:p>
          <a:p>
            <a:pPr marL="342900" indent="-342900">
              <a:spcBef>
                <a:spcPts val="300"/>
              </a:spcBef>
              <a:buClr>
                <a:srgbClr val="00B0F0"/>
              </a:buClr>
              <a:buFont typeface="Wingdings" pitchFamily="2" charset="2"/>
              <a:buChar char="§"/>
            </a:pPr>
            <a:endParaRPr lang="en-US" b="0" dirty="0" smtClean="0"/>
          </a:p>
        </p:txBody>
      </p:sp>
    </p:spTree>
    <p:extLst>
      <p:ext uri="{BB962C8B-B14F-4D97-AF65-F5344CB8AC3E}">
        <p14:creationId xmlns:p14="http://schemas.microsoft.com/office/powerpoint/2010/main" val="8375062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0254" y="780336"/>
            <a:ext cx="8229600" cy="1143000"/>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ＭＳ Ｐゴシック" charset="0"/>
              </a:defRPr>
            </a:lvl1pPr>
            <a:lvl2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2pPr>
            <a:lvl3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3pPr>
            <a:lvl4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4pPr>
            <a:lvl5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5pPr>
            <a:lvl6pPr marL="457200" algn="ctr" rtl="0" eaLnBrk="1" fontAlgn="base" hangingPunct="1">
              <a:spcBef>
                <a:spcPct val="0"/>
              </a:spcBef>
              <a:spcAft>
                <a:spcPct val="0"/>
              </a:spcAft>
              <a:defRPr sz="3600">
                <a:solidFill>
                  <a:schemeClr val="tx2"/>
                </a:solidFill>
                <a:latin typeface="Times New Roman" charset="0"/>
                <a:ea typeface="ＭＳ Ｐゴシック" charset="0"/>
              </a:defRPr>
            </a:lvl6pPr>
            <a:lvl7pPr marL="914400" algn="ctr" rtl="0" eaLnBrk="1" fontAlgn="base" hangingPunct="1">
              <a:spcBef>
                <a:spcPct val="0"/>
              </a:spcBef>
              <a:spcAft>
                <a:spcPct val="0"/>
              </a:spcAft>
              <a:defRPr sz="3600">
                <a:solidFill>
                  <a:schemeClr val="tx2"/>
                </a:solidFill>
                <a:latin typeface="Times New Roman" charset="0"/>
                <a:ea typeface="ＭＳ Ｐゴシック" charset="0"/>
              </a:defRPr>
            </a:lvl7pPr>
            <a:lvl8pPr marL="1371600" algn="ctr" rtl="0" eaLnBrk="1" fontAlgn="base" hangingPunct="1">
              <a:spcBef>
                <a:spcPct val="0"/>
              </a:spcBef>
              <a:spcAft>
                <a:spcPct val="0"/>
              </a:spcAft>
              <a:defRPr sz="3600">
                <a:solidFill>
                  <a:schemeClr val="tx2"/>
                </a:solidFill>
                <a:latin typeface="Times New Roman" charset="0"/>
                <a:ea typeface="ＭＳ Ｐゴシック" charset="0"/>
              </a:defRPr>
            </a:lvl8pPr>
            <a:lvl9pPr marL="1828800" algn="ctr" rtl="0" eaLnBrk="1" fontAlgn="base" hangingPunct="1">
              <a:spcBef>
                <a:spcPct val="0"/>
              </a:spcBef>
              <a:spcAft>
                <a:spcPct val="0"/>
              </a:spcAft>
              <a:defRPr sz="3600">
                <a:solidFill>
                  <a:schemeClr val="tx2"/>
                </a:solidFill>
                <a:latin typeface="Times New Roman" charset="0"/>
                <a:ea typeface="ＭＳ Ｐゴシック" charset="0"/>
              </a:defRPr>
            </a:lvl9pPr>
          </a:lstStyle>
          <a:p>
            <a:r>
              <a:rPr lang="en-US" sz="2800" dirty="0" smtClean="0"/>
              <a:t>Handover and Interference Coordination Support</a:t>
            </a:r>
            <a:endParaRPr lang="en-US" sz="2800" kern="0" dirty="0"/>
          </a:p>
        </p:txBody>
      </p:sp>
      <p:sp>
        <p:nvSpPr>
          <p:cNvPr id="3" name="Textfeld 2"/>
          <p:cNvSpPr txBox="1"/>
          <p:nvPr/>
        </p:nvSpPr>
        <p:spPr>
          <a:xfrm>
            <a:off x="179512" y="1364570"/>
            <a:ext cx="8856984" cy="3893374"/>
          </a:xfrm>
          <a:prstGeom prst="rect">
            <a:avLst/>
          </a:prstGeom>
          <a:noFill/>
        </p:spPr>
        <p:txBody>
          <a:bodyPr wrap="square" rtlCol="0">
            <a:spAutoFit/>
          </a:bodyPr>
          <a:lstStyle/>
          <a:p>
            <a:pPr>
              <a:spcBef>
                <a:spcPts val="600"/>
              </a:spcBef>
            </a:pPr>
            <a:endParaRPr lang="en-US" sz="800" dirty="0" smtClean="0"/>
          </a:p>
          <a:p>
            <a:pPr marL="342900" indent="-342900">
              <a:spcBef>
                <a:spcPts val="600"/>
              </a:spcBef>
              <a:buClr>
                <a:schemeClr val="accent6"/>
              </a:buClr>
              <a:buFont typeface="Wingdings" pitchFamily="2" charset="2"/>
              <a:buChar char="§"/>
            </a:pPr>
            <a:r>
              <a:rPr lang="en-US" sz="2000" dirty="0" smtClean="0"/>
              <a:t>PHY provides CRS and URS</a:t>
            </a:r>
          </a:p>
          <a:p>
            <a:pPr marL="742950" lvl="1" indent="-285750">
              <a:spcBef>
                <a:spcPts val="600"/>
              </a:spcBef>
              <a:buClr>
                <a:schemeClr val="accent6"/>
              </a:buClr>
              <a:buFont typeface="Wingdings" pitchFamily="2" charset="2"/>
              <a:buChar char="§"/>
            </a:pPr>
            <a:endParaRPr lang="en-US" sz="800" dirty="0" smtClean="0"/>
          </a:p>
          <a:p>
            <a:pPr marL="342900" indent="-342900">
              <a:spcBef>
                <a:spcPts val="600"/>
              </a:spcBef>
              <a:buClr>
                <a:schemeClr val="accent6"/>
              </a:buClr>
              <a:buFont typeface="Wingdings" pitchFamily="2" charset="2"/>
              <a:buChar char="§"/>
            </a:pPr>
            <a:r>
              <a:rPr lang="en-US" sz="2000" dirty="0" smtClean="0"/>
              <a:t>UDs subscribe to the strongest cell </a:t>
            </a:r>
            <a:endParaRPr lang="en-US" dirty="0" smtClean="0"/>
          </a:p>
          <a:p>
            <a:pPr marL="742950" lvl="1" indent="-285750">
              <a:spcBef>
                <a:spcPts val="600"/>
              </a:spcBef>
              <a:buClr>
                <a:schemeClr val="accent6"/>
              </a:buClr>
              <a:buFont typeface="Symbol" pitchFamily="18" charset="2"/>
              <a:buChar char="-"/>
            </a:pPr>
            <a:r>
              <a:rPr lang="en-US" dirty="0" smtClean="0"/>
              <a:t>establish a link at PHY and MAC levels</a:t>
            </a:r>
          </a:p>
          <a:p>
            <a:pPr marL="1200150" lvl="2" indent="-285750">
              <a:spcBef>
                <a:spcPts val="600"/>
              </a:spcBef>
              <a:buClr>
                <a:schemeClr val="accent6"/>
              </a:buClr>
              <a:buFont typeface="Wingdings" pitchFamily="2" charset="2"/>
              <a:buChar char="§"/>
            </a:pPr>
            <a:endParaRPr lang="en-US" sz="800" dirty="0" smtClean="0"/>
          </a:p>
          <a:p>
            <a:pPr marL="342900" indent="-342900">
              <a:spcBef>
                <a:spcPts val="600"/>
              </a:spcBef>
              <a:buClr>
                <a:schemeClr val="accent6"/>
              </a:buClr>
              <a:buFont typeface="Wingdings" pitchFamily="2" charset="2"/>
              <a:buChar char="§"/>
            </a:pPr>
            <a:r>
              <a:rPr lang="en-US" sz="2000" dirty="0" smtClean="0"/>
              <a:t>NC decides what cell is serving and how it transmits</a:t>
            </a:r>
          </a:p>
          <a:p>
            <a:pPr marL="742950" lvl="1" indent="-285750">
              <a:spcBef>
                <a:spcPts val="600"/>
              </a:spcBef>
              <a:buClr>
                <a:schemeClr val="accent6"/>
              </a:buClr>
              <a:buFont typeface="Symbol" pitchFamily="18" charset="2"/>
              <a:buChar char="-"/>
            </a:pPr>
            <a:r>
              <a:rPr lang="en-US" dirty="0" smtClean="0"/>
              <a:t>NC coordinates the interference in adjacent cells</a:t>
            </a:r>
          </a:p>
          <a:p>
            <a:pPr marL="742950" lvl="1" indent="-285750">
              <a:spcBef>
                <a:spcPts val="600"/>
              </a:spcBef>
              <a:buClr>
                <a:schemeClr val="accent6"/>
              </a:buClr>
              <a:buFont typeface="Symbol" pitchFamily="18" charset="2"/>
              <a:buChar char="-"/>
            </a:pPr>
            <a:r>
              <a:rPr lang="en-US" dirty="0" smtClean="0"/>
              <a:t>AP PHY and MAC perform the interference  coordination</a:t>
            </a:r>
            <a:endParaRPr lang="en-US" dirty="0" smtClean="0"/>
          </a:p>
          <a:p>
            <a:pPr marL="742950" lvl="1" indent="-285750">
              <a:spcBef>
                <a:spcPts val="600"/>
              </a:spcBef>
              <a:buClr>
                <a:schemeClr val="accent6"/>
              </a:buClr>
              <a:buFont typeface="Symbol" pitchFamily="18" charset="2"/>
              <a:buChar char="-"/>
            </a:pPr>
            <a:r>
              <a:rPr lang="en-US" dirty="0" smtClean="0"/>
              <a:t>UDs and AP measure the resulting EVM in downlink and uplink</a:t>
            </a:r>
          </a:p>
          <a:p>
            <a:pPr marL="742950" lvl="1" indent="-285750">
              <a:spcBef>
                <a:spcPts val="600"/>
              </a:spcBef>
              <a:buClr>
                <a:schemeClr val="accent6"/>
              </a:buClr>
              <a:buFont typeface="Symbol" pitchFamily="18" charset="2"/>
              <a:buChar char="-"/>
            </a:pPr>
            <a:r>
              <a:rPr lang="en-US" dirty="0" smtClean="0"/>
              <a:t>UD </a:t>
            </a:r>
            <a:r>
              <a:rPr lang="en-US" dirty="0" smtClean="0"/>
              <a:t>and AP provide URS feedback to the NC</a:t>
            </a:r>
          </a:p>
          <a:p>
            <a:pPr marL="742950" lvl="1" indent="-285750">
              <a:spcBef>
                <a:spcPts val="600"/>
              </a:spcBef>
              <a:buClr>
                <a:schemeClr val="accent6"/>
              </a:buClr>
              <a:buFont typeface="Symbol" pitchFamily="18" charset="2"/>
              <a:buChar char="-"/>
            </a:pPr>
            <a:r>
              <a:rPr lang="en-US" dirty="0" smtClean="0"/>
              <a:t>NC adapts the transmission mode, data are sent/received via the serving cell</a:t>
            </a:r>
            <a:endParaRPr lang="en-US" dirty="0" smtClean="0"/>
          </a:p>
        </p:txBody>
      </p:sp>
    </p:spTree>
    <p:extLst>
      <p:ext uri="{BB962C8B-B14F-4D97-AF65-F5344CB8AC3E}">
        <p14:creationId xmlns:p14="http://schemas.microsoft.com/office/powerpoint/2010/main" val="19343791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0254" y="780336"/>
            <a:ext cx="8229600" cy="1143000"/>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ＭＳ Ｐゴシック" charset="0"/>
              </a:defRPr>
            </a:lvl1pPr>
            <a:lvl2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2pPr>
            <a:lvl3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3pPr>
            <a:lvl4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4pPr>
            <a:lvl5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5pPr>
            <a:lvl6pPr marL="457200" algn="ctr" rtl="0" eaLnBrk="1" fontAlgn="base" hangingPunct="1">
              <a:spcBef>
                <a:spcPct val="0"/>
              </a:spcBef>
              <a:spcAft>
                <a:spcPct val="0"/>
              </a:spcAft>
              <a:defRPr sz="3600">
                <a:solidFill>
                  <a:schemeClr val="tx2"/>
                </a:solidFill>
                <a:latin typeface="Times New Roman" charset="0"/>
                <a:ea typeface="ＭＳ Ｐゴシック" charset="0"/>
              </a:defRPr>
            </a:lvl6pPr>
            <a:lvl7pPr marL="914400" algn="ctr" rtl="0" eaLnBrk="1" fontAlgn="base" hangingPunct="1">
              <a:spcBef>
                <a:spcPct val="0"/>
              </a:spcBef>
              <a:spcAft>
                <a:spcPct val="0"/>
              </a:spcAft>
              <a:defRPr sz="3600">
                <a:solidFill>
                  <a:schemeClr val="tx2"/>
                </a:solidFill>
                <a:latin typeface="Times New Roman" charset="0"/>
                <a:ea typeface="ＭＳ Ｐゴシック" charset="0"/>
              </a:defRPr>
            </a:lvl7pPr>
            <a:lvl8pPr marL="1371600" algn="ctr" rtl="0" eaLnBrk="1" fontAlgn="base" hangingPunct="1">
              <a:spcBef>
                <a:spcPct val="0"/>
              </a:spcBef>
              <a:spcAft>
                <a:spcPct val="0"/>
              </a:spcAft>
              <a:defRPr sz="3600">
                <a:solidFill>
                  <a:schemeClr val="tx2"/>
                </a:solidFill>
                <a:latin typeface="Times New Roman" charset="0"/>
                <a:ea typeface="ＭＳ Ｐゴシック" charset="0"/>
              </a:defRPr>
            </a:lvl8pPr>
            <a:lvl9pPr marL="1828800" algn="ctr" rtl="0" eaLnBrk="1" fontAlgn="base" hangingPunct="1">
              <a:spcBef>
                <a:spcPct val="0"/>
              </a:spcBef>
              <a:spcAft>
                <a:spcPct val="0"/>
              </a:spcAft>
              <a:defRPr sz="3600">
                <a:solidFill>
                  <a:schemeClr val="tx2"/>
                </a:solidFill>
                <a:latin typeface="Times New Roman" charset="0"/>
                <a:ea typeface="ＭＳ Ｐゴシック" charset="0"/>
              </a:defRPr>
            </a:lvl9pPr>
          </a:lstStyle>
          <a:p>
            <a:r>
              <a:rPr lang="de-DE" sz="2800" dirty="0" err="1" smtClean="0"/>
              <a:t>Metrics</a:t>
            </a:r>
            <a:r>
              <a:rPr lang="de-DE" sz="2800" dirty="0" smtClean="0"/>
              <a:t> Reporting</a:t>
            </a:r>
            <a:endParaRPr lang="en-GB" sz="2800" kern="0" dirty="0"/>
          </a:p>
        </p:txBody>
      </p:sp>
      <p:sp>
        <p:nvSpPr>
          <p:cNvPr id="3" name="Textfeld 2"/>
          <p:cNvSpPr txBox="1"/>
          <p:nvPr/>
        </p:nvSpPr>
        <p:spPr>
          <a:xfrm>
            <a:off x="179512" y="1268760"/>
            <a:ext cx="8928992" cy="4837222"/>
          </a:xfrm>
          <a:prstGeom prst="rect">
            <a:avLst/>
          </a:prstGeom>
          <a:noFill/>
        </p:spPr>
        <p:txBody>
          <a:bodyPr wrap="square" rtlCol="0">
            <a:spAutoFit/>
          </a:bodyPr>
          <a:lstStyle/>
          <a:p>
            <a:pPr>
              <a:spcBef>
                <a:spcPts val="600"/>
              </a:spcBef>
            </a:pPr>
            <a:endParaRPr lang="de-DE" sz="800" dirty="0" smtClean="0"/>
          </a:p>
          <a:p>
            <a:pPr marL="342900" indent="-342900">
              <a:spcBef>
                <a:spcPts val="600"/>
              </a:spcBef>
              <a:buClr>
                <a:schemeClr val="accent6"/>
              </a:buClr>
              <a:buFont typeface="Wingdings" pitchFamily="2" charset="2"/>
              <a:buChar char="§"/>
            </a:pPr>
            <a:r>
              <a:rPr lang="de-DE" sz="2000" dirty="0" smtClean="0"/>
              <a:t>Signal </a:t>
            </a:r>
            <a:r>
              <a:rPr lang="de-DE" sz="2000" dirty="0" err="1" smtClean="0"/>
              <a:t>strengths</a:t>
            </a:r>
            <a:r>
              <a:rPr lang="de-DE" sz="2000" dirty="0" smtClean="0"/>
              <a:t> of </a:t>
            </a:r>
            <a:r>
              <a:rPr lang="de-DE" sz="2000" dirty="0" err="1" smtClean="0"/>
              <a:t>strongest</a:t>
            </a:r>
            <a:r>
              <a:rPr lang="de-DE" sz="2000" dirty="0" smtClean="0"/>
              <a:t> </a:t>
            </a:r>
            <a:r>
              <a:rPr lang="de-DE" sz="2000" dirty="0" err="1" smtClean="0"/>
              <a:t>cells</a:t>
            </a:r>
            <a:endParaRPr lang="de-DE" sz="2000" dirty="0"/>
          </a:p>
          <a:p>
            <a:pPr marL="541338" lvl="1" indent="-201613">
              <a:spcBef>
                <a:spcPts val="800"/>
              </a:spcBef>
              <a:buFont typeface="Arial" pitchFamily="34" charset="0"/>
              <a:buChar char="•"/>
            </a:pPr>
            <a:r>
              <a:rPr lang="de-DE" dirty="0" err="1" smtClean="0"/>
              <a:t>for</a:t>
            </a:r>
            <a:r>
              <a:rPr lang="de-DE" dirty="0" smtClean="0"/>
              <a:t> </a:t>
            </a:r>
            <a:r>
              <a:rPr lang="de-DE" dirty="0" err="1" smtClean="0"/>
              <a:t>initial</a:t>
            </a:r>
            <a:r>
              <a:rPr lang="de-DE" dirty="0" smtClean="0"/>
              <a:t> link </a:t>
            </a:r>
            <a:r>
              <a:rPr lang="de-DE" dirty="0" err="1" smtClean="0"/>
              <a:t>setup</a:t>
            </a:r>
            <a:r>
              <a:rPr lang="de-DE" dirty="0" smtClean="0"/>
              <a:t>, best-</a:t>
            </a:r>
            <a:r>
              <a:rPr lang="de-DE" dirty="0" err="1" smtClean="0"/>
              <a:t>cell</a:t>
            </a:r>
            <a:r>
              <a:rPr lang="de-DE" dirty="0" smtClean="0"/>
              <a:t> </a:t>
            </a:r>
            <a:r>
              <a:rPr lang="de-DE" dirty="0" err="1" smtClean="0"/>
              <a:t>selection</a:t>
            </a:r>
            <a:r>
              <a:rPr lang="de-DE" dirty="0" smtClean="0"/>
              <a:t> and </a:t>
            </a:r>
            <a:r>
              <a:rPr lang="de-DE" dirty="0" err="1" smtClean="0"/>
              <a:t>handover</a:t>
            </a:r>
            <a:endParaRPr lang="de-DE" dirty="0" smtClean="0"/>
          </a:p>
          <a:p>
            <a:pPr marL="541338" lvl="1" indent="-201613">
              <a:spcBef>
                <a:spcPts val="800"/>
              </a:spcBef>
              <a:buFont typeface="Arial" pitchFamily="34" charset="0"/>
              <a:buChar char="•"/>
            </a:pPr>
            <a:r>
              <a:rPr lang="de-DE" dirty="0" err="1" smtClean="0">
                <a:sym typeface="Wingdings" pitchFamily="2" charset="2"/>
              </a:rPr>
              <a:t>very</a:t>
            </a:r>
            <a:r>
              <a:rPr lang="de-DE" dirty="0" smtClean="0">
                <a:sym typeface="Wingdings" pitchFamily="2" charset="2"/>
              </a:rPr>
              <a:t> </a:t>
            </a:r>
            <a:r>
              <a:rPr lang="de-DE" dirty="0" err="1" smtClean="0">
                <a:sym typeface="Wingdings" pitchFamily="2" charset="2"/>
              </a:rPr>
              <a:t>primitive+reliable</a:t>
            </a:r>
            <a:r>
              <a:rPr lang="de-DE" dirty="0" smtClean="0">
                <a:sym typeface="Wingdings" pitchFamily="2" charset="2"/>
              </a:rPr>
              <a:t> </a:t>
            </a:r>
            <a:r>
              <a:rPr lang="de-DE" dirty="0" err="1" smtClean="0">
                <a:sym typeface="Wingdings" pitchFamily="2" charset="2"/>
              </a:rPr>
              <a:t>signaling</a:t>
            </a:r>
            <a:r>
              <a:rPr lang="de-DE" dirty="0" smtClean="0">
                <a:sym typeface="Wingdings" pitchFamily="2" charset="2"/>
              </a:rPr>
              <a:t>, </a:t>
            </a:r>
            <a:r>
              <a:rPr lang="de-DE" dirty="0" err="1" smtClean="0">
                <a:sym typeface="Wingdings" pitchFamily="2" charset="2"/>
              </a:rPr>
              <a:t>results</a:t>
            </a:r>
            <a:r>
              <a:rPr lang="de-DE" dirty="0" smtClean="0">
                <a:sym typeface="Wingdings" pitchFamily="2" charset="2"/>
              </a:rPr>
              <a:t> </a:t>
            </a:r>
            <a:r>
              <a:rPr lang="de-DE" dirty="0" err="1" smtClean="0">
                <a:sym typeface="Wingdings" pitchFamily="2" charset="2"/>
              </a:rPr>
              <a:t>are</a:t>
            </a:r>
            <a:r>
              <a:rPr lang="de-DE" dirty="0" smtClean="0">
                <a:sym typeface="Wingdings" pitchFamily="2" charset="2"/>
              </a:rPr>
              <a:t> </a:t>
            </a:r>
            <a:r>
              <a:rPr lang="de-DE" dirty="0" err="1" smtClean="0">
                <a:sym typeface="Wingdings" pitchFamily="2" charset="2"/>
              </a:rPr>
              <a:t>passed</a:t>
            </a:r>
            <a:r>
              <a:rPr lang="de-DE" dirty="0" smtClean="0">
                <a:sym typeface="Wingdings" pitchFamily="2" charset="2"/>
              </a:rPr>
              <a:t> via Ethernet/IP </a:t>
            </a:r>
            <a:r>
              <a:rPr lang="de-DE" dirty="0" err="1" smtClean="0">
                <a:sym typeface="Wingdings" pitchFamily="2" charset="2"/>
              </a:rPr>
              <a:t>to</a:t>
            </a:r>
            <a:r>
              <a:rPr lang="de-DE" dirty="0" smtClean="0">
                <a:sym typeface="Wingdings" pitchFamily="2" charset="2"/>
              </a:rPr>
              <a:t> NC</a:t>
            </a:r>
          </a:p>
          <a:p>
            <a:pPr marL="742950" lvl="1" indent="-285750">
              <a:spcBef>
                <a:spcPts val="800"/>
              </a:spcBef>
              <a:buFont typeface="Arial" pitchFamily="34" charset="0"/>
              <a:buChar char="•"/>
            </a:pPr>
            <a:endParaRPr lang="de-DE" sz="800" dirty="0" smtClean="0">
              <a:sym typeface="Wingdings" pitchFamily="2" charset="2"/>
            </a:endParaRPr>
          </a:p>
          <a:p>
            <a:pPr marL="342900" indent="-342900">
              <a:spcBef>
                <a:spcPts val="800"/>
              </a:spcBef>
              <a:buClr>
                <a:schemeClr val="accent6"/>
              </a:buClr>
              <a:buFont typeface="Wingdings" pitchFamily="2" charset="2"/>
              <a:buChar char="§"/>
            </a:pPr>
            <a:r>
              <a:rPr lang="de-DE" sz="2000" dirty="0" smtClean="0"/>
              <a:t>EVM </a:t>
            </a:r>
            <a:r>
              <a:rPr lang="de-DE" sz="2000" dirty="0"/>
              <a:t>vs. </a:t>
            </a:r>
            <a:r>
              <a:rPr lang="de-DE" sz="2000" dirty="0" err="1" smtClean="0"/>
              <a:t>frequency</a:t>
            </a:r>
            <a:r>
              <a:rPr lang="de-DE" sz="2000" dirty="0" smtClean="0"/>
              <a:t> (</a:t>
            </a:r>
            <a:r>
              <a:rPr lang="de-DE" sz="2000" dirty="0" err="1" smtClean="0"/>
              <a:t>for</a:t>
            </a:r>
            <a:r>
              <a:rPr lang="de-DE" sz="2000" dirty="0" smtClean="0"/>
              <a:t> </a:t>
            </a:r>
            <a:r>
              <a:rPr lang="de-DE" sz="2000" dirty="0" err="1" smtClean="0"/>
              <a:t>each</a:t>
            </a:r>
            <a:r>
              <a:rPr lang="de-DE" sz="2000" dirty="0" smtClean="0"/>
              <a:t> terminal)</a:t>
            </a:r>
          </a:p>
          <a:p>
            <a:pPr marL="542925" lvl="1" indent="-182563">
              <a:spcBef>
                <a:spcPts val="800"/>
              </a:spcBef>
              <a:buFont typeface="Arial" pitchFamily="34" charset="0"/>
              <a:buChar char="•"/>
            </a:pPr>
            <a:r>
              <a:rPr lang="de-DE" dirty="0" err="1"/>
              <a:t>b</a:t>
            </a:r>
            <a:r>
              <a:rPr lang="de-DE" dirty="0" err="1" smtClean="0"/>
              <a:t>ased</a:t>
            </a:r>
            <a:r>
              <a:rPr lang="de-DE" dirty="0" smtClean="0"/>
              <a:t> on URS: </a:t>
            </a:r>
            <a:r>
              <a:rPr lang="de-DE" dirty="0" err="1" smtClean="0"/>
              <a:t>for</a:t>
            </a:r>
            <a:r>
              <a:rPr lang="de-DE" dirty="0" smtClean="0"/>
              <a:t> adaptive </a:t>
            </a:r>
            <a:r>
              <a:rPr lang="de-DE" dirty="0" err="1" smtClean="0"/>
              <a:t>transmission</a:t>
            </a:r>
            <a:endParaRPr lang="de-DE" sz="2000" dirty="0"/>
          </a:p>
          <a:p>
            <a:pPr marL="542925" lvl="1" indent="-182563">
              <a:spcBef>
                <a:spcPts val="800"/>
              </a:spcBef>
              <a:buFont typeface="Arial" pitchFamily="34" charset="0"/>
              <a:buChar char="•"/>
            </a:pPr>
            <a:r>
              <a:rPr lang="de-DE" dirty="0" smtClean="0"/>
              <a:t>URS </a:t>
            </a:r>
            <a:r>
              <a:rPr lang="de-DE" dirty="0" err="1" smtClean="0"/>
              <a:t>feedback</a:t>
            </a:r>
            <a:r>
              <a:rPr lang="de-DE" dirty="0" smtClean="0"/>
              <a:t> </a:t>
            </a:r>
            <a:r>
              <a:rPr lang="de-DE" dirty="0" err="1" smtClean="0"/>
              <a:t>is</a:t>
            </a:r>
            <a:r>
              <a:rPr lang="de-DE" dirty="0" smtClean="0"/>
              <a:t> </a:t>
            </a:r>
            <a:r>
              <a:rPr lang="de-DE" dirty="0" err="1" smtClean="0"/>
              <a:t>directly</a:t>
            </a:r>
            <a:r>
              <a:rPr lang="de-DE" dirty="0" smtClean="0"/>
              <a:t> </a:t>
            </a:r>
            <a:r>
              <a:rPr lang="de-DE" dirty="0" err="1" smtClean="0"/>
              <a:t>used</a:t>
            </a:r>
            <a:r>
              <a:rPr lang="de-DE" dirty="0" smtClean="0"/>
              <a:t> </a:t>
            </a:r>
            <a:r>
              <a:rPr lang="de-DE" dirty="0" err="1" smtClean="0"/>
              <a:t>inside</a:t>
            </a:r>
            <a:r>
              <a:rPr lang="de-DE" dirty="0" smtClean="0"/>
              <a:t> </a:t>
            </a:r>
            <a:r>
              <a:rPr lang="de-DE" dirty="0" err="1" smtClean="0"/>
              <a:t>the</a:t>
            </a:r>
            <a:r>
              <a:rPr lang="de-DE" dirty="0" smtClean="0"/>
              <a:t> MAC (in stand-</a:t>
            </a:r>
            <a:r>
              <a:rPr lang="de-DE" dirty="0" err="1" smtClean="0"/>
              <a:t>alone</a:t>
            </a:r>
            <a:r>
              <a:rPr lang="de-DE" dirty="0" smtClean="0"/>
              <a:t> links) </a:t>
            </a:r>
          </a:p>
          <a:p>
            <a:pPr marL="542925" lvl="1" indent="-182563">
              <a:spcBef>
                <a:spcPts val="800"/>
              </a:spcBef>
              <a:buFont typeface="Arial" pitchFamily="34" charset="0"/>
              <a:buChar char="•"/>
            </a:pPr>
            <a:r>
              <a:rPr lang="de-DE" dirty="0" err="1" smtClean="0"/>
              <a:t>or</a:t>
            </a:r>
            <a:r>
              <a:rPr lang="de-DE" dirty="0" smtClean="0"/>
              <a:t>  </a:t>
            </a:r>
            <a:r>
              <a:rPr lang="de-DE" dirty="0" err="1" smtClean="0"/>
              <a:t>transferred</a:t>
            </a:r>
            <a:r>
              <a:rPr lang="de-DE" dirty="0" smtClean="0"/>
              <a:t> via Ethernet/IP </a:t>
            </a:r>
            <a:r>
              <a:rPr lang="de-DE" dirty="0" err="1"/>
              <a:t>to</a:t>
            </a:r>
            <a:r>
              <a:rPr lang="de-DE" dirty="0"/>
              <a:t> </a:t>
            </a:r>
            <a:r>
              <a:rPr lang="de-DE" dirty="0" err="1"/>
              <a:t>the</a:t>
            </a:r>
            <a:r>
              <a:rPr lang="de-DE" dirty="0"/>
              <a:t> </a:t>
            </a:r>
            <a:r>
              <a:rPr lang="de-DE" dirty="0" smtClean="0"/>
              <a:t>NC </a:t>
            </a:r>
            <a:r>
              <a:rPr lang="de-DE" dirty="0" err="1" smtClean="0"/>
              <a:t>for</a:t>
            </a:r>
            <a:r>
              <a:rPr lang="de-DE" dirty="0" smtClean="0"/>
              <a:t> </a:t>
            </a:r>
            <a:r>
              <a:rPr lang="de-DE" dirty="0" err="1" smtClean="0"/>
              <a:t>coordinated</a:t>
            </a:r>
            <a:r>
              <a:rPr lang="de-DE" dirty="0" smtClean="0"/>
              <a:t> </a:t>
            </a:r>
            <a:r>
              <a:rPr lang="de-DE" dirty="0" err="1" smtClean="0"/>
              <a:t>transmission</a:t>
            </a:r>
            <a:endParaRPr lang="de-DE" dirty="0" smtClean="0"/>
          </a:p>
          <a:p>
            <a:pPr marL="800100" lvl="1" indent="-342900">
              <a:spcBef>
                <a:spcPts val="800"/>
              </a:spcBef>
              <a:buFont typeface="Arial" pitchFamily="34" charset="0"/>
              <a:buChar char="•"/>
            </a:pPr>
            <a:endParaRPr lang="de-DE" sz="800" dirty="0"/>
          </a:p>
          <a:p>
            <a:pPr marL="342900" indent="-342900">
              <a:spcBef>
                <a:spcPts val="600"/>
              </a:spcBef>
              <a:buClr>
                <a:schemeClr val="accent6"/>
              </a:buClr>
              <a:buFont typeface="Wingdings" pitchFamily="2" charset="2"/>
              <a:buChar char="§"/>
            </a:pPr>
            <a:r>
              <a:rPr lang="de-DE" sz="2000" dirty="0"/>
              <a:t>C</a:t>
            </a:r>
            <a:r>
              <a:rPr lang="de-DE" sz="2000" dirty="0" smtClean="0"/>
              <a:t>hannels </a:t>
            </a:r>
            <a:r>
              <a:rPr lang="de-DE" sz="2000" dirty="0" err="1" smtClean="0"/>
              <a:t>state</a:t>
            </a:r>
            <a:r>
              <a:rPr lang="de-DE" sz="2000" dirty="0" smtClean="0"/>
              <a:t> </a:t>
            </a:r>
            <a:r>
              <a:rPr lang="de-DE" sz="2000" dirty="0" err="1" smtClean="0"/>
              <a:t>information</a:t>
            </a:r>
            <a:r>
              <a:rPr lang="de-DE" sz="2000" dirty="0" smtClean="0"/>
              <a:t> </a:t>
            </a:r>
            <a:r>
              <a:rPr lang="de-DE" sz="2000" dirty="0" smtClean="0"/>
              <a:t>(CSI) </a:t>
            </a:r>
            <a:r>
              <a:rPr lang="de-DE" sz="2000" dirty="0" err="1" smtClean="0"/>
              <a:t>for</a:t>
            </a:r>
            <a:r>
              <a:rPr lang="de-DE" sz="2000" dirty="0" smtClean="0"/>
              <a:t> </a:t>
            </a:r>
            <a:r>
              <a:rPr lang="de-DE" sz="2000" dirty="0" err="1" smtClean="0"/>
              <a:t>the</a:t>
            </a:r>
            <a:r>
              <a:rPr lang="de-DE" sz="2000" dirty="0" smtClean="0"/>
              <a:t> </a:t>
            </a:r>
            <a:r>
              <a:rPr lang="de-DE" sz="2000" dirty="0" err="1" smtClean="0"/>
              <a:t>strongest</a:t>
            </a:r>
            <a:r>
              <a:rPr lang="de-DE" sz="2000" dirty="0" smtClean="0"/>
              <a:t> </a:t>
            </a:r>
            <a:r>
              <a:rPr lang="de-DE" sz="2000" dirty="0" err="1"/>
              <a:t>cells</a:t>
            </a:r>
            <a:r>
              <a:rPr lang="de-DE" sz="2000" dirty="0"/>
              <a:t> </a:t>
            </a:r>
            <a:endParaRPr lang="de-DE" sz="2000" dirty="0" smtClean="0"/>
          </a:p>
          <a:p>
            <a:pPr marL="541338" lvl="1" indent="-180975">
              <a:spcBef>
                <a:spcPts val="600"/>
              </a:spcBef>
              <a:buFont typeface="Arial" pitchFamily="34" charset="0"/>
              <a:buChar char="•"/>
            </a:pPr>
            <a:r>
              <a:rPr lang="de-DE" dirty="0" err="1"/>
              <a:t>b</a:t>
            </a:r>
            <a:r>
              <a:rPr lang="de-DE" dirty="0" err="1" smtClean="0"/>
              <a:t>ased</a:t>
            </a:r>
            <a:r>
              <a:rPr lang="de-DE" dirty="0" smtClean="0"/>
              <a:t> on CRS: </a:t>
            </a:r>
            <a:r>
              <a:rPr lang="de-DE" dirty="0" err="1" smtClean="0"/>
              <a:t>only</a:t>
            </a:r>
            <a:r>
              <a:rPr lang="de-DE" dirty="0" smtClean="0"/>
              <a:t> </a:t>
            </a:r>
            <a:r>
              <a:rPr lang="de-DE" dirty="0" err="1" smtClean="0"/>
              <a:t>used</a:t>
            </a:r>
            <a:r>
              <a:rPr lang="de-DE" dirty="0" smtClean="0"/>
              <a:t> </a:t>
            </a:r>
            <a:r>
              <a:rPr lang="de-DE" dirty="0" err="1" smtClean="0"/>
              <a:t>for</a:t>
            </a:r>
            <a:r>
              <a:rPr lang="de-DE" dirty="0" smtClean="0"/>
              <a:t> </a:t>
            </a:r>
            <a:r>
              <a:rPr lang="de-DE" dirty="0" err="1" smtClean="0"/>
              <a:t>coordinated</a:t>
            </a:r>
            <a:r>
              <a:rPr lang="de-DE" dirty="0" smtClean="0"/>
              <a:t> </a:t>
            </a:r>
            <a:r>
              <a:rPr lang="de-DE" dirty="0" err="1" smtClean="0"/>
              <a:t>transmission</a:t>
            </a:r>
            <a:endParaRPr lang="de-DE" dirty="0" smtClean="0"/>
          </a:p>
          <a:p>
            <a:pPr marL="541338" lvl="1" indent="-180975">
              <a:spcBef>
                <a:spcPts val="600"/>
              </a:spcBef>
              <a:buFont typeface="Arial" pitchFamily="34" charset="0"/>
              <a:buChar char="•"/>
            </a:pPr>
            <a:r>
              <a:rPr lang="de-DE" dirty="0" err="1" smtClean="0"/>
              <a:t>wireless</a:t>
            </a:r>
            <a:r>
              <a:rPr lang="de-DE" dirty="0" smtClean="0"/>
              <a:t> </a:t>
            </a:r>
            <a:r>
              <a:rPr lang="de-DE" dirty="0" err="1" smtClean="0"/>
              <a:t>transmission</a:t>
            </a:r>
            <a:r>
              <a:rPr lang="de-DE" dirty="0" smtClean="0"/>
              <a:t> of </a:t>
            </a:r>
            <a:r>
              <a:rPr lang="de-DE" dirty="0" err="1" smtClean="0"/>
              <a:t>feedback</a:t>
            </a:r>
            <a:r>
              <a:rPr lang="de-DE" dirty="0" smtClean="0"/>
              <a:t> </a:t>
            </a:r>
            <a:r>
              <a:rPr lang="de-DE" dirty="0" err="1" smtClean="0"/>
              <a:t>channel</a:t>
            </a:r>
            <a:r>
              <a:rPr lang="de-DE" dirty="0" smtClean="0"/>
              <a:t> </a:t>
            </a:r>
            <a:r>
              <a:rPr lang="de-DE" dirty="0" err="1" smtClean="0"/>
              <a:t>is</a:t>
            </a:r>
            <a:r>
              <a:rPr lang="de-DE" dirty="0" smtClean="0"/>
              <a:t> orthogonal </a:t>
            </a:r>
            <a:r>
              <a:rPr lang="de-DE" dirty="0" err="1" smtClean="0"/>
              <a:t>to</a:t>
            </a:r>
            <a:r>
              <a:rPr lang="de-DE" dirty="0" smtClean="0"/>
              <a:t> </a:t>
            </a:r>
            <a:r>
              <a:rPr lang="de-DE" dirty="0" err="1" smtClean="0"/>
              <a:t>other</a:t>
            </a:r>
            <a:r>
              <a:rPr lang="de-DE" dirty="0" smtClean="0"/>
              <a:t> </a:t>
            </a:r>
            <a:r>
              <a:rPr lang="de-DE" dirty="0" err="1" smtClean="0"/>
              <a:t>cells</a:t>
            </a:r>
            <a:endParaRPr lang="de-DE" dirty="0" smtClean="0"/>
          </a:p>
          <a:p>
            <a:pPr marL="541338" lvl="1" indent="-180975">
              <a:spcBef>
                <a:spcPts val="600"/>
              </a:spcBef>
              <a:buFont typeface="Arial" pitchFamily="34" charset="0"/>
              <a:buChar char="•"/>
            </a:pPr>
            <a:r>
              <a:rPr lang="de-DE" dirty="0" err="1" smtClean="0"/>
              <a:t>feedback</a:t>
            </a:r>
            <a:r>
              <a:rPr lang="de-DE" dirty="0" smtClean="0"/>
              <a:t> </a:t>
            </a:r>
            <a:r>
              <a:rPr lang="de-DE" dirty="0" err="1" smtClean="0"/>
              <a:t>is</a:t>
            </a:r>
            <a:r>
              <a:rPr lang="de-DE" dirty="0" smtClean="0"/>
              <a:t> </a:t>
            </a:r>
            <a:r>
              <a:rPr lang="de-DE" dirty="0" err="1" smtClean="0"/>
              <a:t>passed</a:t>
            </a:r>
            <a:r>
              <a:rPr lang="de-DE" dirty="0" smtClean="0"/>
              <a:t> via </a:t>
            </a:r>
            <a:r>
              <a:rPr lang="de-DE" dirty="0" err="1" smtClean="0"/>
              <a:t>fixed</a:t>
            </a:r>
            <a:r>
              <a:rPr lang="de-DE" dirty="0" smtClean="0"/>
              <a:t> Ethernet/IP link </a:t>
            </a:r>
            <a:r>
              <a:rPr lang="de-DE" dirty="0" err="1" smtClean="0"/>
              <a:t>to</a:t>
            </a:r>
            <a:r>
              <a:rPr lang="de-DE" dirty="0" smtClean="0"/>
              <a:t> NC</a:t>
            </a:r>
          </a:p>
        </p:txBody>
      </p:sp>
    </p:spTree>
    <p:extLst>
      <p:ext uri="{BB962C8B-B14F-4D97-AF65-F5344CB8AC3E}">
        <p14:creationId xmlns:p14="http://schemas.microsoft.com/office/powerpoint/2010/main" val="9072405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0254" y="780336"/>
            <a:ext cx="8229600" cy="1143000"/>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ＭＳ Ｐゴシック" charset="0"/>
              </a:defRPr>
            </a:lvl1pPr>
            <a:lvl2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2pPr>
            <a:lvl3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3pPr>
            <a:lvl4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4pPr>
            <a:lvl5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5pPr>
            <a:lvl6pPr marL="457200" algn="ctr" rtl="0" eaLnBrk="1" fontAlgn="base" hangingPunct="1">
              <a:spcBef>
                <a:spcPct val="0"/>
              </a:spcBef>
              <a:spcAft>
                <a:spcPct val="0"/>
              </a:spcAft>
              <a:defRPr sz="3600">
                <a:solidFill>
                  <a:schemeClr val="tx2"/>
                </a:solidFill>
                <a:latin typeface="Times New Roman" charset="0"/>
                <a:ea typeface="ＭＳ Ｐゴシック" charset="0"/>
              </a:defRPr>
            </a:lvl6pPr>
            <a:lvl7pPr marL="914400" algn="ctr" rtl="0" eaLnBrk="1" fontAlgn="base" hangingPunct="1">
              <a:spcBef>
                <a:spcPct val="0"/>
              </a:spcBef>
              <a:spcAft>
                <a:spcPct val="0"/>
              </a:spcAft>
              <a:defRPr sz="3600">
                <a:solidFill>
                  <a:schemeClr val="tx2"/>
                </a:solidFill>
                <a:latin typeface="Times New Roman" charset="0"/>
                <a:ea typeface="ＭＳ Ｐゴシック" charset="0"/>
              </a:defRPr>
            </a:lvl7pPr>
            <a:lvl8pPr marL="1371600" algn="ctr" rtl="0" eaLnBrk="1" fontAlgn="base" hangingPunct="1">
              <a:spcBef>
                <a:spcPct val="0"/>
              </a:spcBef>
              <a:spcAft>
                <a:spcPct val="0"/>
              </a:spcAft>
              <a:defRPr sz="3600">
                <a:solidFill>
                  <a:schemeClr val="tx2"/>
                </a:solidFill>
                <a:latin typeface="Times New Roman" charset="0"/>
                <a:ea typeface="ＭＳ Ｐゴシック" charset="0"/>
              </a:defRPr>
            </a:lvl8pPr>
            <a:lvl9pPr marL="1828800" algn="ctr" rtl="0" eaLnBrk="1" fontAlgn="base" hangingPunct="1">
              <a:spcBef>
                <a:spcPct val="0"/>
              </a:spcBef>
              <a:spcAft>
                <a:spcPct val="0"/>
              </a:spcAft>
              <a:defRPr sz="3600">
                <a:solidFill>
                  <a:schemeClr val="tx2"/>
                </a:solidFill>
                <a:latin typeface="Times New Roman" charset="0"/>
                <a:ea typeface="ＭＳ Ｐゴシック" charset="0"/>
              </a:defRPr>
            </a:lvl9pPr>
          </a:lstStyle>
          <a:p>
            <a:r>
              <a:rPr lang="en-GB" sz="2800" kern="0" dirty="0" smtClean="0"/>
              <a:t>Introduction</a:t>
            </a:r>
            <a:endParaRPr lang="en-GB" sz="2800" kern="0" dirty="0"/>
          </a:p>
        </p:txBody>
      </p:sp>
      <p:sp>
        <p:nvSpPr>
          <p:cNvPr id="3" name="Content Placeholder 1"/>
          <p:cNvSpPr txBox="1">
            <a:spLocks/>
          </p:cNvSpPr>
          <p:nvPr/>
        </p:nvSpPr>
        <p:spPr>
          <a:xfrm>
            <a:off x="395537" y="1432825"/>
            <a:ext cx="8640960" cy="4516455"/>
          </a:xfrm>
          <a:prstGeom prst="rect">
            <a:avLst/>
          </a:prstGeom>
        </p:spPr>
        <p:txBody>
          <a:bodyPr/>
          <a:lstStyle>
            <a:lvl1pPr marL="287338" indent="-287338" algn="l" rtl="0" eaLnBrk="1" fontAlgn="base" hangingPunct="1">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1" fontAlgn="base" hangingPunct="1">
              <a:spcBef>
                <a:spcPts val="600"/>
              </a:spcBef>
              <a:spcAft>
                <a:spcPct val="0"/>
              </a:spcAft>
              <a:buClr>
                <a:srgbClr val="6D6E71"/>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kern="1200">
                <a:solidFill>
                  <a:srgbClr val="262626"/>
                </a:solidFill>
                <a:latin typeface="Arial" pitchFamily="34" charset="0"/>
                <a:ea typeface="+mn-ea"/>
                <a:cs typeface="+mn-cs"/>
              </a:defRPr>
            </a:lvl3pPr>
            <a:lvl4pPr marL="627063" marR="0" indent="-177800" algn="ctr"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lang="de-DE" sz="2000" kern="1200">
                <a:solidFill>
                  <a:srgbClr val="262626"/>
                </a:solidFill>
                <a:latin typeface="+mn-lt"/>
                <a:ea typeface="+mn-ea"/>
                <a:cs typeface="+mn-cs"/>
              </a:defRPr>
            </a:lvl4pPr>
            <a:lvl5pPr marL="627063" indent="176213" algn="l" rtl="0" eaLnBrk="1" fontAlgn="base" hangingPunct="1">
              <a:spcBef>
                <a:spcPts val="600"/>
              </a:spcBef>
              <a:spcAft>
                <a:spcPct val="0"/>
              </a:spcAft>
              <a:buClr>
                <a:srgbClr val="6D6E71"/>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spcBef>
                <a:spcPts val="300"/>
              </a:spcBef>
              <a:buClr>
                <a:srgbClr val="00B0F0"/>
              </a:buClr>
              <a:buFont typeface="Wingdings" pitchFamily="2" charset="2"/>
              <a:buChar char="§"/>
            </a:pPr>
            <a:r>
              <a:rPr lang="en-US" b="0" dirty="0" smtClean="0"/>
              <a:t>TG7r1 released </a:t>
            </a:r>
            <a:r>
              <a:rPr lang="en-US" b="0" dirty="0" err="1" smtClean="0"/>
              <a:t>CfP</a:t>
            </a:r>
            <a:r>
              <a:rPr lang="en-US" b="0" dirty="0" smtClean="0"/>
              <a:t> during the Meeting in Bangkok.</a:t>
            </a:r>
            <a:endParaRPr lang="en-US" b="0" dirty="0" smtClean="0"/>
          </a:p>
          <a:p>
            <a:pPr marL="342900" indent="-342900">
              <a:spcBef>
                <a:spcPts val="300"/>
              </a:spcBef>
              <a:buClr>
                <a:srgbClr val="00B0F0"/>
              </a:buClr>
              <a:buFont typeface="Wingdings" pitchFamily="2" charset="2"/>
              <a:buChar char="§"/>
            </a:pPr>
            <a:endParaRPr lang="en-US" sz="800" b="0" dirty="0" smtClean="0"/>
          </a:p>
          <a:p>
            <a:pPr marL="342900" indent="-342900">
              <a:spcBef>
                <a:spcPts val="300"/>
              </a:spcBef>
              <a:buClr>
                <a:srgbClr val="00B0F0"/>
              </a:buClr>
              <a:buFont typeface="Wingdings" pitchFamily="2" charset="2"/>
              <a:buChar char="§"/>
            </a:pPr>
            <a:r>
              <a:rPr lang="en-US" b="0" dirty="0" err="1" smtClean="0"/>
              <a:t>Fraunhofer</a:t>
            </a:r>
            <a:r>
              <a:rPr lang="en-US" b="0" dirty="0" smtClean="0"/>
              <a:t> presented </a:t>
            </a:r>
            <a:r>
              <a:rPr lang="en-US" b="0" dirty="0"/>
              <a:t>a </a:t>
            </a:r>
            <a:r>
              <a:rPr lang="en-US" b="0" dirty="0" smtClean="0"/>
              <a:t>text proposal with initial simulation results before the deadline, see d</a:t>
            </a:r>
            <a:r>
              <a:rPr lang="en-US" b="0" dirty="0" smtClean="0"/>
              <a:t>ocument number </a:t>
            </a:r>
            <a:r>
              <a:rPr lang="de-DE" dirty="0" smtClean="0"/>
              <a:t>15-16-0016-00-007a.</a:t>
            </a:r>
            <a:endParaRPr lang="en-US" b="0" dirty="0" smtClean="0"/>
          </a:p>
          <a:p>
            <a:pPr marL="342900" indent="-342900">
              <a:spcBef>
                <a:spcPts val="300"/>
              </a:spcBef>
              <a:buClr>
                <a:srgbClr val="00B0F0"/>
              </a:buClr>
              <a:buFont typeface="Wingdings" pitchFamily="2" charset="2"/>
              <a:buChar char="§"/>
            </a:pPr>
            <a:endParaRPr lang="en-US" sz="800" b="0" dirty="0" smtClean="0"/>
          </a:p>
          <a:p>
            <a:pPr marL="342900" indent="-342900">
              <a:spcBef>
                <a:spcPts val="300"/>
              </a:spcBef>
              <a:buClr>
                <a:srgbClr val="00B0F0"/>
              </a:buClr>
              <a:buFont typeface="Wingdings" pitchFamily="2" charset="2"/>
              <a:buChar char="§"/>
            </a:pPr>
            <a:r>
              <a:rPr lang="en-US" b="0" dirty="0" err="1" smtClean="0"/>
              <a:t>Fraunhofer</a:t>
            </a:r>
            <a:r>
              <a:rPr lang="en-US" b="0" dirty="0" smtClean="0"/>
              <a:t> is pleased to presents the </a:t>
            </a:r>
            <a:r>
              <a:rPr lang="en-US" b="0" dirty="0"/>
              <a:t>full </a:t>
            </a:r>
            <a:r>
              <a:rPr lang="en-US" b="0" dirty="0" smtClean="0"/>
              <a:t>proposal, being supported by other parties.</a:t>
            </a:r>
          </a:p>
          <a:p>
            <a:pPr marL="342900" indent="-342900">
              <a:spcBef>
                <a:spcPts val="300"/>
              </a:spcBef>
              <a:buClr>
                <a:srgbClr val="00B0F0"/>
              </a:buClr>
              <a:buFont typeface="Wingdings" pitchFamily="2" charset="2"/>
              <a:buChar char="§"/>
            </a:pPr>
            <a:endParaRPr lang="en-US" sz="800" b="0" dirty="0" smtClean="0"/>
          </a:p>
          <a:p>
            <a:pPr marL="342900" indent="-342900">
              <a:spcBef>
                <a:spcPts val="300"/>
              </a:spcBef>
              <a:buClr>
                <a:srgbClr val="00B0F0"/>
              </a:buClr>
              <a:buFont typeface="Wingdings" pitchFamily="2" charset="2"/>
              <a:buChar char="§"/>
            </a:pPr>
            <a:r>
              <a:rPr lang="en-US" b="0" dirty="0" smtClean="0">
                <a:solidFill>
                  <a:schemeClr val="tx1"/>
                </a:solidFill>
              </a:rPr>
              <a:t>This proposal </a:t>
            </a:r>
            <a:r>
              <a:rPr lang="en-US" b="0" dirty="0" smtClean="0">
                <a:solidFill>
                  <a:schemeClr val="tx1"/>
                </a:solidFill>
              </a:rPr>
              <a:t>covers PHY and MAC in </a:t>
            </a:r>
            <a:r>
              <a:rPr lang="en-US" b="0" i="1" dirty="0" smtClean="0">
                <a:solidFill>
                  <a:schemeClr val="tx1"/>
                </a:solidFill>
              </a:rPr>
              <a:t>High-speed PD Communications</a:t>
            </a:r>
            <a:r>
              <a:rPr lang="en-US" b="0" dirty="0" smtClean="0">
                <a:solidFill>
                  <a:schemeClr val="tx1"/>
                </a:solidFill>
              </a:rPr>
              <a:t> for different network topologies.</a:t>
            </a:r>
          </a:p>
          <a:p>
            <a:pPr marL="342900" indent="-342900">
              <a:spcBef>
                <a:spcPts val="300"/>
              </a:spcBef>
              <a:buClr>
                <a:srgbClr val="00B0F0"/>
              </a:buClr>
              <a:buFont typeface="Wingdings" pitchFamily="2" charset="2"/>
              <a:buChar char="§"/>
            </a:pPr>
            <a:endParaRPr lang="en-US" sz="800" b="0" dirty="0" smtClean="0">
              <a:solidFill>
                <a:schemeClr val="tx1"/>
              </a:solidFill>
            </a:endParaRPr>
          </a:p>
          <a:p>
            <a:pPr marL="342900" indent="-342900">
              <a:spcBef>
                <a:spcPts val="300"/>
              </a:spcBef>
              <a:buClr>
                <a:srgbClr val="00B0F0"/>
              </a:buClr>
              <a:buFont typeface="Wingdings" pitchFamily="2" charset="2"/>
              <a:buChar char="§"/>
            </a:pPr>
            <a:r>
              <a:rPr lang="en-US" b="0" dirty="0" smtClean="0">
                <a:solidFill>
                  <a:schemeClr val="tx1"/>
                </a:solidFill>
              </a:rPr>
              <a:t>Performance is evaluated against the channel model used in TG7r1.</a:t>
            </a:r>
          </a:p>
          <a:p>
            <a:pPr marL="342900" indent="-342900">
              <a:spcBef>
                <a:spcPts val="300"/>
              </a:spcBef>
              <a:buClr>
                <a:srgbClr val="00B0F0"/>
              </a:buClr>
              <a:buFont typeface="Wingdings" pitchFamily="2" charset="2"/>
              <a:buChar char="§"/>
            </a:pPr>
            <a:endParaRPr lang="en-US" sz="800" b="0" dirty="0" smtClean="0">
              <a:solidFill>
                <a:schemeClr val="tx1"/>
              </a:solidFill>
            </a:endParaRPr>
          </a:p>
          <a:p>
            <a:pPr marL="342900" indent="-342900">
              <a:spcBef>
                <a:spcPts val="300"/>
              </a:spcBef>
              <a:buClr>
                <a:srgbClr val="00B0F0"/>
              </a:buClr>
              <a:buFont typeface="Wingdings" pitchFamily="2" charset="2"/>
              <a:buChar char="§"/>
            </a:pPr>
            <a:r>
              <a:rPr lang="en-US" b="0" dirty="0" smtClean="0">
                <a:solidFill>
                  <a:schemeClr val="tx1"/>
                </a:solidFill>
              </a:rPr>
              <a:t>Future submissions will add more details.</a:t>
            </a:r>
            <a:endParaRPr lang="en-US" b="0" dirty="0" smtClean="0"/>
          </a:p>
          <a:p>
            <a:pPr marL="342900" indent="-342900">
              <a:spcBef>
                <a:spcPts val="300"/>
              </a:spcBef>
              <a:buClr>
                <a:srgbClr val="00B0F0"/>
              </a:buClr>
              <a:buFont typeface="Wingdings" pitchFamily="2" charset="2"/>
              <a:buChar char="§"/>
            </a:pPr>
            <a:endParaRPr lang="en-US" sz="800" b="0" dirty="0" smtClean="0"/>
          </a:p>
          <a:p>
            <a:pPr marL="342900" indent="-342900">
              <a:spcBef>
                <a:spcPts val="300"/>
              </a:spcBef>
              <a:buClr>
                <a:srgbClr val="00B0F0"/>
              </a:buClr>
              <a:buFont typeface="Wingdings" pitchFamily="2" charset="2"/>
              <a:buChar char="§"/>
            </a:pPr>
            <a:endParaRPr lang="en-US" b="0" dirty="0" smtClean="0"/>
          </a:p>
        </p:txBody>
      </p:sp>
    </p:spTree>
    <p:extLst>
      <p:ext uri="{BB962C8B-B14F-4D97-AF65-F5344CB8AC3E}">
        <p14:creationId xmlns:p14="http://schemas.microsoft.com/office/powerpoint/2010/main" val="20002330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0254" y="780336"/>
            <a:ext cx="8229600" cy="1143000"/>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ＭＳ Ｐゴシック" charset="0"/>
              </a:defRPr>
            </a:lvl1pPr>
            <a:lvl2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2pPr>
            <a:lvl3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3pPr>
            <a:lvl4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4pPr>
            <a:lvl5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5pPr>
            <a:lvl6pPr marL="457200" algn="ctr" rtl="0" eaLnBrk="1" fontAlgn="base" hangingPunct="1">
              <a:spcBef>
                <a:spcPct val="0"/>
              </a:spcBef>
              <a:spcAft>
                <a:spcPct val="0"/>
              </a:spcAft>
              <a:defRPr sz="3600">
                <a:solidFill>
                  <a:schemeClr val="tx2"/>
                </a:solidFill>
                <a:latin typeface="Times New Roman" charset="0"/>
                <a:ea typeface="ＭＳ Ｐゴシック" charset="0"/>
              </a:defRPr>
            </a:lvl6pPr>
            <a:lvl7pPr marL="914400" algn="ctr" rtl="0" eaLnBrk="1" fontAlgn="base" hangingPunct="1">
              <a:spcBef>
                <a:spcPct val="0"/>
              </a:spcBef>
              <a:spcAft>
                <a:spcPct val="0"/>
              </a:spcAft>
              <a:defRPr sz="3600">
                <a:solidFill>
                  <a:schemeClr val="tx2"/>
                </a:solidFill>
                <a:latin typeface="Times New Roman" charset="0"/>
                <a:ea typeface="ＭＳ Ｐゴシック" charset="0"/>
              </a:defRPr>
            </a:lvl7pPr>
            <a:lvl8pPr marL="1371600" algn="ctr" rtl="0" eaLnBrk="1" fontAlgn="base" hangingPunct="1">
              <a:spcBef>
                <a:spcPct val="0"/>
              </a:spcBef>
              <a:spcAft>
                <a:spcPct val="0"/>
              </a:spcAft>
              <a:defRPr sz="3600">
                <a:solidFill>
                  <a:schemeClr val="tx2"/>
                </a:solidFill>
                <a:latin typeface="Times New Roman" charset="0"/>
                <a:ea typeface="ＭＳ Ｐゴシック" charset="0"/>
              </a:defRPr>
            </a:lvl8pPr>
            <a:lvl9pPr marL="1828800" algn="ctr" rtl="0" eaLnBrk="1" fontAlgn="base" hangingPunct="1">
              <a:spcBef>
                <a:spcPct val="0"/>
              </a:spcBef>
              <a:spcAft>
                <a:spcPct val="0"/>
              </a:spcAft>
              <a:defRPr sz="3600">
                <a:solidFill>
                  <a:schemeClr val="tx2"/>
                </a:solidFill>
                <a:latin typeface="Times New Roman" charset="0"/>
                <a:ea typeface="ＭＳ Ｐゴシック" charset="0"/>
              </a:defRPr>
            </a:lvl9pPr>
          </a:lstStyle>
          <a:p>
            <a:r>
              <a:rPr lang="en-GB" sz="2800" kern="0" dirty="0" smtClean="0"/>
              <a:t>Performance Evaluation</a:t>
            </a:r>
            <a:endParaRPr lang="en-GB" sz="2800" kern="0" dirty="0"/>
          </a:p>
        </p:txBody>
      </p:sp>
      <p:sp>
        <p:nvSpPr>
          <p:cNvPr id="7" name="Content Placeholder 1"/>
          <p:cNvSpPr txBox="1">
            <a:spLocks/>
          </p:cNvSpPr>
          <p:nvPr/>
        </p:nvSpPr>
        <p:spPr>
          <a:xfrm>
            <a:off x="250254" y="1360817"/>
            <a:ext cx="8893746" cy="4516455"/>
          </a:xfrm>
          <a:prstGeom prst="rect">
            <a:avLst/>
          </a:prstGeom>
        </p:spPr>
        <p:txBody>
          <a:bodyPr/>
          <a:lstStyle>
            <a:lvl1pPr marL="287338" indent="-287338" algn="l" rtl="0" eaLnBrk="1" fontAlgn="base" hangingPunct="1">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1" fontAlgn="base" hangingPunct="1">
              <a:spcBef>
                <a:spcPts val="600"/>
              </a:spcBef>
              <a:spcAft>
                <a:spcPct val="0"/>
              </a:spcAft>
              <a:buClr>
                <a:srgbClr val="6D6E71"/>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kern="1200">
                <a:solidFill>
                  <a:srgbClr val="262626"/>
                </a:solidFill>
                <a:latin typeface="Arial" pitchFamily="34" charset="0"/>
                <a:ea typeface="+mn-ea"/>
                <a:cs typeface="+mn-cs"/>
              </a:defRPr>
            </a:lvl3pPr>
            <a:lvl4pPr marL="627063" marR="0" indent="-177800" algn="ctr"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lang="de-DE" sz="2000" kern="1200">
                <a:solidFill>
                  <a:srgbClr val="262626"/>
                </a:solidFill>
                <a:latin typeface="+mn-lt"/>
                <a:ea typeface="+mn-ea"/>
                <a:cs typeface="+mn-cs"/>
              </a:defRPr>
            </a:lvl4pPr>
            <a:lvl5pPr marL="627063" indent="176213" algn="l" rtl="0" eaLnBrk="1" fontAlgn="base" hangingPunct="1">
              <a:spcBef>
                <a:spcPts val="600"/>
              </a:spcBef>
              <a:spcAft>
                <a:spcPct val="0"/>
              </a:spcAft>
              <a:buClr>
                <a:srgbClr val="6D6E71"/>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spcBef>
                <a:spcPts val="300"/>
              </a:spcBef>
              <a:buClr>
                <a:srgbClr val="00B0F0"/>
              </a:buClr>
              <a:buFont typeface="Wingdings" pitchFamily="2" charset="2"/>
              <a:buChar char="§"/>
            </a:pPr>
            <a:endParaRPr lang="de-DE" b="0" dirty="0"/>
          </a:p>
          <a:p>
            <a:pPr marL="342900" indent="-342900">
              <a:spcBef>
                <a:spcPts val="300"/>
              </a:spcBef>
              <a:buClr>
                <a:srgbClr val="00B0F0"/>
              </a:buClr>
              <a:buFont typeface="Wingdings" pitchFamily="2" charset="2"/>
              <a:buChar char="§"/>
            </a:pPr>
            <a:endParaRPr lang="en-US" b="0" dirty="0" smtClean="0"/>
          </a:p>
        </p:txBody>
      </p:sp>
      <p:sp>
        <p:nvSpPr>
          <p:cNvPr id="8" name="Content Placeholder 1"/>
          <p:cNvSpPr txBox="1">
            <a:spLocks/>
          </p:cNvSpPr>
          <p:nvPr/>
        </p:nvSpPr>
        <p:spPr>
          <a:xfrm>
            <a:off x="250254" y="1268760"/>
            <a:ext cx="8767353" cy="3176736"/>
          </a:xfrm>
          <a:prstGeom prst="rect">
            <a:avLst/>
          </a:prstGeom>
        </p:spPr>
        <p:txBody>
          <a:bodyPr/>
          <a:lstStyle>
            <a:lvl1pPr marL="287338" indent="-287338" algn="l" rtl="0" eaLnBrk="1" fontAlgn="base" hangingPunct="1">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1" fontAlgn="base" hangingPunct="1">
              <a:spcBef>
                <a:spcPts val="600"/>
              </a:spcBef>
              <a:spcAft>
                <a:spcPct val="0"/>
              </a:spcAft>
              <a:buClr>
                <a:srgbClr val="6D6E71"/>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kern="1200">
                <a:solidFill>
                  <a:srgbClr val="262626"/>
                </a:solidFill>
                <a:latin typeface="Arial" pitchFamily="34" charset="0"/>
                <a:ea typeface="+mn-ea"/>
                <a:cs typeface="+mn-cs"/>
              </a:defRPr>
            </a:lvl3pPr>
            <a:lvl4pPr marL="627063" marR="0" indent="-177800" algn="ctr"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lang="de-DE" sz="2000" kern="1200">
                <a:solidFill>
                  <a:srgbClr val="262626"/>
                </a:solidFill>
                <a:latin typeface="+mn-lt"/>
                <a:ea typeface="+mn-ea"/>
                <a:cs typeface="+mn-cs"/>
              </a:defRPr>
            </a:lvl4pPr>
            <a:lvl5pPr marL="627063" indent="176213" algn="l" rtl="0" eaLnBrk="1" fontAlgn="base" hangingPunct="1">
              <a:spcBef>
                <a:spcPts val="600"/>
              </a:spcBef>
              <a:spcAft>
                <a:spcPct val="0"/>
              </a:spcAft>
              <a:buClr>
                <a:srgbClr val="6D6E71"/>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6088" indent="-342900">
              <a:buClr>
                <a:schemeClr val="accent6"/>
              </a:buClr>
              <a:buFont typeface="Wingdings" pitchFamily="2" charset="2"/>
              <a:buChar char="§"/>
            </a:pPr>
            <a:r>
              <a:rPr lang="en-US" dirty="0" smtClean="0"/>
              <a:t>Simulation framework</a:t>
            </a:r>
          </a:p>
          <a:p>
            <a:pPr marL="438150" lvl="1" indent="-342900">
              <a:buClr>
                <a:schemeClr val="accent6"/>
              </a:buClr>
              <a:buFont typeface="Wingdings" pitchFamily="2" charset="2"/>
              <a:buChar char="§"/>
            </a:pPr>
            <a:r>
              <a:rPr lang="en-US" dirty="0" smtClean="0"/>
              <a:t>New modular simulator has been set up.</a:t>
            </a:r>
            <a:endParaRPr lang="en-US" b="0" dirty="0" smtClean="0"/>
          </a:p>
          <a:p>
            <a:pPr marL="720725" lvl="2" indent="-269875">
              <a:buClr>
                <a:schemeClr val="accent6"/>
              </a:buClr>
              <a:buFont typeface="Symbol" pitchFamily="18" charset="2"/>
              <a:buChar char="-"/>
            </a:pPr>
            <a:r>
              <a:rPr lang="en-US" sz="1800" dirty="0" smtClean="0"/>
              <a:t>All channel </a:t>
            </a:r>
            <a:r>
              <a:rPr lang="en-US" sz="1800" dirty="0"/>
              <a:t>impulse responses (CIRs) </a:t>
            </a:r>
            <a:r>
              <a:rPr lang="en-US" sz="1800" dirty="0" smtClean="0"/>
              <a:t>in </a:t>
            </a:r>
            <a:r>
              <a:rPr lang="en-US" sz="1800" dirty="0"/>
              <a:t>the </a:t>
            </a:r>
            <a:r>
              <a:rPr lang="en-US" sz="1800" i="1" dirty="0"/>
              <a:t>TG7r1 CIRs Channel Model Document for High-rate PD Communications</a:t>
            </a:r>
            <a:r>
              <a:rPr lang="en-US" sz="1800" dirty="0"/>
              <a:t> [6] can be </a:t>
            </a:r>
            <a:r>
              <a:rPr lang="en-US" sz="1800" dirty="0" smtClean="0"/>
              <a:t>used. </a:t>
            </a:r>
          </a:p>
          <a:p>
            <a:pPr marL="720725" lvl="2" indent="-269875">
              <a:buClr>
                <a:schemeClr val="accent6"/>
              </a:buClr>
              <a:buFont typeface="Symbol" pitchFamily="18" charset="2"/>
              <a:buChar char="-"/>
            </a:pPr>
            <a:r>
              <a:rPr lang="en-US" sz="1800" i="1" dirty="0" smtClean="0"/>
              <a:t>Scenario </a:t>
            </a:r>
            <a:r>
              <a:rPr lang="en-US" sz="1800" i="1" dirty="0"/>
              <a:t>4 Manufacturing </a:t>
            </a:r>
            <a:r>
              <a:rPr lang="en-US" sz="1800" i="1" dirty="0" smtClean="0"/>
              <a:t>Cell </a:t>
            </a:r>
            <a:r>
              <a:rPr lang="en-US" sz="1800" dirty="0" smtClean="0"/>
              <a:t>is used as worst-case w.r.t. multi-paths</a:t>
            </a:r>
          </a:p>
          <a:p>
            <a:pPr marL="720725" lvl="2" indent="-269875">
              <a:buClr>
                <a:schemeClr val="accent6"/>
              </a:buClr>
              <a:buFont typeface="Symbol" pitchFamily="18" charset="2"/>
              <a:buChar char="-"/>
            </a:pPr>
            <a:r>
              <a:rPr lang="en-US" sz="1800" dirty="0" smtClean="0"/>
              <a:t>CIRs </a:t>
            </a:r>
            <a:r>
              <a:rPr lang="en-US" sz="1800" dirty="0"/>
              <a:t>in which all LEDs transmit simultaneously, and </a:t>
            </a:r>
            <a:r>
              <a:rPr lang="en-US" sz="1800" dirty="0" smtClean="0"/>
              <a:t>D1-D8 </a:t>
            </a:r>
            <a:r>
              <a:rPr lang="en-US" sz="1800" dirty="0"/>
              <a:t>at the Rx</a:t>
            </a:r>
            <a:endParaRPr lang="en-US" sz="1800" dirty="0" smtClean="0"/>
          </a:p>
          <a:p>
            <a:pPr marL="720725" lvl="2" indent="-269875">
              <a:buClr>
                <a:schemeClr val="accent6"/>
              </a:buClr>
              <a:buFont typeface="Symbol" pitchFamily="18" charset="2"/>
              <a:buChar char="-"/>
            </a:pPr>
            <a:endParaRPr lang="en-US" sz="1800" b="0" dirty="0" smtClean="0"/>
          </a:p>
        </p:txBody>
      </p:sp>
      <p:sp>
        <p:nvSpPr>
          <p:cNvPr id="3" name="Rectangle 1"/>
          <p:cNvSpPr>
            <a:spLocks noChangeArrowheads="1"/>
          </p:cNvSpPr>
          <p:nvPr/>
        </p:nvSpPr>
        <p:spPr bwMode="auto">
          <a:xfrm>
            <a:off x="3862388"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548" y="3472944"/>
            <a:ext cx="8053908" cy="2836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64749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p:nvPr/>
        </p:nvPicPr>
        <p:blipFill>
          <a:blip r:embed="rId2">
            <a:extLst>
              <a:ext uri="{28A0092B-C50C-407E-A947-70E740481C1C}">
                <a14:useLocalDpi xmlns:a14="http://schemas.microsoft.com/office/drawing/2010/main" val="0"/>
              </a:ext>
            </a:extLst>
          </a:blip>
          <a:stretch>
            <a:fillRect/>
          </a:stretch>
        </p:blipFill>
        <p:spPr bwMode="auto">
          <a:xfrm>
            <a:off x="2051720" y="2636912"/>
            <a:ext cx="5328592" cy="3816424"/>
          </a:xfrm>
          <a:prstGeom prst="rect">
            <a:avLst/>
          </a:prstGeom>
          <a:noFill/>
          <a:ln>
            <a:noFill/>
          </a:ln>
        </p:spPr>
      </p:pic>
      <p:sp>
        <p:nvSpPr>
          <p:cNvPr id="5" name="Title 1"/>
          <p:cNvSpPr txBox="1">
            <a:spLocks/>
          </p:cNvSpPr>
          <p:nvPr/>
        </p:nvSpPr>
        <p:spPr>
          <a:xfrm>
            <a:off x="250254" y="780336"/>
            <a:ext cx="8229600" cy="1143000"/>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ＭＳ Ｐゴシック" charset="0"/>
              </a:defRPr>
            </a:lvl1pPr>
            <a:lvl2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2pPr>
            <a:lvl3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3pPr>
            <a:lvl4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4pPr>
            <a:lvl5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5pPr>
            <a:lvl6pPr marL="457200" algn="ctr" rtl="0" eaLnBrk="1" fontAlgn="base" hangingPunct="1">
              <a:spcBef>
                <a:spcPct val="0"/>
              </a:spcBef>
              <a:spcAft>
                <a:spcPct val="0"/>
              </a:spcAft>
              <a:defRPr sz="3600">
                <a:solidFill>
                  <a:schemeClr val="tx2"/>
                </a:solidFill>
                <a:latin typeface="Times New Roman" charset="0"/>
                <a:ea typeface="ＭＳ Ｐゴシック" charset="0"/>
              </a:defRPr>
            </a:lvl6pPr>
            <a:lvl7pPr marL="914400" algn="ctr" rtl="0" eaLnBrk="1" fontAlgn="base" hangingPunct="1">
              <a:spcBef>
                <a:spcPct val="0"/>
              </a:spcBef>
              <a:spcAft>
                <a:spcPct val="0"/>
              </a:spcAft>
              <a:defRPr sz="3600">
                <a:solidFill>
                  <a:schemeClr val="tx2"/>
                </a:solidFill>
                <a:latin typeface="Times New Roman" charset="0"/>
                <a:ea typeface="ＭＳ Ｐゴシック" charset="0"/>
              </a:defRPr>
            </a:lvl7pPr>
            <a:lvl8pPr marL="1371600" algn="ctr" rtl="0" eaLnBrk="1" fontAlgn="base" hangingPunct="1">
              <a:spcBef>
                <a:spcPct val="0"/>
              </a:spcBef>
              <a:spcAft>
                <a:spcPct val="0"/>
              </a:spcAft>
              <a:defRPr sz="3600">
                <a:solidFill>
                  <a:schemeClr val="tx2"/>
                </a:solidFill>
                <a:latin typeface="Times New Roman" charset="0"/>
                <a:ea typeface="ＭＳ Ｐゴシック" charset="0"/>
              </a:defRPr>
            </a:lvl8pPr>
            <a:lvl9pPr marL="1828800" algn="ctr" rtl="0" eaLnBrk="1" fontAlgn="base" hangingPunct="1">
              <a:spcBef>
                <a:spcPct val="0"/>
              </a:spcBef>
              <a:spcAft>
                <a:spcPct val="0"/>
              </a:spcAft>
              <a:defRPr sz="3600">
                <a:solidFill>
                  <a:schemeClr val="tx2"/>
                </a:solidFill>
                <a:latin typeface="Times New Roman" charset="0"/>
                <a:ea typeface="ＭＳ Ｐゴシック" charset="0"/>
              </a:defRPr>
            </a:lvl9pPr>
          </a:lstStyle>
          <a:p>
            <a:r>
              <a:rPr lang="en-GB" sz="2800" kern="0" dirty="0" smtClean="0"/>
              <a:t>CIR in the frequency domain</a:t>
            </a:r>
            <a:endParaRPr lang="en-GB" sz="2800" kern="0" dirty="0"/>
          </a:p>
        </p:txBody>
      </p:sp>
      <p:sp>
        <p:nvSpPr>
          <p:cNvPr id="7" name="Content Placeholder 1"/>
          <p:cNvSpPr txBox="1">
            <a:spLocks/>
          </p:cNvSpPr>
          <p:nvPr/>
        </p:nvSpPr>
        <p:spPr>
          <a:xfrm>
            <a:off x="250254" y="1360817"/>
            <a:ext cx="8893746" cy="4516455"/>
          </a:xfrm>
          <a:prstGeom prst="rect">
            <a:avLst/>
          </a:prstGeom>
        </p:spPr>
        <p:txBody>
          <a:bodyPr/>
          <a:lstStyle>
            <a:lvl1pPr marL="287338" indent="-287338" algn="l" rtl="0" eaLnBrk="1" fontAlgn="base" hangingPunct="1">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1" fontAlgn="base" hangingPunct="1">
              <a:spcBef>
                <a:spcPts val="600"/>
              </a:spcBef>
              <a:spcAft>
                <a:spcPct val="0"/>
              </a:spcAft>
              <a:buClr>
                <a:srgbClr val="6D6E71"/>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kern="1200">
                <a:solidFill>
                  <a:srgbClr val="262626"/>
                </a:solidFill>
                <a:latin typeface="Arial" pitchFamily="34" charset="0"/>
                <a:ea typeface="+mn-ea"/>
                <a:cs typeface="+mn-cs"/>
              </a:defRPr>
            </a:lvl3pPr>
            <a:lvl4pPr marL="627063" marR="0" indent="-177800" algn="ctr"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lang="de-DE" sz="2000" kern="1200">
                <a:solidFill>
                  <a:srgbClr val="262626"/>
                </a:solidFill>
                <a:latin typeface="+mn-lt"/>
                <a:ea typeface="+mn-ea"/>
                <a:cs typeface="+mn-cs"/>
              </a:defRPr>
            </a:lvl4pPr>
            <a:lvl5pPr marL="627063" indent="176213" algn="l" rtl="0" eaLnBrk="1" fontAlgn="base" hangingPunct="1">
              <a:spcBef>
                <a:spcPts val="600"/>
              </a:spcBef>
              <a:spcAft>
                <a:spcPct val="0"/>
              </a:spcAft>
              <a:buClr>
                <a:srgbClr val="6D6E71"/>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spcBef>
                <a:spcPts val="300"/>
              </a:spcBef>
              <a:buClr>
                <a:srgbClr val="00B0F0"/>
              </a:buClr>
              <a:buFont typeface="Wingdings" pitchFamily="2" charset="2"/>
              <a:buChar char="§"/>
            </a:pPr>
            <a:endParaRPr lang="de-DE" b="0" dirty="0"/>
          </a:p>
          <a:p>
            <a:pPr marL="342900" indent="-342900">
              <a:spcBef>
                <a:spcPts val="300"/>
              </a:spcBef>
              <a:buClr>
                <a:srgbClr val="00B0F0"/>
              </a:buClr>
              <a:buFont typeface="Wingdings" pitchFamily="2" charset="2"/>
              <a:buChar char="§"/>
            </a:pPr>
            <a:endParaRPr lang="en-US" b="0" dirty="0" smtClean="0"/>
          </a:p>
        </p:txBody>
      </p:sp>
      <p:sp>
        <p:nvSpPr>
          <p:cNvPr id="8" name="Content Placeholder 1"/>
          <p:cNvSpPr txBox="1">
            <a:spLocks/>
          </p:cNvSpPr>
          <p:nvPr/>
        </p:nvSpPr>
        <p:spPr>
          <a:xfrm>
            <a:off x="250254" y="1268760"/>
            <a:ext cx="8767353" cy="3176736"/>
          </a:xfrm>
          <a:prstGeom prst="rect">
            <a:avLst/>
          </a:prstGeom>
        </p:spPr>
        <p:txBody>
          <a:bodyPr/>
          <a:lstStyle>
            <a:lvl1pPr marL="287338" indent="-287338" algn="l" rtl="0" eaLnBrk="1" fontAlgn="base" hangingPunct="1">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1" fontAlgn="base" hangingPunct="1">
              <a:spcBef>
                <a:spcPts val="600"/>
              </a:spcBef>
              <a:spcAft>
                <a:spcPct val="0"/>
              </a:spcAft>
              <a:buClr>
                <a:srgbClr val="6D6E71"/>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kern="1200">
                <a:solidFill>
                  <a:srgbClr val="262626"/>
                </a:solidFill>
                <a:latin typeface="Arial" pitchFamily="34" charset="0"/>
                <a:ea typeface="+mn-ea"/>
                <a:cs typeface="+mn-cs"/>
              </a:defRPr>
            </a:lvl3pPr>
            <a:lvl4pPr marL="627063" marR="0" indent="-177800" algn="ctr"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lang="de-DE" sz="2000" kern="1200">
                <a:solidFill>
                  <a:srgbClr val="262626"/>
                </a:solidFill>
                <a:latin typeface="+mn-lt"/>
                <a:ea typeface="+mn-ea"/>
                <a:cs typeface="+mn-cs"/>
              </a:defRPr>
            </a:lvl4pPr>
            <a:lvl5pPr marL="627063" indent="176213" algn="l" rtl="0" eaLnBrk="1" fontAlgn="base" hangingPunct="1">
              <a:spcBef>
                <a:spcPts val="600"/>
              </a:spcBef>
              <a:spcAft>
                <a:spcPct val="0"/>
              </a:spcAft>
              <a:buClr>
                <a:srgbClr val="6D6E71"/>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38150" lvl="1" indent="-342900">
              <a:buClr>
                <a:schemeClr val="accent6"/>
              </a:buClr>
              <a:buFont typeface="Wingdings" pitchFamily="2" charset="2"/>
              <a:buChar char="§"/>
            </a:pPr>
            <a:r>
              <a:rPr lang="en-US" dirty="0" smtClean="0"/>
              <a:t>Superposition </a:t>
            </a:r>
            <a:r>
              <a:rPr lang="en-US" dirty="0"/>
              <a:t>of </a:t>
            </a:r>
            <a:r>
              <a:rPr lang="en-US" dirty="0" smtClean="0"/>
              <a:t>line-of-sight </a:t>
            </a:r>
            <a:r>
              <a:rPr lang="en-US" dirty="0"/>
              <a:t>(LOS) and non-LOS (NLOS</a:t>
            </a:r>
            <a:r>
              <a:rPr lang="en-US" dirty="0" smtClean="0"/>
              <a:t>). </a:t>
            </a:r>
          </a:p>
          <a:p>
            <a:pPr marL="438150" lvl="1" indent="-342900">
              <a:buClr>
                <a:schemeClr val="accent6"/>
              </a:buClr>
              <a:buFont typeface="Wingdings" pitchFamily="2" charset="2"/>
              <a:buChar char="§"/>
            </a:pPr>
            <a:r>
              <a:rPr lang="en-US" dirty="0" smtClean="0"/>
              <a:t>Big </a:t>
            </a:r>
            <a:r>
              <a:rPr lang="en-US" dirty="0"/>
              <a:t>variety of the path loss and </a:t>
            </a:r>
            <a:r>
              <a:rPr lang="en-US" dirty="0" smtClean="0"/>
              <a:t>the channel </a:t>
            </a:r>
            <a:r>
              <a:rPr lang="en-US" dirty="0"/>
              <a:t>bandwidth is </a:t>
            </a:r>
            <a:r>
              <a:rPr lang="en-US" dirty="0" smtClean="0"/>
              <a:t>observed.</a:t>
            </a:r>
          </a:p>
          <a:p>
            <a:pPr marL="438150" lvl="1" indent="-342900">
              <a:buClr>
                <a:schemeClr val="accent6"/>
              </a:buClr>
              <a:buFont typeface="Wingdings" pitchFamily="2" charset="2"/>
              <a:buChar char="§"/>
            </a:pPr>
            <a:r>
              <a:rPr lang="en-US" dirty="0" smtClean="0"/>
              <a:t>Rx </a:t>
            </a:r>
            <a:r>
              <a:rPr lang="en-US" dirty="0"/>
              <a:t>D7 is </a:t>
            </a:r>
            <a:r>
              <a:rPr lang="en-US" dirty="0" smtClean="0"/>
              <a:t>dominated </a:t>
            </a:r>
            <a:r>
              <a:rPr lang="en-US" dirty="0"/>
              <a:t>by </a:t>
            </a:r>
            <a:r>
              <a:rPr lang="en-US" dirty="0" smtClean="0"/>
              <a:t>NLOS </a:t>
            </a:r>
            <a:r>
              <a:rPr lang="en-US" dirty="0"/>
              <a:t>with </a:t>
            </a:r>
            <a:r>
              <a:rPr lang="en-US" dirty="0" smtClean="0"/>
              <a:t>3-dB </a:t>
            </a:r>
            <a:r>
              <a:rPr lang="en-US" dirty="0"/>
              <a:t>bandwidth </a:t>
            </a:r>
            <a:r>
              <a:rPr lang="en-US" dirty="0" smtClean="0"/>
              <a:t>of only 10</a:t>
            </a:r>
            <a:r>
              <a:rPr lang="en-US" dirty="0"/>
              <a:t> </a:t>
            </a:r>
            <a:r>
              <a:rPr lang="en-US" dirty="0" err="1"/>
              <a:t>MHz</a:t>
            </a:r>
            <a:r>
              <a:rPr lang="en-US" dirty="0" err="1" smtClean="0"/>
              <a:t>.</a:t>
            </a:r>
            <a:endParaRPr lang="en-US" dirty="0" smtClean="0"/>
          </a:p>
          <a:p>
            <a:pPr marL="438150" lvl="1" indent="-342900">
              <a:buClr>
                <a:schemeClr val="accent6"/>
              </a:buClr>
              <a:buFont typeface="Wingdings" pitchFamily="2" charset="2"/>
              <a:buChar char="§"/>
            </a:pPr>
            <a:r>
              <a:rPr lang="en-US" dirty="0" err="1" smtClean="0"/>
              <a:t>LiFi</a:t>
            </a:r>
            <a:r>
              <a:rPr lang="en-US" dirty="0" smtClean="0"/>
              <a:t> needs need adaptation of both, modulation and used bandwidth</a:t>
            </a:r>
          </a:p>
          <a:p>
            <a:pPr marL="1081088" lvl="2" indent="-360363">
              <a:buClr>
                <a:schemeClr val="accent6"/>
              </a:buClr>
              <a:buFont typeface="Symbol" pitchFamily="18" charset="2"/>
              <a:buChar char="-"/>
            </a:pPr>
            <a:endParaRPr lang="en-US" b="0" dirty="0" smtClean="0"/>
          </a:p>
          <a:p>
            <a:pPr marL="1081088" lvl="2" indent="-360363">
              <a:buClr>
                <a:schemeClr val="accent6"/>
              </a:buClr>
              <a:buFont typeface="Symbol" pitchFamily="18" charset="2"/>
              <a:buChar char="-"/>
            </a:pPr>
            <a:endParaRPr lang="en-US" b="0" dirty="0" smtClean="0"/>
          </a:p>
          <a:p>
            <a:pPr marL="715963" lvl="2" indent="-342900">
              <a:buClr>
                <a:schemeClr val="accent6"/>
              </a:buClr>
              <a:buFont typeface="Wingdings" pitchFamily="2" charset="2"/>
              <a:buChar char="§"/>
            </a:pPr>
            <a:endParaRPr lang="en-US" b="0" dirty="0" smtClean="0"/>
          </a:p>
          <a:p>
            <a:pPr marL="715963" lvl="2" indent="-342900">
              <a:buClr>
                <a:schemeClr val="accent6"/>
              </a:buClr>
              <a:buFont typeface="Wingdings" pitchFamily="2" charset="2"/>
              <a:buChar char="§"/>
            </a:pPr>
            <a:endParaRPr lang="en-US" b="0" dirty="0" smtClean="0"/>
          </a:p>
          <a:p>
            <a:pPr marL="596900" lvl="2" indent="-342900">
              <a:buClr>
                <a:schemeClr val="accent6"/>
              </a:buClr>
              <a:buFont typeface="Wingdings" pitchFamily="2" charset="2"/>
              <a:buChar char="§"/>
            </a:pPr>
            <a:endParaRPr lang="en-US" b="0" dirty="0" smtClean="0"/>
          </a:p>
        </p:txBody>
      </p:sp>
    </p:spTree>
    <p:extLst>
      <p:ext uri="{BB962C8B-B14F-4D97-AF65-F5344CB8AC3E}">
        <p14:creationId xmlns:p14="http://schemas.microsoft.com/office/powerpoint/2010/main" val="3369402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0254" y="780336"/>
            <a:ext cx="8229600" cy="1143000"/>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ＭＳ Ｐゴシック" charset="0"/>
              </a:defRPr>
            </a:lvl1pPr>
            <a:lvl2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2pPr>
            <a:lvl3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3pPr>
            <a:lvl4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4pPr>
            <a:lvl5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5pPr>
            <a:lvl6pPr marL="457200" algn="ctr" rtl="0" eaLnBrk="1" fontAlgn="base" hangingPunct="1">
              <a:spcBef>
                <a:spcPct val="0"/>
              </a:spcBef>
              <a:spcAft>
                <a:spcPct val="0"/>
              </a:spcAft>
              <a:defRPr sz="3600">
                <a:solidFill>
                  <a:schemeClr val="tx2"/>
                </a:solidFill>
                <a:latin typeface="Times New Roman" charset="0"/>
                <a:ea typeface="ＭＳ Ｐゴシック" charset="0"/>
              </a:defRPr>
            </a:lvl6pPr>
            <a:lvl7pPr marL="914400" algn="ctr" rtl="0" eaLnBrk="1" fontAlgn="base" hangingPunct="1">
              <a:spcBef>
                <a:spcPct val="0"/>
              </a:spcBef>
              <a:spcAft>
                <a:spcPct val="0"/>
              </a:spcAft>
              <a:defRPr sz="3600">
                <a:solidFill>
                  <a:schemeClr val="tx2"/>
                </a:solidFill>
                <a:latin typeface="Times New Roman" charset="0"/>
                <a:ea typeface="ＭＳ Ｐゴシック" charset="0"/>
              </a:defRPr>
            </a:lvl7pPr>
            <a:lvl8pPr marL="1371600" algn="ctr" rtl="0" eaLnBrk="1" fontAlgn="base" hangingPunct="1">
              <a:spcBef>
                <a:spcPct val="0"/>
              </a:spcBef>
              <a:spcAft>
                <a:spcPct val="0"/>
              </a:spcAft>
              <a:defRPr sz="3600">
                <a:solidFill>
                  <a:schemeClr val="tx2"/>
                </a:solidFill>
                <a:latin typeface="Times New Roman" charset="0"/>
                <a:ea typeface="ＭＳ Ｐゴシック" charset="0"/>
              </a:defRPr>
            </a:lvl8pPr>
            <a:lvl9pPr marL="1828800" algn="ctr" rtl="0" eaLnBrk="1" fontAlgn="base" hangingPunct="1">
              <a:spcBef>
                <a:spcPct val="0"/>
              </a:spcBef>
              <a:spcAft>
                <a:spcPct val="0"/>
              </a:spcAft>
              <a:defRPr sz="3600">
                <a:solidFill>
                  <a:schemeClr val="tx2"/>
                </a:solidFill>
                <a:latin typeface="Times New Roman" charset="0"/>
                <a:ea typeface="ＭＳ Ｐゴシック" charset="0"/>
              </a:defRPr>
            </a:lvl9pPr>
          </a:lstStyle>
          <a:p>
            <a:r>
              <a:rPr lang="en-GB" sz="2800" kern="0" dirty="0" smtClean="0"/>
              <a:t>Implemented Algorithms </a:t>
            </a:r>
            <a:endParaRPr lang="en-GB" sz="2800" kern="0" dirty="0"/>
          </a:p>
        </p:txBody>
      </p:sp>
      <p:sp>
        <p:nvSpPr>
          <p:cNvPr id="7" name="Content Placeholder 1"/>
          <p:cNvSpPr txBox="1">
            <a:spLocks/>
          </p:cNvSpPr>
          <p:nvPr/>
        </p:nvSpPr>
        <p:spPr>
          <a:xfrm>
            <a:off x="250254" y="1360817"/>
            <a:ext cx="8893746" cy="4516455"/>
          </a:xfrm>
          <a:prstGeom prst="rect">
            <a:avLst/>
          </a:prstGeom>
        </p:spPr>
        <p:txBody>
          <a:bodyPr/>
          <a:lstStyle>
            <a:lvl1pPr marL="287338" indent="-287338" algn="l" rtl="0" eaLnBrk="1" fontAlgn="base" hangingPunct="1">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1" fontAlgn="base" hangingPunct="1">
              <a:spcBef>
                <a:spcPts val="600"/>
              </a:spcBef>
              <a:spcAft>
                <a:spcPct val="0"/>
              </a:spcAft>
              <a:buClr>
                <a:srgbClr val="6D6E71"/>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kern="1200">
                <a:solidFill>
                  <a:srgbClr val="262626"/>
                </a:solidFill>
                <a:latin typeface="Arial" pitchFamily="34" charset="0"/>
                <a:ea typeface="+mn-ea"/>
                <a:cs typeface="+mn-cs"/>
              </a:defRPr>
            </a:lvl3pPr>
            <a:lvl4pPr marL="627063" marR="0" indent="-177800" algn="ctr"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lang="de-DE" sz="2000" kern="1200">
                <a:solidFill>
                  <a:srgbClr val="262626"/>
                </a:solidFill>
                <a:latin typeface="+mn-lt"/>
                <a:ea typeface="+mn-ea"/>
                <a:cs typeface="+mn-cs"/>
              </a:defRPr>
            </a:lvl4pPr>
            <a:lvl5pPr marL="627063" indent="176213" algn="l" rtl="0" eaLnBrk="1" fontAlgn="base" hangingPunct="1">
              <a:spcBef>
                <a:spcPts val="600"/>
              </a:spcBef>
              <a:spcAft>
                <a:spcPct val="0"/>
              </a:spcAft>
              <a:buClr>
                <a:srgbClr val="6D6E71"/>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spcBef>
                <a:spcPts val="300"/>
              </a:spcBef>
              <a:buClr>
                <a:srgbClr val="00B0F0"/>
              </a:buClr>
              <a:buFont typeface="Wingdings" pitchFamily="2" charset="2"/>
              <a:buChar char="§"/>
            </a:pPr>
            <a:endParaRPr lang="de-DE" b="0" dirty="0"/>
          </a:p>
          <a:p>
            <a:pPr marL="342900" indent="-342900">
              <a:spcBef>
                <a:spcPts val="300"/>
              </a:spcBef>
              <a:buClr>
                <a:srgbClr val="00B0F0"/>
              </a:buClr>
              <a:buFont typeface="Wingdings" pitchFamily="2" charset="2"/>
              <a:buChar char="§"/>
            </a:pPr>
            <a:endParaRPr lang="en-US" b="0" dirty="0" smtClean="0"/>
          </a:p>
        </p:txBody>
      </p:sp>
      <mc:AlternateContent xmlns:mc="http://schemas.openxmlformats.org/markup-compatibility/2006">
        <mc:Choice xmlns:a14="http://schemas.microsoft.com/office/drawing/2010/main" Requires="a14">
          <p:sp>
            <p:nvSpPr>
              <p:cNvPr id="8" name="Content Placeholder 1"/>
              <p:cNvSpPr txBox="1">
                <a:spLocks/>
              </p:cNvSpPr>
              <p:nvPr/>
            </p:nvSpPr>
            <p:spPr>
              <a:xfrm>
                <a:off x="250254" y="1412776"/>
                <a:ext cx="8767353" cy="3176736"/>
              </a:xfrm>
              <a:prstGeom prst="rect">
                <a:avLst/>
              </a:prstGeom>
            </p:spPr>
            <p:txBody>
              <a:bodyPr/>
              <a:lstStyle>
                <a:lvl1pPr marL="287338" indent="-287338" algn="l" rtl="0" eaLnBrk="1" fontAlgn="base" hangingPunct="1">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1" fontAlgn="base" hangingPunct="1">
                  <a:spcBef>
                    <a:spcPts val="600"/>
                  </a:spcBef>
                  <a:spcAft>
                    <a:spcPct val="0"/>
                  </a:spcAft>
                  <a:buClr>
                    <a:srgbClr val="6D6E71"/>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kern="1200">
                    <a:solidFill>
                      <a:srgbClr val="262626"/>
                    </a:solidFill>
                    <a:latin typeface="Arial" pitchFamily="34" charset="0"/>
                    <a:ea typeface="+mn-ea"/>
                    <a:cs typeface="+mn-cs"/>
                  </a:defRPr>
                </a:lvl3pPr>
                <a:lvl4pPr marL="627063" marR="0" indent="-177800" algn="ctr"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lang="de-DE" sz="2000" kern="1200">
                    <a:solidFill>
                      <a:srgbClr val="262626"/>
                    </a:solidFill>
                    <a:latin typeface="+mn-lt"/>
                    <a:ea typeface="+mn-ea"/>
                    <a:cs typeface="+mn-cs"/>
                  </a:defRPr>
                </a:lvl4pPr>
                <a:lvl5pPr marL="627063" indent="176213" algn="l" rtl="0" eaLnBrk="1" fontAlgn="base" hangingPunct="1">
                  <a:spcBef>
                    <a:spcPts val="600"/>
                  </a:spcBef>
                  <a:spcAft>
                    <a:spcPct val="0"/>
                  </a:spcAft>
                  <a:buClr>
                    <a:srgbClr val="6D6E71"/>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38150" lvl="1" indent="-342900">
                  <a:buClr>
                    <a:schemeClr val="accent6"/>
                  </a:buClr>
                  <a:buFont typeface="Wingdings" pitchFamily="2" charset="2"/>
                  <a:buChar char="§"/>
                </a:pPr>
                <a:r>
                  <a:rPr lang="en-US" dirty="0" smtClean="0"/>
                  <a:t>DMT </a:t>
                </a:r>
                <a:r>
                  <a:rPr lang="en-US" dirty="0"/>
                  <a:t>transmitter, linear channel </a:t>
                </a:r>
                <a:r>
                  <a:rPr lang="en-US" dirty="0" smtClean="0"/>
                  <a:t>from CIRs, additive </a:t>
                </a:r>
                <a:r>
                  <a:rPr lang="en-US" dirty="0"/>
                  <a:t>white Gaussian </a:t>
                </a:r>
                <a:r>
                  <a:rPr lang="en-US" dirty="0" smtClean="0"/>
                  <a:t>noise (AWGN) </a:t>
                </a:r>
                <a:r>
                  <a:rPr lang="en-US" dirty="0"/>
                  <a:t>and DMT </a:t>
                </a:r>
                <a:r>
                  <a:rPr lang="en-US" dirty="0" smtClean="0"/>
                  <a:t>receiver. Synchronization and </a:t>
                </a:r>
                <a:r>
                  <a:rPr lang="en-US" dirty="0"/>
                  <a:t>channel estimation are considered </a:t>
                </a:r>
                <a:r>
                  <a:rPr lang="en-US" dirty="0" smtClean="0"/>
                  <a:t>ideal.</a:t>
                </a:r>
              </a:p>
              <a:p>
                <a:pPr marL="438150" lvl="1" indent="-342900">
                  <a:buClr>
                    <a:schemeClr val="accent6"/>
                  </a:buClr>
                  <a:buFont typeface="Wingdings" pitchFamily="2" charset="2"/>
                  <a:buChar char="§"/>
                </a:pPr>
                <a:r>
                  <a:rPr lang="en-US" dirty="0"/>
                  <a:t>In a first </a:t>
                </a:r>
                <a:r>
                  <a:rPr lang="en-US" dirty="0" smtClean="0"/>
                  <a:t>step, </a:t>
                </a:r>
                <a:r>
                  <a:rPr lang="en-US" dirty="0"/>
                  <a:t>the channel is probed by transmitting a BPSK signal with equal power distribution across all subcarriers. </a:t>
                </a:r>
                <a:endParaRPr lang="en-US" dirty="0" smtClean="0"/>
              </a:p>
              <a:p>
                <a:pPr marL="438150" lvl="1" indent="-342900">
                  <a:buClr>
                    <a:schemeClr val="accent6"/>
                  </a:buClr>
                  <a:buFont typeface="Wingdings" pitchFamily="2" charset="2"/>
                  <a:buChar char="§"/>
                </a:pPr>
                <a:r>
                  <a:rPr lang="en-US" dirty="0" smtClean="0"/>
                  <a:t>From </a:t>
                </a:r>
                <a:r>
                  <a:rPr lang="en-US" dirty="0"/>
                  <a:t>the </a:t>
                </a:r>
                <a:r>
                  <a:rPr lang="en-US" dirty="0" smtClean="0"/>
                  <a:t>estimated channel, </a:t>
                </a:r>
                <a:r>
                  <a:rPr lang="en-US" dirty="0"/>
                  <a:t>the SNR per sub-carrier is obtained. </a:t>
                </a:r>
                <a:endParaRPr lang="en-US" dirty="0" smtClean="0"/>
              </a:p>
              <a:p>
                <a:pPr marL="438150" lvl="1" indent="-342900">
                  <a:buClr>
                    <a:schemeClr val="accent6"/>
                  </a:buClr>
                  <a:buFont typeface="Wingdings" pitchFamily="2" charset="2"/>
                  <a:buChar char="§"/>
                </a:pPr>
                <a:r>
                  <a:rPr lang="en-US" dirty="0" smtClean="0"/>
                  <a:t>The </a:t>
                </a:r>
                <a:r>
                  <a:rPr lang="en-US" dirty="0"/>
                  <a:t>computationally efficient and optimal </a:t>
                </a:r>
                <a:r>
                  <a:rPr lang="en-US" dirty="0" err="1"/>
                  <a:t>Krongold</a:t>
                </a:r>
                <a:r>
                  <a:rPr lang="en-US" dirty="0"/>
                  <a:t> algorithm </a:t>
                </a:r>
                <a:r>
                  <a:rPr lang="en-US" dirty="0" smtClean="0"/>
                  <a:t>is </a:t>
                </a:r>
                <a:r>
                  <a:rPr lang="en-US" dirty="0"/>
                  <a:t>used </a:t>
                </a:r>
                <a:r>
                  <a:rPr lang="en-US" dirty="0" smtClean="0"/>
                  <a:t>for bit </a:t>
                </a:r>
                <a:r>
                  <a:rPr lang="en-US" dirty="0"/>
                  <a:t>and power loading </a:t>
                </a:r>
                <a:r>
                  <a:rPr lang="en-US" dirty="0" smtClean="0"/>
                  <a:t>over all </a:t>
                </a:r>
                <a:r>
                  <a:rPr lang="en-US" dirty="0"/>
                  <a:t>subcarriers</a:t>
                </a:r>
                <a:r>
                  <a:rPr lang="en-US" dirty="0" smtClean="0"/>
                  <a:t>.</a:t>
                </a:r>
              </a:p>
              <a:p>
                <a:pPr marL="438150" lvl="1" indent="-342900">
                  <a:buClr>
                    <a:schemeClr val="accent6"/>
                  </a:buClr>
                  <a:buFont typeface="Wingdings" pitchFamily="2" charset="2"/>
                  <a:buChar char="§"/>
                </a:pPr>
                <a:r>
                  <a:rPr lang="en-US" dirty="0" smtClean="0"/>
                  <a:t>A targeted </a:t>
                </a:r>
                <a:r>
                  <a:rPr lang="en-US" dirty="0"/>
                  <a:t>un-coded bit error rate (BER) and a total power constraint are provided as inputs to the algorithm. </a:t>
                </a:r>
                <a:endParaRPr lang="en-US" dirty="0" smtClean="0"/>
              </a:p>
              <a:p>
                <a:pPr marL="438150" lvl="1" indent="-342900">
                  <a:buClr>
                    <a:schemeClr val="accent6"/>
                  </a:buClr>
                  <a:buFont typeface="Wingdings" pitchFamily="2" charset="2"/>
                  <a:buChar char="§"/>
                </a:pPr>
                <a:r>
                  <a:rPr lang="en-US" dirty="0" smtClean="0"/>
                  <a:t>The </a:t>
                </a:r>
                <a:r>
                  <a:rPr lang="en-US" dirty="0" err="1"/>
                  <a:t>Krongold</a:t>
                </a:r>
                <a:r>
                  <a:rPr lang="en-US" dirty="0"/>
                  <a:t> algorithm distributes the bits and power per subcarrier, thus resulting in a similar BER performance for all subcarriers in use. </a:t>
                </a:r>
                <a:endParaRPr lang="en-US" dirty="0" smtClean="0"/>
              </a:p>
              <a:p>
                <a:pPr marL="438150" lvl="1" indent="-342900">
                  <a:buClr>
                    <a:schemeClr val="accent6"/>
                  </a:buClr>
                  <a:buFont typeface="Wingdings" pitchFamily="2" charset="2"/>
                  <a:buChar char="§"/>
                </a:pPr>
                <a:r>
                  <a:rPr lang="en-US" dirty="0" smtClean="0"/>
                  <a:t>In </a:t>
                </a:r>
                <a:r>
                  <a:rPr lang="en-US" dirty="0"/>
                  <a:t>the first step, no forward error correction (FEC) is used, while the target un-coded BER is set to </a:t>
                </a:r>
                <a14:m>
                  <m:oMath xmlns:m="http://schemas.openxmlformats.org/officeDocument/2006/math">
                    <m:sSup>
                      <m:sSupPr>
                        <m:ctrlPr>
                          <a:rPr lang="de-DE" i="1"/>
                        </m:ctrlPr>
                      </m:sSupPr>
                      <m:e>
                        <m:r>
                          <a:rPr lang="en-US" i="1"/>
                          <m:t>10</m:t>
                        </m:r>
                      </m:e>
                      <m:sup>
                        <m:r>
                          <a:rPr lang="en-US" i="1"/>
                          <m:t>−2</m:t>
                        </m:r>
                      </m:sup>
                    </m:sSup>
                  </m:oMath>
                </a14:m>
                <a:r>
                  <a:rPr lang="en-US" dirty="0"/>
                  <a:t>. </a:t>
                </a:r>
                <a:endParaRPr lang="en-US" b="0" dirty="0" smtClean="0"/>
              </a:p>
              <a:p>
                <a:pPr marL="715963" lvl="2" indent="-342900">
                  <a:buClr>
                    <a:schemeClr val="accent6"/>
                  </a:buClr>
                  <a:buFont typeface="Wingdings" pitchFamily="2" charset="2"/>
                  <a:buChar char="§"/>
                </a:pPr>
                <a:endParaRPr lang="en-US" b="0" dirty="0" smtClean="0"/>
              </a:p>
              <a:p>
                <a:pPr marL="715963" lvl="2" indent="-342900">
                  <a:buClr>
                    <a:schemeClr val="accent6"/>
                  </a:buClr>
                  <a:buFont typeface="Wingdings" pitchFamily="2" charset="2"/>
                  <a:buChar char="§"/>
                </a:pPr>
                <a:endParaRPr lang="en-US" b="0" dirty="0" smtClean="0"/>
              </a:p>
              <a:p>
                <a:pPr marL="596900" lvl="2" indent="-342900">
                  <a:buClr>
                    <a:schemeClr val="accent6"/>
                  </a:buClr>
                  <a:buFont typeface="Wingdings" pitchFamily="2" charset="2"/>
                  <a:buChar char="§"/>
                </a:pPr>
                <a:endParaRPr lang="en-US" b="0" dirty="0" smtClean="0"/>
              </a:p>
            </p:txBody>
          </p:sp>
        </mc:Choice>
        <mc:Fallback>
          <p:sp>
            <p:nvSpPr>
              <p:cNvPr id="8" name="Content Placeholder 1"/>
              <p:cNvSpPr txBox="1">
                <a:spLocks noRot="1" noChangeAspect="1" noMove="1" noResize="1" noEditPoints="1" noAdjustHandles="1" noChangeArrowheads="1" noChangeShapeType="1" noTextEdit="1"/>
              </p:cNvSpPr>
              <p:nvPr/>
            </p:nvSpPr>
            <p:spPr>
              <a:xfrm>
                <a:off x="250254" y="1412776"/>
                <a:ext cx="8767353" cy="3176736"/>
              </a:xfrm>
              <a:prstGeom prst="rect">
                <a:avLst/>
              </a:prstGeom>
              <a:blipFill rotWithShape="1">
                <a:blip r:embed="rId2"/>
                <a:stretch>
                  <a:fillRect t="-768" r="-1252" b="-56046"/>
                </a:stretch>
              </a:blipFill>
            </p:spPr>
            <p:txBody>
              <a:bodyPr/>
              <a:lstStyle/>
              <a:p>
                <a:r>
                  <a:rPr lang="de-DE">
                    <a:noFill/>
                  </a:rPr>
                  <a:t> </a:t>
                </a:r>
              </a:p>
            </p:txBody>
          </p:sp>
        </mc:Fallback>
      </mc:AlternateContent>
    </p:spTree>
    <p:extLst>
      <p:ext uri="{BB962C8B-B14F-4D97-AF65-F5344CB8AC3E}">
        <p14:creationId xmlns:p14="http://schemas.microsoft.com/office/powerpoint/2010/main" val="41220370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p:nvPr/>
        </p:nvPicPr>
        <p:blipFill>
          <a:blip r:embed="rId2">
            <a:extLst>
              <a:ext uri="{28A0092B-C50C-407E-A947-70E740481C1C}">
                <a14:useLocalDpi xmlns:a14="http://schemas.microsoft.com/office/drawing/2010/main" val="0"/>
              </a:ext>
            </a:extLst>
          </a:blip>
          <a:stretch>
            <a:fillRect/>
          </a:stretch>
        </p:blipFill>
        <p:spPr bwMode="auto">
          <a:xfrm>
            <a:off x="1903987" y="2492896"/>
            <a:ext cx="5548333" cy="3948797"/>
          </a:xfrm>
          <a:prstGeom prst="rect">
            <a:avLst/>
          </a:prstGeom>
          <a:noFill/>
          <a:ln>
            <a:noFill/>
          </a:ln>
        </p:spPr>
      </p:pic>
      <p:sp>
        <p:nvSpPr>
          <p:cNvPr id="5" name="Title 1"/>
          <p:cNvSpPr txBox="1">
            <a:spLocks/>
          </p:cNvSpPr>
          <p:nvPr/>
        </p:nvSpPr>
        <p:spPr>
          <a:xfrm>
            <a:off x="250254" y="780336"/>
            <a:ext cx="8229600" cy="1143000"/>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ＭＳ Ｐゴシック" charset="0"/>
              </a:defRPr>
            </a:lvl1pPr>
            <a:lvl2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2pPr>
            <a:lvl3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3pPr>
            <a:lvl4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4pPr>
            <a:lvl5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5pPr>
            <a:lvl6pPr marL="457200" algn="ctr" rtl="0" eaLnBrk="1" fontAlgn="base" hangingPunct="1">
              <a:spcBef>
                <a:spcPct val="0"/>
              </a:spcBef>
              <a:spcAft>
                <a:spcPct val="0"/>
              </a:spcAft>
              <a:defRPr sz="3600">
                <a:solidFill>
                  <a:schemeClr val="tx2"/>
                </a:solidFill>
                <a:latin typeface="Times New Roman" charset="0"/>
                <a:ea typeface="ＭＳ Ｐゴシック" charset="0"/>
              </a:defRPr>
            </a:lvl6pPr>
            <a:lvl7pPr marL="914400" algn="ctr" rtl="0" eaLnBrk="1" fontAlgn="base" hangingPunct="1">
              <a:spcBef>
                <a:spcPct val="0"/>
              </a:spcBef>
              <a:spcAft>
                <a:spcPct val="0"/>
              </a:spcAft>
              <a:defRPr sz="3600">
                <a:solidFill>
                  <a:schemeClr val="tx2"/>
                </a:solidFill>
                <a:latin typeface="Times New Roman" charset="0"/>
                <a:ea typeface="ＭＳ Ｐゴシック" charset="0"/>
              </a:defRPr>
            </a:lvl7pPr>
            <a:lvl8pPr marL="1371600" algn="ctr" rtl="0" eaLnBrk="1" fontAlgn="base" hangingPunct="1">
              <a:spcBef>
                <a:spcPct val="0"/>
              </a:spcBef>
              <a:spcAft>
                <a:spcPct val="0"/>
              </a:spcAft>
              <a:defRPr sz="3600">
                <a:solidFill>
                  <a:schemeClr val="tx2"/>
                </a:solidFill>
                <a:latin typeface="Times New Roman" charset="0"/>
                <a:ea typeface="ＭＳ Ｐゴシック" charset="0"/>
              </a:defRPr>
            </a:lvl8pPr>
            <a:lvl9pPr marL="1828800" algn="ctr" rtl="0" eaLnBrk="1" fontAlgn="base" hangingPunct="1">
              <a:spcBef>
                <a:spcPct val="0"/>
              </a:spcBef>
              <a:spcAft>
                <a:spcPct val="0"/>
              </a:spcAft>
              <a:defRPr sz="3600">
                <a:solidFill>
                  <a:schemeClr val="tx2"/>
                </a:solidFill>
                <a:latin typeface="Times New Roman" charset="0"/>
                <a:ea typeface="ＭＳ Ｐゴシック" charset="0"/>
              </a:defRPr>
            </a:lvl9pPr>
          </a:lstStyle>
          <a:p>
            <a:r>
              <a:rPr lang="en-GB" sz="2800" kern="0" dirty="0" smtClean="0"/>
              <a:t>One exemplary channel</a:t>
            </a:r>
            <a:endParaRPr lang="en-GB" sz="2800" kern="0" dirty="0"/>
          </a:p>
        </p:txBody>
      </p:sp>
      <p:sp>
        <p:nvSpPr>
          <p:cNvPr id="7" name="Content Placeholder 1"/>
          <p:cNvSpPr txBox="1">
            <a:spLocks/>
          </p:cNvSpPr>
          <p:nvPr/>
        </p:nvSpPr>
        <p:spPr>
          <a:xfrm>
            <a:off x="250254" y="1360817"/>
            <a:ext cx="8893746" cy="4516455"/>
          </a:xfrm>
          <a:prstGeom prst="rect">
            <a:avLst/>
          </a:prstGeom>
        </p:spPr>
        <p:txBody>
          <a:bodyPr/>
          <a:lstStyle>
            <a:lvl1pPr marL="287338" indent="-287338" algn="l" rtl="0" eaLnBrk="1" fontAlgn="base" hangingPunct="1">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1" fontAlgn="base" hangingPunct="1">
              <a:spcBef>
                <a:spcPts val="600"/>
              </a:spcBef>
              <a:spcAft>
                <a:spcPct val="0"/>
              </a:spcAft>
              <a:buClr>
                <a:srgbClr val="6D6E71"/>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kern="1200">
                <a:solidFill>
                  <a:srgbClr val="262626"/>
                </a:solidFill>
                <a:latin typeface="Arial" pitchFamily="34" charset="0"/>
                <a:ea typeface="+mn-ea"/>
                <a:cs typeface="+mn-cs"/>
              </a:defRPr>
            </a:lvl3pPr>
            <a:lvl4pPr marL="627063" marR="0" indent="-177800" algn="ctr"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lang="de-DE" sz="2000" kern="1200">
                <a:solidFill>
                  <a:srgbClr val="262626"/>
                </a:solidFill>
                <a:latin typeface="+mn-lt"/>
                <a:ea typeface="+mn-ea"/>
                <a:cs typeface="+mn-cs"/>
              </a:defRPr>
            </a:lvl4pPr>
            <a:lvl5pPr marL="627063" indent="176213" algn="l" rtl="0" eaLnBrk="1" fontAlgn="base" hangingPunct="1">
              <a:spcBef>
                <a:spcPts val="600"/>
              </a:spcBef>
              <a:spcAft>
                <a:spcPct val="0"/>
              </a:spcAft>
              <a:buClr>
                <a:srgbClr val="6D6E71"/>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spcBef>
                <a:spcPts val="300"/>
              </a:spcBef>
              <a:buClr>
                <a:srgbClr val="00B0F0"/>
              </a:buClr>
              <a:buFont typeface="Wingdings" pitchFamily="2" charset="2"/>
              <a:buChar char="§"/>
            </a:pPr>
            <a:endParaRPr lang="de-DE" b="0" dirty="0"/>
          </a:p>
          <a:p>
            <a:pPr marL="342900" indent="-342900">
              <a:spcBef>
                <a:spcPts val="300"/>
              </a:spcBef>
              <a:buClr>
                <a:srgbClr val="00B0F0"/>
              </a:buClr>
              <a:buFont typeface="Wingdings" pitchFamily="2" charset="2"/>
              <a:buChar char="§"/>
            </a:pPr>
            <a:endParaRPr lang="en-US" b="0" dirty="0" smtClean="0"/>
          </a:p>
        </p:txBody>
      </p:sp>
      <mc:AlternateContent xmlns:mc="http://schemas.openxmlformats.org/markup-compatibility/2006">
        <mc:Choice xmlns:a14="http://schemas.microsoft.com/office/drawing/2010/main" Requires="a14">
          <p:sp>
            <p:nvSpPr>
              <p:cNvPr id="8" name="Content Placeholder 1"/>
              <p:cNvSpPr txBox="1">
                <a:spLocks/>
              </p:cNvSpPr>
              <p:nvPr/>
            </p:nvSpPr>
            <p:spPr>
              <a:xfrm>
                <a:off x="250254" y="1260376"/>
                <a:ext cx="8767353" cy="3176736"/>
              </a:xfrm>
              <a:prstGeom prst="rect">
                <a:avLst/>
              </a:prstGeom>
            </p:spPr>
            <p:txBody>
              <a:bodyPr/>
              <a:lstStyle>
                <a:lvl1pPr marL="287338" indent="-287338" algn="l" rtl="0" eaLnBrk="1" fontAlgn="base" hangingPunct="1">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1" fontAlgn="base" hangingPunct="1">
                  <a:spcBef>
                    <a:spcPts val="600"/>
                  </a:spcBef>
                  <a:spcAft>
                    <a:spcPct val="0"/>
                  </a:spcAft>
                  <a:buClr>
                    <a:srgbClr val="6D6E71"/>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kern="1200">
                    <a:solidFill>
                      <a:srgbClr val="262626"/>
                    </a:solidFill>
                    <a:latin typeface="Arial" pitchFamily="34" charset="0"/>
                    <a:ea typeface="+mn-ea"/>
                    <a:cs typeface="+mn-cs"/>
                  </a:defRPr>
                </a:lvl3pPr>
                <a:lvl4pPr marL="627063" marR="0" indent="-177800" algn="ctr"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lang="de-DE" sz="2000" kern="1200">
                    <a:solidFill>
                      <a:srgbClr val="262626"/>
                    </a:solidFill>
                    <a:latin typeface="+mn-lt"/>
                    <a:ea typeface="+mn-ea"/>
                    <a:cs typeface="+mn-cs"/>
                  </a:defRPr>
                </a:lvl4pPr>
                <a:lvl5pPr marL="627063" indent="176213" algn="l" rtl="0" eaLnBrk="1" fontAlgn="base" hangingPunct="1">
                  <a:spcBef>
                    <a:spcPts val="600"/>
                  </a:spcBef>
                  <a:spcAft>
                    <a:spcPct val="0"/>
                  </a:spcAft>
                  <a:buClr>
                    <a:srgbClr val="6D6E71"/>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38150" lvl="1" indent="-342900">
                  <a:buClr>
                    <a:schemeClr val="accent6"/>
                  </a:buClr>
                  <a:buFont typeface="Wingdings" pitchFamily="2" charset="2"/>
                  <a:buChar char="§"/>
                </a:pPr>
                <a:r>
                  <a:rPr lang="en-US" dirty="0" smtClean="0"/>
                  <a:t>As </a:t>
                </a:r>
                <a:r>
                  <a:rPr lang="en-US" dirty="0"/>
                  <a:t>an example, </a:t>
                </a:r>
                <a:r>
                  <a:rPr lang="en-US" dirty="0" smtClean="0"/>
                  <a:t>SNR </a:t>
                </a:r>
                <a:r>
                  <a:rPr lang="en-US" dirty="0"/>
                  <a:t>versus the subcarrier </a:t>
                </a:r>
                <a:r>
                  <a:rPr lang="en-US" dirty="0" smtClean="0"/>
                  <a:t>index with the resulting </a:t>
                </a:r>
                <a:r>
                  <a:rPr lang="en-US" dirty="0"/>
                  <a:t>bit- and power loading for </a:t>
                </a:r>
                <a:r>
                  <a:rPr lang="en-US" dirty="0" smtClean="0"/>
                  <a:t>a fixed </a:t>
                </a:r>
                <a:r>
                  <a:rPr lang="en-US" dirty="0"/>
                  <a:t>SNR of 28 dB is </a:t>
                </a:r>
                <a:r>
                  <a:rPr lang="en-US" dirty="0" smtClean="0"/>
                  <a:t>shown </a:t>
                </a:r>
                <a:r>
                  <a:rPr lang="en-US" dirty="0"/>
                  <a:t>(left) </a:t>
                </a:r>
                <a:r>
                  <a:rPr lang="en-US" dirty="0" smtClean="0"/>
                  <a:t>at Rx </a:t>
                </a:r>
                <a:r>
                  <a:rPr lang="en-US" dirty="0"/>
                  <a:t>D2</a:t>
                </a:r>
                <a:r>
                  <a:rPr lang="en-US" dirty="0" smtClean="0"/>
                  <a:t>.</a:t>
                </a:r>
              </a:p>
              <a:p>
                <a:pPr marL="438150" lvl="1" indent="-342900">
                  <a:buClr>
                    <a:schemeClr val="accent6"/>
                  </a:buClr>
                  <a:buFont typeface="Wingdings" pitchFamily="2" charset="2"/>
                  <a:buChar char="§"/>
                </a:pPr>
                <a:r>
                  <a:rPr lang="en-US" dirty="0" smtClean="0"/>
                  <a:t>Gross </a:t>
                </a:r>
                <a:r>
                  <a:rPr lang="en-US" dirty="0"/>
                  <a:t>throughput </a:t>
                </a:r>
                <a:r>
                  <a:rPr lang="en-US" dirty="0" smtClean="0"/>
                  <a:t>is </a:t>
                </a:r>
                <a14:m>
                  <m:oMath xmlns:m="http://schemas.openxmlformats.org/officeDocument/2006/math">
                    <m:r>
                      <a:rPr lang="en-US" i="1"/>
                      <m:t>6.232 </m:t>
                    </m:r>
                    <m:r>
                      <m:rPr>
                        <m:nor/>
                      </m:rPr>
                      <a:rPr lang="en-US"/>
                      <m:t>bits</m:t>
                    </m:r>
                    <m:r>
                      <a:rPr lang="en-US" i="1"/>
                      <m:t>⋅</m:t>
                    </m:r>
                    <m:sSub>
                      <m:sSubPr>
                        <m:ctrlPr>
                          <a:rPr lang="de-DE" i="1"/>
                        </m:ctrlPr>
                      </m:sSubPr>
                      <m:e>
                        <m:r>
                          <a:rPr lang="en-US" i="1"/>
                          <m:t>𝑅</m:t>
                        </m:r>
                      </m:e>
                      <m:sub>
                        <m:r>
                          <a:rPr lang="en-US" i="1"/>
                          <m:t>𝑆</m:t>
                        </m:r>
                      </m:sub>
                    </m:sSub>
                    <m:r>
                      <a:rPr lang="en-US" i="1"/>
                      <m:t>=1.15</m:t>
                    </m:r>
                    <m:r>
                      <m:rPr>
                        <m:nor/>
                      </m:rPr>
                      <a:rPr lang="en-US"/>
                      <m:t> </m:t>
                    </m:r>
                    <m:r>
                      <m:rPr>
                        <m:nor/>
                      </m:rPr>
                      <a:rPr lang="en-US"/>
                      <m:t>Gb</m:t>
                    </m:r>
                    <m:r>
                      <m:rPr>
                        <m:nor/>
                      </m:rPr>
                      <a:rPr lang="en-US"/>
                      <m:t>/</m:t>
                    </m:r>
                    <m:r>
                      <m:rPr>
                        <m:nor/>
                      </m:rPr>
                      <a:rPr lang="en-US"/>
                      <m:t>s</m:t>
                    </m:r>
                  </m:oMath>
                </a14:m>
                <a:r>
                  <a:rPr lang="en-US" dirty="0"/>
                  <a:t> </a:t>
                </a:r>
                <a:r>
                  <a:rPr lang="en-US" dirty="0" smtClean="0"/>
                  <a:t>in </a:t>
                </a:r>
                <a:r>
                  <a:rPr lang="en-US" dirty="0"/>
                  <a:t>this </a:t>
                </a:r>
                <a:r>
                  <a:rPr lang="en-US" dirty="0" smtClean="0"/>
                  <a:t>example.</a:t>
                </a:r>
              </a:p>
              <a:p>
                <a:pPr marL="438150" lvl="1" indent="-342900">
                  <a:buClr>
                    <a:schemeClr val="accent6"/>
                  </a:buClr>
                  <a:buFont typeface="Wingdings" pitchFamily="2" charset="2"/>
                  <a:buChar char="§"/>
                </a:pPr>
                <a:r>
                  <a:rPr lang="en-US" dirty="0" smtClean="0"/>
                  <a:t>BER vs. subcarrier index profile is flat and has reached the 10</a:t>
                </a:r>
                <a:r>
                  <a:rPr lang="en-US" baseline="30000" dirty="0" smtClean="0"/>
                  <a:t>-2</a:t>
                </a:r>
                <a:r>
                  <a:rPr lang="en-US" dirty="0" smtClean="0"/>
                  <a:t> target.</a:t>
                </a:r>
              </a:p>
              <a:p>
                <a:pPr marL="596900" lvl="2" indent="-342900">
                  <a:buClr>
                    <a:schemeClr val="accent6"/>
                  </a:buClr>
                  <a:buFont typeface="Wingdings" pitchFamily="2" charset="2"/>
                  <a:buChar char="§"/>
                </a:pPr>
                <a:endParaRPr lang="en-US" b="0" dirty="0" smtClean="0"/>
              </a:p>
            </p:txBody>
          </p:sp>
        </mc:Choice>
        <mc:Fallback>
          <p:sp>
            <p:nvSpPr>
              <p:cNvPr id="8" name="Content Placeholder 1"/>
              <p:cNvSpPr txBox="1">
                <a:spLocks noRot="1" noChangeAspect="1" noMove="1" noResize="1" noEditPoints="1" noAdjustHandles="1" noChangeArrowheads="1" noChangeShapeType="1" noTextEdit="1"/>
              </p:cNvSpPr>
              <p:nvPr/>
            </p:nvSpPr>
            <p:spPr>
              <a:xfrm>
                <a:off x="250254" y="1260376"/>
                <a:ext cx="8767353" cy="3176736"/>
              </a:xfrm>
              <a:prstGeom prst="rect">
                <a:avLst/>
              </a:prstGeom>
              <a:blipFill rotWithShape="1">
                <a:blip r:embed="rId3"/>
                <a:stretch>
                  <a:fillRect t="-768"/>
                </a:stretch>
              </a:blipFill>
            </p:spPr>
            <p:txBody>
              <a:bodyPr/>
              <a:lstStyle/>
              <a:p>
                <a:r>
                  <a:rPr lang="de-DE">
                    <a:noFill/>
                  </a:rPr>
                  <a:t> </a:t>
                </a:r>
              </a:p>
            </p:txBody>
          </p:sp>
        </mc:Fallback>
      </mc:AlternateContent>
    </p:spTree>
    <p:extLst>
      <p:ext uri="{BB962C8B-B14F-4D97-AF65-F5344CB8AC3E}">
        <p14:creationId xmlns:p14="http://schemas.microsoft.com/office/powerpoint/2010/main" val="21257514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p:nvPr/>
        </p:nvPicPr>
        <p:blipFill>
          <a:blip r:embed="rId2">
            <a:extLst>
              <a:ext uri="{28A0092B-C50C-407E-A947-70E740481C1C}">
                <a14:useLocalDpi xmlns:a14="http://schemas.microsoft.com/office/drawing/2010/main" val="0"/>
              </a:ext>
            </a:extLst>
          </a:blip>
          <a:stretch>
            <a:fillRect/>
          </a:stretch>
        </p:blipFill>
        <p:spPr bwMode="auto">
          <a:xfrm>
            <a:off x="1948819" y="2636912"/>
            <a:ext cx="4927437" cy="3841155"/>
          </a:xfrm>
          <a:prstGeom prst="rect">
            <a:avLst/>
          </a:prstGeom>
          <a:noFill/>
          <a:ln>
            <a:noFill/>
          </a:ln>
        </p:spPr>
      </p:pic>
      <p:sp>
        <p:nvSpPr>
          <p:cNvPr id="5" name="Title 1"/>
          <p:cNvSpPr txBox="1">
            <a:spLocks/>
          </p:cNvSpPr>
          <p:nvPr/>
        </p:nvSpPr>
        <p:spPr>
          <a:xfrm>
            <a:off x="250254" y="780336"/>
            <a:ext cx="8229600" cy="1143000"/>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ＭＳ Ｐゴシック" charset="0"/>
              </a:defRPr>
            </a:lvl1pPr>
            <a:lvl2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2pPr>
            <a:lvl3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3pPr>
            <a:lvl4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4pPr>
            <a:lvl5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5pPr>
            <a:lvl6pPr marL="457200" algn="ctr" rtl="0" eaLnBrk="1" fontAlgn="base" hangingPunct="1">
              <a:spcBef>
                <a:spcPct val="0"/>
              </a:spcBef>
              <a:spcAft>
                <a:spcPct val="0"/>
              </a:spcAft>
              <a:defRPr sz="3600">
                <a:solidFill>
                  <a:schemeClr val="tx2"/>
                </a:solidFill>
                <a:latin typeface="Times New Roman" charset="0"/>
                <a:ea typeface="ＭＳ Ｐゴシック" charset="0"/>
              </a:defRPr>
            </a:lvl6pPr>
            <a:lvl7pPr marL="914400" algn="ctr" rtl="0" eaLnBrk="1" fontAlgn="base" hangingPunct="1">
              <a:spcBef>
                <a:spcPct val="0"/>
              </a:spcBef>
              <a:spcAft>
                <a:spcPct val="0"/>
              </a:spcAft>
              <a:defRPr sz="3600">
                <a:solidFill>
                  <a:schemeClr val="tx2"/>
                </a:solidFill>
                <a:latin typeface="Times New Roman" charset="0"/>
                <a:ea typeface="ＭＳ Ｐゴシック" charset="0"/>
              </a:defRPr>
            </a:lvl7pPr>
            <a:lvl8pPr marL="1371600" algn="ctr" rtl="0" eaLnBrk="1" fontAlgn="base" hangingPunct="1">
              <a:spcBef>
                <a:spcPct val="0"/>
              </a:spcBef>
              <a:spcAft>
                <a:spcPct val="0"/>
              </a:spcAft>
              <a:defRPr sz="3600">
                <a:solidFill>
                  <a:schemeClr val="tx2"/>
                </a:solidFill>
                <a:latin typeface="Times New Roman" charset="0"/>
                <a:ea typeface="ＭＳ Ｐゴシック" charset="0"/>
              </a:defRPr>
            </a:lvl8pPr>
            <a:lvl9pPr marL="1828800" algn="ctr" rtl="0" eaLnBrk="1" fontAlgn="base" hangingPunct="1">
              <a:spcBef>
                <a:spcPct val="0"/>
              </a:spcBef>
              <a:spcAft>
                <a:spcPct val="0"/>
              </a:spcAft>
              <a:defRPr sz="3600">
                <a:solidFill>
                  <a:schemeClr val="tx2"/>
                </a:solidFill>
                <a:latin typeface="Times New Roman" charset="0"/>
                <a:ea typeface="ＭＳ Ｐゴシック" charset="0"/>
              </a:defRPr>
            </a:lvl9pPr>
          </a:lstStyle>
          <a:p>
            <a:r>
              <a:rPr lang="en-GB" sz="2800" kern="0" dirty="0" smtClean="0"/>
              <a:t>BER vs. SNR</a:t>
            </a:r>
            <a:endParaRPr lang="en-GB" sz="2800" kern="0" dirty="0"/>
          </a:p>
        </p:txBody>
      </p:sp>
      <p:sp>
        <p:nvSpPr>
          <p:cNvPr id="7" name="Content Placeholder 1"/>
          <p:cNvSpPr txBox="1">
            <a:spLocks/>
          </p:cNvSpPr>
          <p:nvPr/>
        </p:nvSpPr>
        <p:spPr>
          <a:xfrm>
            <a:off x="250254" y="1360817"/>
            <a:ext cx="8893746" cy="4516455"/>
          </a:xfrm>
          <a:prstGeom prst="rect">
            <a:avLst/>
          </a:prstGeom>
        </p:spPr>
        <p:txBody>
          <a:bodyPr/>
          <a:lstStyle>
            <a:lvl1pPr marL="287338" indent="-287338" algn="l" rtl="0" eaLnBrk="1" fontAlgn="base" hangingPunct="1">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1" fontAlgn="base" hangingPunct="1">
              <a:spcBef>
                <a:spcPts val="600"/>
              </a:spcBef>
              <a:spcAft>
                <a:spcPct val="0"/>
              </a:spcAft>
              <a:buClr>
                <a:srgbClr val="6D6E71"/>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kern="1200">
                <a:solidFill>
                  <a:srgbClr val="262626"/>
                </a:solidFill>
                <a:latin typeface="Arial" pitchFamily="34" charset="0"/>
                <a:ea typeface="+mn-ea"/>
                <a:cs typeface="+mn-cs"/>
              </a:defRPr>
            </a:lvl3pPr>
            <a:lvl4pPr marL="627063" marR="0" indent="-177800" algn="ctr"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lang="de-DE" sz="2000" kern="1200">
                <a:solidFill>
                  <a:srgbClr val="262626"/>
                </a:solidFill>
                <a:latin typeface="+mn-lt"/>
                <a:ea typeface="+mn-ea"/>
                <a:cs typeface="+mn-cs"/>
              </a:defRPr>
            </a:lvl4pPr>
            <a:lvl5pPr marL="627063" indent="176213" algn="l" rtl="0" eaLnBrk="1" fontAlgn="base" hangingPunct="1">
              <a:spcBef>
                <a:spcPts val="600"/>
              </a:spcBef>
              <a:spcAft>
                <a:spcPct val="0"/>
              </a:spcAft>
              <a:buClr>
                <a:srgbClr val="6D6E71"/>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spcBef>
                <a:spcPts val="300"/>
              </a:spcBef>
              <a:buClr>
                <a:srgbClr val="00B0F0"/>
              </a:buClr>
              <a:buFont typeface="Wingdings" pitchFamily="2" charset="2"/>
              <a:buChar char="§"/>
            </a:pPr>
            <a:endParaRPr lang="de-DE" b="0" dirty="0"/>
          </a:p>
          <a:p>
            <a:pPr marL="342900" indent="-342900">
              <a:spcBef>
                <a:spcPts val="300"/>
              </a:spcBef>
              <a:buClr>
                <a:srgbClr val="00B0F0"/>
              </a:buClr>
              <a:buFont typeface="Wingdings" pitchFamily="2" charset="2"/>
              <a:buChar char="§"/>
            </a:pPr>
            <a:endParaRPr lang="en-US" b="0" dirty="0" smtClean="0"/>
          </a:p>
        </p:txBody>
      </p:sp>
      <p:sp>
        <p:nvSpPr>
          <p:cNvPr id="8" name="Content Placeholder 1"/>
          <p:cNvSpPr txBox="1">
            <a:spLocks/>
          </p:cNvSpPr>
          <p:nvPr/>
        </p:nvSpPr>
        <p:spPr>
          <a:xfrm>
            <a:off x="250254" y="1404392"/>
            <a:ext cx="8767353" cy="3176736"/>
          </a:xfrm>
          <a:prstGeom prst="rect">
            <a:avLst/>
          </a:prstGeom>
        </p:spPr>
        <p:txBody>
          <a:bodyPr/>
          <a:lstStyle>
            <a:lvl1pPr marL="287338" indent="-287338" algn="l" rtl="0" eaLnBrk="1" fontAlgn="base" hangingPunct="1">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1" fontAlgn="base" hangingPunct="1">
              <a:spcBef>
                <a:spcPts val="600"/>
              </a:spcBef>
              <a:spcAft>
                <a:spcPct val="0"/>
              </a:spcAft>
              <a:buClr>
                <a:srgbClr val="6D6E71"/>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kern="1200">
                <a:solidFill>
                  <a:srgbClr val="262626"/>
                </a:solidFill>
                <a:latin typeface="Arial" pitchFamily="34" charset="0"/>
                <a:ea typeface="+mn-ea"/>
                <a:cs typeface="+mn-cs"/>
              </a:defRPr>
            </a:lvl3pPr>
            <a:lvl4pPr marL="627063" marR="0" indent="-177800" algn="ctr"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lang="de-DE" sz="2000" kern="1200">
                <a:solidFill>
                  <a:srgbClr val="262626"/>
                </a:solidFill>
                <a:latin typeface="+mn-lt"/>
                <a:ea typeface="+mn-ea"/>
                <a:cs typeface="+mn-cs"/>
              </a:defRPr>
            </a:lvl4pPr>
            <a:lvl5pPr marL="627063" indent="176213" algn="l" rtl="0" eaLnBrk="1" fontAlgn="base" hangingPunct="1">
              <a:spcBef>
                <a:spcPts val="600"/>
              </a:spcBef>
              <a:spcAft>
                <a:spcPct val="0"/>
              </a:spcAft>
              <a:buClr>
                <a:srgbClr val="6D6E71"/>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38150" lvl="1" indent="-342900">
              <a:buClr>
                <a:schemeClr val="accent6"/>
              </a:buClr>
              <a:buFont typeface="Wingdings" pitchFamily="2" charset="2"/>
              <a:buChar char="§"/>
            </a:pPr>
            <a:r>
              <a:rPr lang="en-US" dirty="0" smtClean="0"/>
              <a:t>CIRs </a:t>
            </a:r>
            <a:r>
              <a:rPr lang="en-US" dirty="0"/>
              <a:t>corresponding to the 8 Rx D1-D8 were </a:t>
            </a:r>
            <a:r>
              <a:rPr lang="en-US" dirty="0" smtClean="0"/>
              <a:t>now all used </a:t>
            </a:r>
            <a:r>
              <a:rPr lang="en-US" dirty="0"/>
              <a:t>and the SNR varied over a wide range. </a:t>
            </a:r>
            <a:endParaRPr lang="en-US" dirty="0" smtClean="0"/>
          </a:p>
          <a:p>
            <a:pPr marL="438150" lvl="1" indent="-342900">
              <a:buClr>
                <a:schemeClr val="accent6"/>
              </a:buClr>
              <a:buFont typeface="Wingdings" pitchFamily="2" charset="2"/>
              <a:buChar char="§"/>
            </a:pPr>
            <a:r>
              <a:rPr lang="en-US" dirty="0" smtClean="0"/>
              <a:t>The resulting </a:t>
            </a:r>
            <a:r>
              <a:rPr lang="en-US" dirty="0"/>
              <a:t>average BER </a:t>
            </a:r>
            <a:r>
              <a:rPr lang="en-US" dirty="0" smtClean="0"/>
              <a:t>is flat, except at low and </a:t>
            </a:r>
            <a:r>
              <a:rPr lang="en-US" dirty="0"/>
              <a:t>high </a:t>
            </a:r>
            <a:r>
              <a:rPr lang="en-US" dirty="0" smtClean="0"/>
              <a:t>SNR. </a:t>
            </a:r>
          </a:p>
          <a:p>
            <a:pPr marL="438150" lvl="1" indent="-342900">
              <a:buClr>
                <a:schemeClr val="accent6"/>
              </a:buClr>
              <a:buFont typeface="Wingdings" pitchFamily="2" charset="2"/>
              <a:buChar char="§"/>
            </a:pPr>
            <a:r>
              <a:rPr lang="en-US" dirty="0" smtClean="0"/>
              <a:t>Not enough bits and limited set of modulation formats, respectively.</a:t>
            </a:r>
          </a:p>
          <a:p>
            <a:pPr marL="715963" lvl="2" indent="-342900">
              <a:buClr>
                <a:schemeClr val="accent6"/>
              </a:buClr>
              <a:buFont typeface="Wingdings" pitchFamily="2" charset="2"/>
              <a:buChar char="§"/>
            </a:pPr>
            <a:endParaRPr lang="en-US" b="0" dirty="0" smtClean="0"/>
          </a:p>
          <a:p>
            <a:pPr marL="715963" lvl="2" indent="-342900">
              <a:buClr>
                <a:schemeClr val="accent6"/>
              </a:buClr>
              <a:buFont typeface="Wingdings" pitchFamily="2" charset="2"/>
              <a:buChar char="§"/>
            </a:pPr>
            <a:endParaRPr lang="en-US" b="0" dirty="0" smtClean="0"/>
          </a:p>
          <a:p>
            <a:pPr marL="596900" lvl="2" indent="-342900">
              <a:buClr>
                <a:schemeClr val="accent6"/>
              </a:buClr>
              <a:buFont typeface="Wingdings" pitchFamily="2" charset="2"/>
              <a:buChar char="§"/>
            </a:pPr>
            <a:endParaRPr lang="en-US" b="0" dirty="0" smtClean="0"/>
          </a:p>
        </p:txBody>
      </p:sp>
    </p:spTree>
    <p:extLst>
      <p:ext uri="{BB962C8B-B14F-4D97-AF65-F5344CB8AC3E}">
        <p14:creationId xmlns:p14="http://schemas.microsoft.com/office/powerpoint/2010/main" val="1566656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p:nvPr/>
        </p:nvPicPr>
        <p:blipFill>
          <a:blip r:embed="rId2">
            <a:extLst>
              <a:ext uri="{28A0092B-C50C-407E-A947-70E740481C1C}">
                <a14:useLocalDpi xmlns:a14="http://schemas.microsoft.com/office/drawing/2010/main" val="0"/>
              </a:ext>
            </a:extLst>
          </a:blip>
          <a:stretch>
            <a:fillRect/>
          </a:stretch>
        </p:blipFill>
        <p:spPr bwMode="auto">
          <a:xfrm>
            <a:off x="1763688" y="2348880"/>
            <a:ext cx="5760640" cy="4102973"/>
          </a:xfrm>
          <a:prstGeom prst="rect">
            <a:avLst/>
          </a:prstGeom>
          <a:noFill/>
          <a:ln>
            <a:noFill/>
          </a:ln>
        </p:spPr>
      </p:pic>
      <p:sp>
        <p:nvSpPr>
          <p:cNvPr id="5" name="Title 1"/>
          <p:cNvSpPr txBox="1">
            <a:spLocks/>
          </p:cNvSpPr>
          <p:nvPr/>
        </p:nvSpPr>
        <p:spPr>
          <a:xfrm>
            <a:off x="250254" y="780336"/>
            <a:ext cx="8229600" cy="1143000"/>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ＭＳ Ｐゴシック" charset="0"/>
              </a:defRPr>
            </a:lvl1pPr>
            <a:lvl2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2pPr>
            <a:lvl3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3pPr>
            <a:lvl4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4pPr>
            <a:lvl5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5pPr>
            <a:lvl6pPr marL="457200" algn="ctr" rtl="0" eaLnBrk="1" fontAlgn="base" hangingPunct="1">
              <a:spcBef>
                <a:spcPct val="0"/>
              </a:spcBef>
              <a:spcAft>
                <a:spcPct val="0"/>
              </a:spcAft>
              <a:defRPr sz="3600">
                <a:solidFill>
                  <a:schemeClr val="tx2"/>
                </a:solidFill>
                <a:latin typeface="Times New Roman" charset="0"/>
                <a:ea typeface="ＭＳ Ｐゴシック" charset="0"/>
              </a:defRPr>
            </a:lvl6pPr>
            <a:lvl7pPr marL="914400" algn="ctr" rtl="0" eaLnBrk="1" fontAlgn="base" hangingPunct="1">
              <a:spcBef>
                <a:spcPct val="0"/>
              </a:spcBef>
              <a:spcAft>
                <a:spcPct val="0"/>
              </a:spcAft>
              <a:defRPr sz="3600">
                <a:solidFill>
                  <a:schemeClr val="tx2"/>
                </a:solidFill>
                <a:latin typeface="Times New Roman" charset="0"/>
                <a:ea typeface="ＭＳ Ｐゴシック" charset="0"/>
              </a:defRPr>
            </a:lvl7pPr>
            <a:lvl8pPr marL="1371600" algn="ctr" rtl="0" eaLnBrk="1" fontAlgn="base" hangingPunct="1">
              <a:spcBef>
                <a:spcPct val="0"/>
              </a:spcBef>
              <a:spcAft>
                <a:spcPct val="0"/>
              </a:spcAft>
              <a:defRPr sz="3600">
                <a:solidFill>
                  <a:schemeClr val="tx2"/>
                </a:solidFill>
                <a:latin typeface="Times New Roman" charset="0"/>
                <a:ea typeface="ＭＳ Ｐゴシック" charset="0"/>
              </a:defRPr>
            </a:lvl8pPr>
            <a:lvl9pPr marL="1828800" algn="ctr" rtl="0" eaLnBrk="1" fontAlgn="base" hangingPunct="1">
              <a:spcBef>
                <a:spcPct val="0"/>
              </a:spcBef>
              <a:spcAft>
                <a:spcPct val="0"/>
              </a:spcAft>
              <a:defRPr sz="3600">
                <a:solidFill>
                  <a:schemeClr val="tx2"/>
                </a:solidFill>
                <a:latin typeface="Times New Roman" charset="0"/>
                <a:ea typeface="ＭＳ Ｐゴシック" charset="0"/>
              </a:defRPr>
            </a:lvl9pPr>
          </a:lstStyle>
          <a:p>
            <a:r>
              <a:rPr lang="en-GB" sz="2800" kern="0" dirty="0" smtClean="0"/>
              <a:t>Gross Throughput vs. SNR</a:t>
            </a:r>
            <a:endParaRPr lang="en-GB" sz="2800" kern="0" dirty="0"/>
          </a:p>
        </p:txBody>
      </p:sp>
      <p:sp>
        <p:nvSpPr>
          <p:cNvPr id="7" name="Content Placeholder 1"/>
          <p:cNvSpPr txBox="1">
            <a:spLocks/>
          </p:cNvSpPr>
          <p:nvPr/>
        </p:nvSpPr>
        <p:spPr>
          <a:xfrm>
            <a:off x="250254" y="1360817"/>
            <a:ext cx="8893746" cy="4516455"/>
          </a:xfrm>
          <a:prstGeom prst="rect">
            <a:avLst/>
          </a:prstGeom>
        </p:spPr>
        <p:txBody>
          <a:bodyPr/>
          <a:lstStyle>
            <a:lvl1pPr marL="287338" indent="-287338" algn="l" rtl="0" eaLnBrk="1" fontAlgn="base" hangingPunct="1">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1" fontAlgn="base" hangingPunct="1">
              <a:spcBef>
                <a:spcPts val="600"/>
              </a:spcBef>
              <a:spcAft>
                <a:spcPct val="0"/>
              </a:spcAft>
              <a:buClr>
                <a:srgbClr val="6D6E71"/>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kern="1200">
                <a:solidFill>
                  <a:srgbClr val="262626"/>
                </a:solidFill>
                <a:latin typeface="Arial" pitchFamily="34" charset="0"/>
                <a:ea typeface="+mn-ea"/>
                <a:cs typeface="+mn-cs"/>
              </a:defRPr>
            </a:lvl3pPr>
            <a:lvl4pPr marL="627063" marR="0" indent="-177800" algn="ctr"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lang="de-DE" sz="2000" kern="1200">
                <a:solidFill>
                  <a:srgbClr val="262626"/>
                </a:solidFill>
                <a:latin typeface="+mn-lt"/>
                <a:ea typeface="+mn-ea"/>
                <a:cs typeface="+mn-cs"/>
              </a:defRPr>
            </a:lvl4pPr>
            <a:lvl5pPr marL="627063" indent="176213" algn="l" rtl="0" eaLnBrk="1" fontAlgn="base" hangingPunct="1">
              <a:spcBef>
                <a:spcPts val="600"/>
              </a:spcBef>
              <a:spcAft>
                <a:spcPct val="0"/>
              </a:spcAft>
              <a:buClr>
                <a:srgbClr val="6D6E71"/>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spcBef>
                <a:spcPts val="300"/>
              </a:spcBef>
              <a:buClr>
                <a:srgbClr val="00B0F0"/>
              </a:buClr>
              <a:buFont typeface="Wingdings" pitchFamily="2" charset="2"/>
              <a:buChar char="§"/>
            </a:pPr>
            <a:endParaRPr lang="de-DE" b="0" dirty="0"/>
          </a:p>
          <a:p>
            <a:pPr marL="342900" indent="-342900">
              <a:spcBef>
                <a:spcPts val="300"/>
              </a:spcBef>
              <a:buClr>
                <a:srgbClr val="00B0F0"/>
              </a:buClr>
              <a:buFont typeface="Wingdings" pitchFamily="2" charset="2"/>
              <a:buChar char="§"/>
            </a:pPr>
            <a:endParaRPr lang="en-US" b="0" dirty="0" smtClean="0"/>
          </a:p>
        </p:txBody>
      </p:sp>
      <p:sp>
        <p:nvSpPr>
          <p:cNvPr id="8" name="Content Placeholder 1"/>
          <p:cNvSpPr txBox="1">
            <a:spLocks/>
          </p:cNvSpPr>
          <p:nvPr/>
        </p:nvSpPr>
        <p:spPr>
          <a:xfrm>
            <a:off x="250254" y="1404392"/>
            <a:ext cx="8767353" cy="3176736"/>
          </a:xfrm>
          <a:prstGeom prst="rect">
            <a:avLst/>
          </a:prstGeom>
        </p:spPr>
        <p:txBody>
          <a:bodyPr/>
          <a:lstStyle>
            <a:lvl1pPr marL="287338" indent="-287338" algn="l" rtl="0" eaLnBrk="1" fontAlgn="base" hangingPunct="1">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1" fontAlgn="base" hangingPunct="1">
              <a:spcBef>
                <a:spcPts val="600"/>
              </a:spcBef>
              <a:spcAft>
                <a:spcPct val="0"/>
              </a:spcAft>
              <a:buClr>
                <a:srgbClr val="6D6E71"/>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kern="1200">
                <a:solidFill>
                  <a:srgbClr val="262626"/>
                </a:solidFill>
                <a:latin typeface="Arial" pitchFamily="34" charset="0"/>
                <a:ea typeface="+mn-ea"/>
                <a:cs typeface="+mn-cs"/>
              </a:defRPr>
            </a:lvl3pPr>
            <a:lvl4pPr marL="627063" marR="0" indent="-177800" algn="ctr"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lang="de-DE" sz="2000" kern="1200">
                <a:solidFill>
                  <a:srgbClr val="262626"/>
                </a:solidFill>
                <a:latin typeface="+mn-lt"/>
                <a:ea typeface="+mn-ea"/>
                <a:cs typeface="+mn-cs"/>
              </a:defRPr>
            </a:lvl4pPr>
            <a:lvl5pPr marL="627063" indent="176213" algn="l" rtl="0" eaLnBrk="1" fontAlgn="base" hangingPunct="1">
              <a:spcBef>
                <a:spcPts val="600"/>
              </a:spcBef>
              <a:spcAft>
                <a:spcPct val="0"/>
              </a:spcAft>
              <a:buClr>
                <a:srgbClr val="6D6E71"/>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38150" lvl="1" indent="-342900">
              <a:buClr>
                <a:schemeClr val="accent6"/>
              </a:buClr>
              <a:buFont typeface="Wingdings" pitchFamily="2" charset="2"/>
              <a:buChar char="§"/>
            </a:pPr>
            <a:r>
              <a:rPr lang="en-US" dirty="0" smtClean="0"/>
              <a:t>At low SNR, bits are loaded on few subcarriers, with all available power.</a:t>
            </a:r>
          </a:p>
          <a:p>
            <a:pPr marL="438150" lvl="1" indent="-342900">
              <a:buClr>
                <a:schemeClr val="accent6"/>
              </a:buClr>
              <a:buFont typeface="Wingdings" pitchFamily="2" charset="2"/>
              <a:buChar char="§"/>
            </a:pPr>
            <a:r>
              <a:rPr lang="en-US" b="0" dirty="0" smtClean="0"/>
              <a:t>DMT can transmit also in very low SNR scenarios </a:t>
            </a:r>
            <a:r>
              <a:rPr lang="en-US" b="0" dirty="0" smtClean="0">
                <a:sym typeface="Wingdings" pitchFamily="2" charset="2"/>
              </a:rPr>
              <a:t> enhanced mobility</a:t>
            </a:r>
          </a:p>
          <a:p>
            <a:pPr marL="438150" lvl="1" indent="-342900">
              <a:buClr>
                <a:schemeClr val="accent6"/>
              </a:buClr>
              <a:buFont typeface="Wingdings" pitchFamily="2" charset="2"/>
              <a:buChar char="§"/>
            </a:pPr>
            <a:r>
              <a:rPr lang="en-US" dirty="0" smtClean="0">
                <a:sym typeface="Wingdings" pitchFamily="2" charset="2"/>
              </a:rPr>
              <a:t>Significant throughputs variations due to path loss and bandwidth.</a:t>
            </a:r>
            <a:endParaRPr lang="en-US" b="0" dirty="0" smtClean="0"/>
          </a:p>
          <a:p>
            <a:pPr marL="715963" lvl="2" indent="-342900">
              <a:buClr>
                <a:schemeClr val="accent6"/>
              </a:buClr>
              <a:buFont typeface="Wingdings" pitchFamily="2" charset="2"/>
              <a:buChar char="§"/>
            </a:pPr>
            <a:endParaRPr lang="en-US" b="0" dirty="0" smtClean="0"/>
          </a:p>
          <a:p>
            <a:pPr marL="596900" lvl="2" indent="-342900">
              <a:buClr>
                <a:schemeClr val="accent6"/>
              </a:buClr>
              <a:buFont typeface="Wingdings" pitchFamily="2" charset="2"/>
              <a:buChar char="§"/>
            </a:pPr>
            <a:endParaRPr lang="en-US" b="0" dirty="0" smtClean="0"/>
          </a:p>
        </p:txBody>
      </p:sp>
    </p:spTree>
    <p:extLst>
      <p:ext uri="{BB962C8B-B14F-4D97-AF65-F5344CB8AC3E}">
        <p14:creationId xmlns:p14="http://schemas.microsoft.com/office/powerpoint/2010/main" val="26294601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p:nvPr/>
        </p:nvPicPr>
        <p:blipFill>
          <a:blip r:embed="rId2"/>
          <a:stretch>
            <a:fillRect/>
          </a:stretch>
        </p:blipFill>
        <p:spPr>
          <a:xfrm>
            <a:off x="1476950" y="2780928"/>
            <a:ext cx="6191394" cy="3621529"/>
          </a:xfrm>
          <a:prstGeom prst="rect">
            <a:avLst/>
          </a:prstGeom>
        </p:spPr>
      </p:pic>
      <p:sp>
        <p:nvSpPr>
          <p:cNvPr id="5" name="Title 1"/>
          <p:cNvSpPr txBox="1">
            <a:spLocks/>
          </p:cNvSpPr>
          <p:nvPr/>
        </p:nvSpPr>
        <p:spPr>
          <a:xfrm>
            <a:off x="250254" y="780336"/>
            <a:ext cx="8426202" cy="1143000"/>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ＭＳ Ｐゴシック" charset="0"/>
              </a:defRPr>
            </a:lvl1pPr>
            <a:lvl2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2pPr>
            <a:lvl3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3pPr>
            <a:lvl4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4pPr>
            <a:lvl5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5pPr>
            <a:lvl6pPr marL="457200" algn="ctr" rtl="0" eaLnBrk="1" fontAlgn="base" hangingPunct="1">
              <a:spcBef>
                <a:spcPct val="0"/>
              </a:spcBef>
              <a:spcAft>
                <a:spcPct val="0"/>
              </a:spcAft>
              <a:defRPr sz="3600">
                <a:solidFill>
                  <a:schemeClr val="tx2"/>
                </a:solidFill>
                <a:latin typeface="Times New Roman" charset="0"/>
                <a:ea typeface="ＭＳ Ｐゴシック" charset="0"/>
              </a:defRPr>
            </a:lvl6pPr>
            <a:lvl7pPr marL="914400" algn="ctr" rtl="0" eaLnBrk="1" fontAlgn="base" hangingPunct="1">
              <a:spcBef>
                <a:spcPct val="0"/>
              </a:spcBef>
              <a:spcAft>
                <a:spcPct val="0"/>
              </a:spcAft>
              <a:defRPr sz="3600">
                <a:solidFill>
                  <a:schemeClr val="tx2"/>
                </a:solidFill>
                <a:latin typeface="Times New Roman" charset="0"/>
                <a:ea typeface="ＭＳ Ｐゴシック" charset="0"/>
              </a:defRPr>
            </a:lvl7pPr>
            <a:lvl8pPr marL="1371600" algn="ctr" rtl="0" eaLnBrk="1" fontAlgn="base" hangingPunct="1">
              <a:spcBef>
                <a:spcPct val="0"/>
              </a:spcBef>
              <a:spcAft>
                <a:spcPct val="0"/>
              </a:spcAft>
              <a:defRPr sz="3600">
                <a:solidFill>
                  <a:schemeClr val="tx2"/>
                </a:solidFill>
                <a:latin typeface="Times New Roman" charset="0"/>
                <a:ea typeface="ＭＳ Ｐゴシック" charset="0"/>
              </a:defRPr>
            </a:lvl8pPr>
            <a:lvl9pPr marL="1828800" algn="ctr" rtl="0" eaLnBrk="1" fontAlgn="base" hangingPunct="1">
              <a:spcBef>
                <a:spcPct val="0"/>
              </a:spcBef>
              <a:spcAft>
                <a:spcPct val="0"/>
              </a:spcAft>
              <a:defRPr sz="3600">
                <a:solidFill>
                  <a:schemeClr val="tx2"/>
                </a:solidFill>
                <a:latin typeface="Times New Roman" charset="0"/>
                <a:ea typeface="ＭＳ Ｐゴシック" charset="0"/>
              </a:defRPr>
            </a:lvl9pPr>
          </a:lstStyle>
          <a:p>
            <a:pPr marL="0" lvl="2"/>
            <a:r>
              <a:rPr lang="en-GB" sz="2800" kern="0" dirty="0" smtClean="0">
                <a:latin typeface="+mn-lt"/>
              </a:rPr>
              <a:t>Targeted pre-FEC BER vs. reached post-FEC BER</a:t>
            </a:r>
            <a:endParaRPr lang="en-GB" sz="2800" kern="0" dirty="0">
              <a:latin typeface="+mn-lt"/>
            </a:endParaRPr>
          </a:p>
        </p:txBody>
      </p:sp>
      <p:sp>
        <p:nvSpPr>
          <p:cNvPr id="7" name="Content Placeholder 1"/>
          <p:cNvSpPr txBox="1">
            <a:spLocks/>
          </p:cNvSpPr>
          <p:nvPr/>
        </p:nvSpPr>
        <p:spPr>
          <a:xfrm>
            <a:off x="250254" y="1360817"/>
            <a:ext cx="8893746" cy="4516455"/>
          </a:xfrm>
          <a:prstGeom prst="rect">
            <a:avLst/>
          </a:prstGeom>
        </p:spPr>
        <p:txBody>
          <a:bodyPr/>
          <a:lstStyle>
            <a:lvl1pPr marL="287338" indent="-287338" algn="l" rtl="0" eaLnBrk="1" fontAlgn="base" hangingPunct="1">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1" fontAlgn="base" hangingPunct="1">
              <a:spcBef>
                <a:spcPts val="600"/>
              </a:spcBef>
              <a:spcAft>
                <a:spcPct val="0"/>
              </a:spcAft>
              <a:buClr>
                <a:srgbClr val="6D6E71"/>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kern="1200">
                <a:solidFill>
                  <a:srgbClr val="262626"/>
                </a:solidFill>
                <a:latin typeface="Arial" pitchFamily="34" charset="0"/>
                <a:ea typeface="+mn-ea"/>
                <a:cs typeface="+mn-cs"/>
              </a:defRPr>
            </a:lvl3pPr>
            <a:lvl4pPr marL="627063" marR="0" indent="-177800" algn="ctr"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lang="de-DE" sz="2000" kern="1200">
                <a:solidFill>
                  <a:srgbClr val="262626"/>
                </a:solidFill>
                <a:latin typeface="+mn-lt"/>
                <a:ea typeface="+mn-ea"/>
                <a:cs typeface="+mn-cs"/>
              </a:defRPr>
            </a:lvl4pPr>
            <a:lvl5pPr marL="627063" indent="176213" algn="l" rtl="0" eaLnBrk="1" fontAlgn="base" hangingPunct="1">
              <a:spcBef>
                <a:spcPts val="600"/>
              </a:spcBef>
              <a:spcAft>
                <a:spcPct val="0"/>
              </a:spcAft>
              <a:buClr>
                <a:srgbClr val="6D6E71"/>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spcBef>
                <a:spcPts val="300"/>
              </a:spcBef>
              <a:buClr>
                <a:srgbClr val="00B0F0"/>
              </a:buClr>
              <a:buFont typeface="Wingdings" pitchFamily="2" charset="2"/>
              <a:buChar char="§"/>
            </a:pPr>
            <a:endParaRPr lang="de-DE" b="0" dirty="0"/>
          </a:p>
          <a:p>
            <a:pPr marL="342900" indent="-342900">
              <a:spcBef>
                <a:spcPts val="300"/>
              </a:spcBef>
              <a:buClr>
                <a:srgbClr val="00B0F0"/>
              </a:buClr>
              <a:buFont typeface="Wingdings" pitchFamily="2" charset="2"/>
              <a:buChar char="§"/>
            </a:pPr>
            <a:endParaRPr lang="en-US" b="0" dirty="0" smtClean="0"/>
          </a:p>
        </p:txBody>
      </p:sp>
      <p:sp>
        <p:nvSpPr>
          <p:cNvPr id="8" name="Content Placeholder 1"/>
          <p:cNvSpPr txBox="1">
            <a:spLocks/>
          </p:cNvSpPr>
          <p:nvPr/>
        </p:nvSpPr>
        <p:spPr>
          <a:xfrm>
            <a:off x="250254" y="1404392"/>
            <a:ext cx="8767353" cy="3176736"/>
          </a:xfrm>
          <a:prstGeom prst="rect">
            <a:avLst/>
          </a:prstGeom>
        </p:spPr>
        <p:txBody>
          <a:bodyPr/>
          <a:lstStyle>
            <a:lvl1pPr marL="287338" indent="-287338" algn="l" rtl="0" eaLnBrk="1" fontAlgn="base" hangingPunct="1">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1" fontAlgn="base" hangingPunct="1">
              <a:spcBef>
                <a:spcPts val="600"/>
              </a:spcBef>
              <a:spcAft>
                <a:spcPct val="0"/>
              </a:spcAft>
              <a:buClr>
                <a:srgbClr val="6D6E71"/>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kern="1200">
                <a:solidFill>
                  <a:srgbClr val="262626"/>
                </a:solidFill>
                <a:latin typeface="Arial" pitchFamily="34" charset="0"/>
                <a:ea typeface="+mn-ea"/>
                <a:cs typeface="+mn-cs"/>
              </a:defRPr>
            </a:lvl3pPr>
            <a:lvl4pPr marL="627063" marR="0" indent="-177800" algn="ctr"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lang="de-DE" sz="2000" kern="1200">
                <a:solidFill>
                  <a:srgbClr val="262626"/>
                </a:solidFill>
                <a:latin typeface="+mn-lt"/>
                <a:ea typeface="+mn-ea"/>
                <a:cs typeface="+mn-cs"/>
              </a:defRPr>
            </a:lvl4pPr>
            <a:lvl5pPr marL="627063" indent="176213" algn="l" rtl="0" eaLnBrk="1" fontAlgn="base" hangingPunct="1">
              <a:spcBef>
                <a:spcPts val="600"/>
              </a:spcBef>
              <a:spcAft>
                <a:spcPct val="0"/>
              </a:spcAft>
              <a:buClr>
                <a:srgbClr val="6D6E71"/>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38150" lvl="1" indent="-342900">
              <a:buClr>
                <a:schemeClr val="accent6"/>
              </a:buClr>
              <a:buFont typeface="Wingdings" pitchFamily="2" charset="2"/>
              <a:buChar char="§"/>
            </a:pPr>
            <a:r>
              <a:rPr lang="en-US" dirty="0" smtClean="0"/>
              <a:t>For bit- and power loading, the targeted pre-FEC BER is reached. </a:t>
            </a:r>
          </a:p>
          <a:p>
            <a:pPr marL="438150" lvl="1" indent="-342900">
              <a:buClr>
                <a:schemeClr val="accent6"/>
              </a:buClr>
              <a:buFont typeface="Wingdings" pitchFamily="2" charset="2"/>
              <a:buChar char="§"/>
            </a:pPr>
            <a:r>
              <a:rPr lang="en-US" dirty="0" smtClean="0"/>
              <a:t>But it must be ensured that the FEC can correct the residual errors.</a:t>
            </a:r>
          </a:p>
          <a:p>
            <a:pPr marL="438150" lvl="1" indent="-342900">
              <a:buClr>
                <a:schemeClr val="accent6"/>
              </a:buClr>
              <a:buFont typeface="Wingdings" pitchFamily="2" charset="2"/>
              <a:buChar char="§"/>
            </a:pPr>
            <a:r>
              <a:rPr lang="en-US" b="0" dirty="0" smtClean="0"/>
              <a:t>This has been tested, with </a:t>
            </a:r>
            <a:r>
              <a:rPr lang="en-US" dirty="0" smtClean="0"/>
              <a:t>LDPC </a:t>
            </a:r>
            <a:r>
              <a:rPr lang="en-US" dirty="0"/>
              <a:t>from the G.hn </a:t>
            </a:r>
            <a:r>
              <a:rPr lang="en-US" dirty="0" smtClean="0"/>
              <a:t>with </a:t>
            </a:r>
            <a:r>
              <a:rPr lang="en-US" dirty="0" err="1" smtClean="0"/>
              <a:t>i</a:t>
            </a:r>
            <a:r>
              <a:rPr lang="de-DE" dirty="0" err="1" smtClean="0"/>
              <a:t>nformation</a:t>
            </a:r>
            <a:r>
              <a:rPr lang="de-DE" dirty="0" smtClean="0"/>
              <a:t> </a:t>
            </a:r>
            <a:r>
              <a:rPr lang="de-DE" dirty="0"/>
              <a:t>block </a:t>
            </a:r>
            <a:r>
              <a:rPr lang="de-DE" dirty="0" err="1"/>
              <a:t>size</a:t>
            </a:r>
            <a:r>
              <a:rPr lang="de-DE" dirty="0"/>
              <a:t> of </a:t>
            </a:r>
            <a:r>
              <a:rPr lang="en-US" dirty="0"/>
              <a:t>4320 and </a:t>
            </a:r>
            <a:r>
              <a:rPr lang="en-US" dirty="0" smtClean="0"/>
              <a:t>code </a:t>
            </a:r>
            <a:r>
              <a:rPr lang="en-US" dirty="0"/>
              <a:t>rate </a:t>
            </a:r>
            <a:r>
              <a:rPr lang="en-US" dirty="0" smtClean="0"/>
              <a:t>5/6. A pre-FEC BER target of 10</a:t>
            </a:r>
            <a:r>
              <a:rPr lang="en-US" baseline="30000" dirty="0" smtClean="0"/>
              <a:t>-2</a:t>
            </a:r>
            <a:r>
              <a:rPr lang="en-US" dirty="0" smtClean="0"/>
              <a:t> is enough.</a:t>
            </a:r>
            <a:endParaRPr lang="en-US" b="0" dirty="0" smtClean="0"/>
          </a:p>
          <a:p>
            <a:pPr marL="596900" lvl="2" indent="-342900">
              <a:buClr>
                <a:schemeClr val="accent6"/>
              </a:buClr>
              <a:buFont typeface="Wingdings" pitchFamily="2" charset="2"/>
              <a:buChar char="§"/>
            </a:pPr>
            <a:endParaRPr lang="en-US" b="0" dirty="0" smtClean="0"/>
          </a:p>
        </p:txBody>
      </p:sp>
    </p:spTree>
    <p:extLst>
      <p:ext uri="{BB962C8B-B14F-4D97-AF65-F5344CB8AC3E}">
        <p14:creationId xmlns:p14="http://schemas.microsoft.com/office/powerpoint/2010/main" val="29984302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0254" y="780336"/>
            <a:ext cx="8229600" cy="1143000"/>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ＭＳ Ｐゴシック" charset="0"/>
              </a:defRPr>
            </a:lvl1pPr>
            <a:lvl2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2pPr>
            <a:lvl3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3pPr>
            <a:lvl4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4pPr>
            <a:lvl5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5pPr>
            <a:lvl6pPr marL="457200" algn="ctr" rtl="0" eaLnBrk="1" fontAlgn="base" hangingPunct="1">
              <a:spcBef>
                <a:spcPct val="0"/>
              </a:spcBef>
              <a:spcAft>
                <a:spcPct val="0"/>
              </a:spcAft>
              <a:defRPr sz="3600">
                <a:solidFill>
                  <a:schemeClr val="tx2"/>
                </a:solidFill>
                <a:latin typeface="Times New Roman" charset="0"/>
                <a:ea typeface="ＭＳ Ｐゴシック" charset="0"/>
              </a:defRPr>
            </a:lvl6pPr>
            <a:lvl7pPr marL="914400" algn="ctr" rtl="0" eaLnBrk="1" fontAlgn="base" hangingPunct="1">
              <a:spcBef>
                <a:spcPct val="0"/>
              </a:spcBef>
              <a:spcAft>
                <a:spcPct val="0"/>
              </a:spcAft>
              <a:defRPr sz="3600">
                <a:solidFill>
                  <a:schemeClr val="tx2"/>
                </a:solidFill>
                <a:latin typeface="Times New Roman" charset="0"/>
                <a:ea typeface="ＭＳ Ｐゴシック" charset="0"/>
              </a:defRPr>
            </a:lvl7pPr>
            <a:lvl8pPr marL="1371600" algn="ctr" rtl="0" eaLnBrk="1" fontAlgn="base" hangingPunct="1">
              <a:spcBef>
                <a:spcPct val="0"/>
              </a:spcBef>
              <a:spcAft>
                <a:spcPct val="0"/>
              </a:spcAft>
              <a:defRPr sz="3600">
                <a:solidFill>
                  <a:schemeClr val="tx2"/>
                </a:solidFill>
                <a:latin typeface="Times New Roman" charset="0"/>
                <a:ea typeface="ＭＳ Ｐゴシック" charset="0"/>
              </a:defRPr>
            </a:lvl8pPr>
            <a:lvl9pPr marL="1828800" algn="ctr" rtl="0" eaLnBrk="1" fontAlgn="base" hangingPunct="1">
              <a:spcBef>
                <a:spcPct val="0"/>
              </a:spcBef>
              <a:spcAft>
                <a:spcPct val="0"/>
              </a:spcAft>
              <a:defRPr sz="3600">
                <a:solidFill>
                  <a:schemeClr val="tx2"/>
                </a:solidFill>
                <a:latin typeface="Times New Roman" charset="0"/>
                <a:ea typeface="ＭＳ Ｐゴシック" charset="0"/>
              </a:defRPr>
            </a:lvl9pPr>
          </a:lstStyle>
          <a:p>
            <a:r>
              <a:rPr lang="en-GB" sz="2800" kern="0" dirty="0" smtClean="0"/>
              <a:t>Impact of </a:t>
            </a:r>
            <a:r>
              <a:rPr lang="en-GB" sz="2800" kern="0" dirty="0" err="1" smtClean="0"/>
              <a:t>Precoding</a:t>
            </a:r>
            <a:endParaRPr lang="en-GB" sz="2800" kern="0" dirty="0"/>
          </a:p>
        </p:txBody>
      </p:sp>
      <p:pic>
        <p:nvPicPr>
          <p:cNvPr id="9" name="Picture 9"/>
          <p:cNvPicPr>
            <a:picLocks noChangeAspect="1" noChangeArrowheads="1"/>
          </p:cNvPicPr>
          <p:nvPr/>
        </p:nvPicPr>
        <p:blipFill>
          <a:blip r:embed="rId2"/>
          <a:srcRect/>
          <a:stretch>
            <a:fillRect/>
          </a:stretch>
        </p:blipFill>
        <p:spPr bwMode="auto">
          <a:xfrm>
            <a:off x="198593" y="1268760"/>
            <a:ext cx="4949471" cy="4823202"/>
          </a:xfrm>
          <a:prstGeom prst="rect">
            <a:avLst/>
          </a:prstGeom>
          <a:noFill/>
          <a:ln w="9525">
            <a:noFill/>
            <a:miter lim="800000"/>
            <a:headEnd/>
            <a:tailEnd/>
          </a:ln>
        </p:spPr>
      </p:pic>
      <p:sp>
        <p:nvSpPr>
          <p:cNvPr id="12" name="Textplatzhalter 2"/>
          <p:cNvSpPr txBox="1">
            <a:spLocks/>
          </p:cNvSpPr>
          <p:nvPr/>
        </p:nvSpPr>
        <p:spPr bwMode="auto">
          <a:xfrm>
            <a:off x="5220022" y="1556792"/>
            <a:ext cx="3600450" cy="307975"/>
          </a:xfrm>
          <a:prstGeom prst="rect">
            <a:avLst/>
          </a:prstGeom>
          <a:noFill/>
          <a:ln w="9525">
            <a:noFill/>
            <a:miter lim="800000"/>
            <a:headEnd/>
            <a:tailEnd/>
          </a:ln>
        </p:spPr>
        <p:txBody>
          <a:bodyPr lIns="0" tIns="0" rIns="0" bIns="0"/>
          <a:lstStyle/>
          <a:p>
            <a:pPr marL="263525" lvl="1" indent="-263525" defTabSz="452438" eaLnBrk="0" hangingPunct="0">
              <a:spcBef>
                <a:spcPts val="1200"/>
              </a:spcBef>
              <a:buClr>
                <a:srgbClr val="00B3DF"/>
              </a:buClr>
              <a:buSzPct val="80000"/>
              <a:buFont typeface="Wingdings" pitchFamily="2" charset="2"/>
              <a:buChar char=""/>
            </a:pPr>
            <a:r>
              <a:rPr lang="en-US" dirty="0">
                <a:solidFill>
                  <a:srgbClr val="000000"/>
                </a:solidFill>
                <a:latin typeface="Symbol" pitchFamily="18" charset="2"/>
                <a:cs typeface="Tahoma" pitchFamily="34" charset="0"/>
              </a:rPr>
              <a:t>p</a:t>
            </a:r>
            <a:r>
              <a:rPr lang="en-US" dirty="0">
                <a:solidFill>
                  <a:srgbClr val="000000"/>
                </a:solidFill>
                <a:cs typeface="Tahoma" pitchFamily="34" charset="0"/>
              </a:rPr>
              <a:t>/2 BPSK with rectangular filter</a:t>
            </a:r>
          </a:p>
          <a:p>
            <a:pPr marL="449263" lvl="2" indent="-184150" defTabSz="452438" eaLnBrk="0" hangingPunct="0">
              <a:spcBef>
                <a:spcPts val="1200"/>
              </a:spcBef>
              <a:buClr>
                <a:srgbClr val="00B3DF"/>
              </a:buClr>
              <a:buSzPct val="80000"/>
              <a:buFont typeface="Wingdings" pitchFamily="2" charset="2"/>
              <a:buChar char=""/>
            </a:pPr>
            <a:r>
              <a:rPr lang="en-US" sz="1600" dirty="0" smtClean="0">
                <a:solidFill>
                  <a:srgbClr val="000000"/>
                </a:solidFill>
                <a:cs typeface="Tahoma" pitchFamily="34" charset="0"/>
              </a:rPr>
              <a:t>Better performance than BPSK</a:t>
            </a:r>
            <a:endParaRPr lang="en-US" sz="1600" dirty="0">
              <a:solidFill>
                <a:srgbClr val="000000"/>
              </a:solidFill>
              <a:cs typeface="Tahoma" pitchFamily="34" charset="0"/>
            </a:endParaRPr>
          </a:p>
          <a:p>
            <a:pPr marL="263525" lvl="1" indent="-263525" defTabSz="452438" eaLnBrk="0" hangingPunct="0">
              <a:spcBef>
                <a:spcPts val="1200"/>
              </a:spcBef>
              <a:buClr>
                <a:srgbClr val="00B3DF"/>
              </a:buClr>
              <a:buSzPct val="80000"/>
              <a:buFont typeface="Wingdings" pitchFamily="2" charset="2"/>
              <a:buChar char=""/>
            </a:pPr>
            <a:r>
              <a:rPr lang="en-US" dirty="0">
                <a:solidFill>
                  <a:srgbClr val="000000"/>
                </a:solidFill>
                <a:cs typeface="Tahoma" pitchFamily="34" charset="0"/>
              </a:rPr>
              <a:t>Impact of RRC filter using BPSK</a:t>
            </a:r>
          </a:p>
          <a:p>
            <a:pPr marL="449263" lvl="2" indent="-184150" defTabSz="452438" eaLnBrk="0" hangingPunct="0">
              <a:spcBef>
                <a:spcPts val="1200"/>
              </a:spcBef>
              <a:buClr>
                <a:srgbClr val="00B3DF"/>
              </a:buClr>
              <a:buSzPct val="80000"/>
              <a:buFont typeface="Wingdings" pitchFamily="2" charset="2"/>
              <a:buChar char=""/>
            </a:pPr>
            <a:r>
              <a:rPr lang="en-US" sz="1600" dirty="0">
                <a:solidFill>
                  <a:srgbClr val="000000"/>
                </a:solidFill>
                <a:cs typeface="Tahoma" pitchFamily="34" charset="0"/>
              </a:rPr>
              <a:t>Envelope is filtered data sequence</a:t>
            </a:r>
          </a:p>
          <a:p>
            <a:pPr marL="449263" lvl="2" indent="-184150" defTabSz="452438" eaLnBrk="0" hangingPunct="0">
              <a:spcBef>
                <a:spcPts val="1200"/>
              </a:spcBef>
              <a:buClr>
                <a:srgbClr val="00B3DF"/>
              </a:buClr>
              <a:buSzPct val="80000"/>
              <a:buFont typeface="Wingdings" pitchFamily="2" charset="2"/>
              <a:buChar char=""/>
            </a:pPr>
            <a:r>
              <a:rPr lang="en-US" sz="1600" dirty="0">
                <a:solidFill>
                  <a:srgbClr val="000000"/>
                </a:solidFill>
                <a:cs typeface="Tahoma" pitchFamily="34" charset="0"/>
              </a:rPr>
              <a:t>Zero-crossings still problematic</a:t>
            </a:r>
          </a:p>
          <a:p>
            <a:pPr marL="263525" lvl="1" indent="-263525" defTabSz="452438" eaLnBrk="0" hangingPunct="0">
              <a:spcBef>
                <a:spcPts val="1200"/>
              </a:spcBef>
              <a:buClr>
                <a:srgbClr val="00B3DF"/>
              </a:buClr>
              <a:buSzPct val="80000"/>
              <a:buFont typeface="Wingdings" pitchFamily="2" charset="2"/>
              <a:buChar char=""/>
            </a:pPr>
            <a:r>
              <a:rPr lang="en-US" dirty="0">
                <a:solidFill>
                  <a:srgbClr val="000000"/>
                </a:solidFill>
                <a:cs typeface="Tahoma" pitchFamily="34" charset="0"/>
              </a:rPr>
              <a:t>Filtered </a:t>
            </a:r>
            <a:r>
              <a:rPr lang="en-US" dirty="0">
                <a:solidFill>
                  <a:srgbClr val="000000"/>
                </a:solidFill>
                <a:latin typeface="Symbol" pitchFamily="18" charset="2"/>
                <a:cs typeface="Tahoma" pitchFamily="34" charset="0"/>
              </a:rPr>
              <a:t>p</a:t>
            </a:r>
            <a:r>
              <a:rPr lang="en-US" dirty="0">
                <a:solidFill>
                  <a:srgbClr val="000000"/>
                </a:solidFill>
                <a:cs typeface="Tahoma" pitchFamily="34" charset="0"/>
              </a:rPr>
              <a:t>/2 BPSK</a:t>
            </a:r>
          </a:p>
          <a:p>
            <a:pPr marL="449263" lvl="2" indent="-184150" defTabSz="452438" eaLnBrk="0" hangingPunct="0">
              <a:spcBef>
                <a:spcPts val="1200"/>
              </a:spcBef>
              <a:buClr>
                <a:srgbClr val="00B3DF"/>
              </a:buClr>
              <a:buSzPct val="80000"/>
              <a:buFont typeface="Wingdings" pitchFamily="2" charset="2"/>
              <a:buChar char=""/>
            </a:pPr>
            <a:r>
              <a:rPr lang="en-US" sz="1600" dirty="0">
                <a:solidFill>
                  <a:srgbClr val="000000"/>
                </a:solidFill>
                <a:cs typeface="Tahoma" pitchFamily="34" charset="0"/>
              </a:rPr>
              <a:t>No more zero crossings</a:t>
            </a:r>
          </a:p>
          <a:p>
            <a:pPr marL="449263" lvl="2" indent="-184150" defTabSz="452438" eaLnBrk="0" hangingPunct="0">
              <a:spcBef>
                <a:spcPts val="1200"/>
              </a:spcBef>
              <a:buClr>
                <a:srgbClr val="00B3DF"/>
              </a:buClr>
              <a:buSzPct val="80000"/>
              <a:buFont typeface="Wingdings" pitchFamily="2" charset="2"/>
              <a:buChar char=""/>
            </a:pPr>
            <a:r>
              <a:rPr lang="en-US" sz="1600" dirty="0">
                <a:solidFill>
                  <a:srgbClr val="000000"/>
                </a:solidFill>
                <a:cs typeface="Tahoma" pitchFamily="34" charset="0"/>
              </a:rPr>
              <a:t>But envelope is not </a:t>
            </a:r>
            <a:r>
              <a:rPr lang="en-US" sz="1600" dirty="0" smtClean="0">
                <a:solidFill>
                  <a:srgbClr val="000000"/>
                </a:solidFill>
                <a:cs typeface="Tahoma" pitchFamily="34" charset="0"/>
              </a:rPr>
              <a:t>fully smooth</a:t>
            </a:r>
            <a:endParaRPr lang="en-US" sz="1600" dirty="0">
              <a:solidFill>
                <a:srgbClr val="000000"/>
              </a:solidFill>
              <a:cs typeface="Tahoma" pitchFamily="34" charset="0"/>
            </a:endParaRPr>
          </a:p>
          <a:p>
            <a:pPr marL="263525" lvl="1" indent="-263525" defTabSz="452438" eaLnBrk="0" hangingPunct="0">
              <a:spcBef>
                <a:spcPts val="1200"/>
              </a:spcBef>
              <a:buClr>
                <a:srgbClr val="00B3DF"/>
              </a:buClr>
              <a:buSzPct val="80000"/>
              <a:buFont typeface="Wingdings" pitchFamily="2" charset="2"/>
              <a:buChar char=""/>
            </a:pPr>
            <a:r>
              <a:rPr lang="en-US" dirty="0" smtClean="0">
                <a:solidFill>
                  <a:srgbClr val="000000"/>
                </a:solidFill>
                <a:cs typeface="Tahoma" pitchFamily="34" charset="0"/>
              </a:rPr>
              <a:t>GMSK</a:t>
            </a:r>
            <a:endParaRPr lang="en-US" dirty="0">
              <a:solidFill>
                <a:srgbClr val="000000"/>
              </a:solidFill>
              <a:cs typeface="Tahoma" pitchFamily="34" charset="0"/>
            </a:endParaRPr>
          </a:p>
          <a:p>
            <a:pPr marL="449263" lvl="2" indent="-184150" defTabSz="452438" eaLnBrk="0" hangingPunct="0">
              <a:spcBef>
                <a:spcPts val="1200"/>
              </a:spcBef>
              <a:buClr>
                <a:srgbClr val="00B3DF"/>
              </a:buClr>
              <a:buSzPct val="80000"/>
              <a:buFont typeface="Wingdings" pitchFamily="2" charset="2"/>
              <a:buChar char=""/>
            </a:pPr>
            <a:r>
              <a:rPr lang="en-US" sz="1600" dirty="0">
                <a:solidFill>
                  <a:srgbClr val="000000"/>
                </a:solidFill>
                <a:cs typeface="Tahoma" pitchFamily="34" charset="0"/>
              </a:rPr>
              <a:t>Totally constant envelope</a:t>
            </a:r>
          </a:p>
          <a:p>
            <a:pPr marL="449263" lvl="2" indent="-184150" defTabSz="452438" eaLnBrk="0" hangingPunct="0">
              <a:spcBef>
                <a:spcPts val="1200"/>
              </a:spcBef>
              <a:buClr>
                <a:srgbClr val="00B3DF"/>
              </a:buClr>
              <a:buSzPct val="80000"/>
              <a:buFont typeface="Wingdings" pitchFamily="2" charset="2"/>
              <a:buChar char=""/>
            </a:pPr>
            <a:r>
              <a:rPr lang="en-US" sz="1600" dirty="0">
                <a:solidFill>
                  <a:srgbClr val="000000"/>
                </a:solidFill>
                <a:cs typeface="Tahoma" pitchFamily="34" charset="0"/>
              </a:rPr>
              <a:t>0 dB </a:t>
            </a:r>
            <a:r>
              <a:rPr lang="en-US" sz="1600" dirty="0" smtClean="0">
                <a:solidFill>
                  <a:srgbClr val="000000"/>
                </a:solidFill>
                <a:cs typeface="Tahoma" pitchFamily="34" charset="0"/>
              </a:rPr>
              <a:t>PAPR</a:t>
            </a:r>
          </a:p>
          <a:p>
            <a:pPr marL="449263" lvl="2" indent="-184150" defTabSz="452438" eaLnBrk="0" hangingPunct="0">
              <a:spcBef>
                <a:spcPts val="1200"/>
              </a:spcBef>
              <a:buClr>
                <a:srgbClr val="00B3DF"/>
              </a:buClr>
              <a:buSzPct val="80000"/>
              <a:buFont typeface="Wingdings" pitchFamily="2" charset="2"/>
              <a:buChar char=""/>
            </a:pPr>
            <a:r>
              <a:rPr lang="en-US" sz="1600" dirty="0" smtClean="0">
                <a:solidFill>
                  <a:srgbClr val="000000"/>
                </a:solidFill>
                <a:cs typeface="Tahoma" pitchFamily="34" charset="0"/>
              </a:rPr>
              <a:t>But more spectrum is needed </a:t>
            </a:r>
            <a:endParaRPr lang="en-US" sz="1600" dirty="0">
              <a:solidFill>
                <a:srgbClr val="000000"/>
              </a:solidFill>
              <a:cs typeface="Tahoma" pitchFamily="34" charset="0"/>
            </a:endParaRPr>
          </a:p>
          <a:p>
            <a:pPr marL="449263" lvl="2" indent="-184150" defTabSz="452438" eaLnBrk="0" hangingPunct="0">
              <a:spcBef>
                <a:spcPts val="1200"/>
              </a:spcBef>
              <a:buClr>
                <a:srgbClr val="00B3DF"/>
              </a:buClr>
              <a:buSzPct val="80000"/>
              <a:buFont typeface="Wingdings" pitchFamily="2" charset="2"/>
              <a:buNone/>
            </a:pPr>
            <a:endParaRPr lang="en-US" sz="1600" dirty="0">
              <a:solidFill>
                <a:srgbClr val="000000"/>
              </a:solidFill>
              <a:cs typeface="Tahoma" pitchFamily="34" charset="0"/>
            </a:endParaRPr>
          </a:p>
        </p:txBody>
      </p:sp>
    </p:spTree>
    <p:extLst>
      <p:ext uri="{BB962C8B-B14F-4D97-AF65-F5344CB8AC3E}">
        <p14:creationId xmlns:p14="http://schemas.microsoft.com/office/powerpoint/2010/main" val="23855731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0254" y="780336"/>
            <a:ext cx="8229600" cy="1143000"/>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ＭＳ Ｐゴシック" charset="0"/>
              </a:defRPr>
            </a:lvl1pPr>
            <a:lvl2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2pPr>
            <a:lvl3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3pPr>
            <a:lvl4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4pPr>
            <a:lvl5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5pPr>
            <a:lvl6pPr marL="457200" algn="ctr" rtl="0" eaLnBrk="1" fontAlgn="base" hangingPunct="1">
              <a:spcBef>
                <a:spcPct val="0"/>
              </a:spcBef>
              <a:spcAft>
                <a:spcPct val="0"/>
              </a:spcAft>
              <a:defRPr sz="3600">
                <a:solidFill>
                  <a:schemeClr val="tx2"/>
                </a:solidFill>
                <a:latin typeface="Times New Roman" charset="0"/>
                <a:ea typeface="ＭＳ Ｐゴシック" charset="0"/>
              </a:defRPr>
            </a:lvl6pPr>
            <a:lvl7pPr marL="914400" algn="ctr" rtl="0" eaLnBrk="1" fontAlgn="base" hangingPunct="1">
              <a:spcBef>
                <a:spcPct val="0"/>
              </a:spcBef>
              <a:spcAft>
                <a:spcPct val="0"/>
              </a:spcAft>
              <a:defRPr sz="3600">
                <a:solidFill>
                  <a:schemeClr val="tx2"/>
                </a:solidFill>
                <a:latin typeface="Times New Roman" charset="0"/>
                <a:ea typeface="ＭＳ Ｐゴシック" charset="0"/>
              </a:defRPr>
            </a:lvl7pPr>
            <a:lvl8pPr marL="1371600" algn="ctr" rtl="0" eaLnBrk="1" fontAlgn="base" hangingPunct="1">
              <a:spcBef>
                <a:spcPct val="0"/>
              </a:spcBef>
              <a:spcAft>
                <a:spcPct val="0"/>
              </a:spcAft>
              <a:defRPr sz="3600">
                <a:solidFill>
                  <a:schemeClr val="tx2"/>
                </a:solidFill>
                <a:latin typeface="Times New Roman" charset="0"/>
                <a:ea typeface="ＭＳ Ｐゴシック" charset="0"/>
              </a:defRPr>
            </a:lvl8pPr>
            <a:lvl9pPr marL="1828800" algn="ctr" rtl="0" eaLnBrk="1" fontAlgn="base" hangingPunct="1">
              <a:spcBef>
                <a:spcPct val="0"/>
              </a:spcBef>
              <a:spcAft>
                <a:spcPct val="0"/>
              </a:spcAft>
              <a:defRPr sz="3600">
                <a:solidFill>
                  <a:schemeClr val="tx2"/>
                </a:solidFill>
                <a:latin typeface="Times New Roman" charset="0"/>
                <a:ea typeface="ＭＳ Ｐゴシック" charset="0"/>
              </a:defRPr>
            </a:lvl9pPr>
          </a:lstStyle>
          <a:p>
            <a:r>
              <a:rPr lang="en-GB" sz="2800" kern="0" dirty="0" smtClean="0"/>
              <a:t>Significantly Reduced PAPR</a:t>
            </a:r>
            <a:endParaRPr lang="en-GB" sz="2800" kern="0" dirty="0"/>
          </a:p>
        </p:txBody>
      </p:sp>
      <p:sp>
        <p:nvSpPr>
          <p:cNvPr id="6" name="Textplatzhalter 2"/>
          <p:cNvSpPr txBox="1">
            <a:spLocks/>
          </p:cNvSpPr>
          <p:nvPr/>
        </p:nvSpPr>
        <p:spPr bwMode="auto">
          <a:xfrm>
            <a:off x="4643438" y="1321148"/>
            <a:ext cx="4321175" cy="307975"/>
          </a:xfrm>
          <a:prstGeom prst="rect">
            <a:avLst/>
          </a:prstGeom>
          <a:noFill/>
          <a:ln w="9525">
            <a:noFill/>
            <a:miter lim="800000"/>
            <a:headEnd/>
            <a:tailEnd/>
          </a:ln>
        </p:spPr>
        <p:txBody>
          <a:bodyPr lIns="0" tIns="0" rIns="0" bIns="0"/>
          <a:lstStyle/>
          <a:p>
            <a:pPr marL="263525" lvl="1" indent="-263525" defTabSz="452438" eaLnBrk="0" hangingPunct="0">
              <a:spcBef>
                <a:spcPts val="1200"/>
              </a:spcBef>
              <a:buClr>
                <a:srgbClr val="00B3DF"/>
              </a:buClr>
              <a:buSzPct val="80000"/>
              <a:buFont typeface="Wingdings" pitchFamily="2" charset="2"/>
              <a:buChar char=""/>
            </a:pPr>
            <a:r>
              <a:rPr lang="en-US" dirty="0" smtClean="0">
                <a:solidFill>
                  <a:srgbClr val="339933"/>
                </a:solidFill>
              </a:rPr>
              <a:t>BPSK</a:t>
            </a:r>
            <a:endParaRPr lang="en-US" dirty="0">
              <a:solidFill>
                <a:srgbClr val="339933"/>
              </a:solidFill>
              <a:cs typeface="Tahoma" pitchFamily="34" charset="0"/>
            </a:endParaRPr>
          </a:p>
          <a:p>
            <a:pPr marL="449263" lvl="2" indent="-184150" defTabSz="452438" eaLnBrk="0" hangingPunct="0">
              <a:spcBef>
                <a:spcPts val="1200"/>
              </a:spcBef>
              <a:buClr>
                <a:srgbClr val="00B3DF"/>
              </a:buClr>
              <a:buSzPct val="80000"/>
              <a:buFont typeface="Wingdings" pitchFamily="2" charset="2"/>
              <a:buChar char=""/>
            </a:pPr>
            <a:r>
              <a:rPr lang="en-US" sz="1600" dirty="0">
                <a:cs typeface="Tahoma" pitchFamily="34" charset="0"/>
              </a:rPr>
              <a:t>1.6 dB better than </a:t>
            </a:r>
            <a:r>
              <a:rPr lang="en-US" sz="1600" dirty="0">
                <a:solidFill>
                  <a:srgbClr val="FF0000"/>
                </a:solidFill>
                <a:cs typeface="Tahoma" pitchFamily="34" charset="0"/>
              </a:rPr>
              <a:t>OFDMA</a:t>
            </a:r>
          </a:p>
          <a:p>
            <a:pPr marL="263525" lvl="1" indent="-263525" defTabSz="452438" eaLnBrk="0" hangingPunct="0">
              <a:spcBef>
                <a:spcPts val="1200"/>
              </a:spcBef>
              <a:buClr>
                <a:srgbClr val="00B3DF"/>
              </a:buClr>
              <a:buSzPct val="80000"/>
              <a:buFont typeface="Wingdings" pitchFamily="2" charset="2"/>
              <a:buChar char=""/>
            </a:pPr>
            <a:r>
              <a:rPr lang="en-US" dirty="0">
                <a:solidFill>
                  <a:srgbClr val="0000FF"/>
                </a:solidFill>
                <a:latin typeface="Symbol" pitchFamily="18" charset="2"/>
                <a:cs typeface="Tahoma" pitchFamily="34" charset="0"/>
              </a:rPr>
              <a:t>p</a:t>
            </a:r>
            <a:r>
              <a:rPr lang="en-US" dirty="0">
                <a:solidFill>
                  <a:srgbClr val="0000FF"/>
                </a:solidFill>
                <a:cs typeface="Tahoma" pitchFamily="34" charset="0"/>
              </a:rPr>
              <a:t>/2 BPSK</a:t>
            </a:r>
            <a:r>
              <a:rPr lang="en-US" dirty="0">
                <a:solidFill>
                  <a:srgbClr val="000000"/>
                </a:solidFill>
                <a:cs typeface="Tahoma" pitchFamily="34" charset="0"/>
              </a:rPr>
              <a:t> </a:t>
            </a:r>
            <a:r>
              <a:rPr lang="en-US" dirty="0">
                <a:solidFill>
                  <a:srgbClr val="0000FF"/>
                </a:solidFill>
                <a:cs typeface="Tahoma" pitchFamily="34" charset="0"/>
              </a:rPr>
              <a:t>with rectangular filter</a:t>
            </a:r>
          </a:p>
          <a:p>
            <a:pPr marL="449263" lvl="2" indent="-184150" defTabSz="452438" eaLnBrk="0" hangingPunct="0">
              <a:spcBef>
                <a:spcPts val="1200"/>
              </a:spcBef>
              <a:buClr>
                <a:srgbClr val="00B3DF"/>
              </a:buClr>
              <a:buSzPct val="80000"/>
              <a:buFont typeface="Wingdings" pitchFamily="2" charset="2"/>
              <a:buChar char=""/>
            </a:pPr>
            <a:r>
              <a:rPr lang="en-US" sz="1600" dirty="0">
                <a:solidFill>
                  <a:srgbClr val="000000"/>
                </a:solidFill>
                <a:cs typeface="Tahoma" pitchFamily="34" charset="0"/>
              </a:rPr>
              <a:t>2.6 dB better than </a:t>
            </a:r>
            <a:r>
              <a:rPr lang="en-US" sz="1600" dirty="0" smtClean="0">
                <a:solidFill>
                  <a:srgbClr val="339933"/>
                </a:solidFill>
                <a:cs typeface="Tahoma" pitchFamily="34" charset="0"/>
              </a:rPr>
              <a:t>BPSK</a:t>
            </a:r>
            <a:endParaRPr lang="en-US" sz="1600" dirty="0">
              <a:solidFill>
                <a:srgbClr val="339933"/>
              </a:solidFill>
              <a:cs typeface="Tahoma" pitchFamily="34" charset="0"/>
            </a:endParaRPr>
          </a:p>
          <a:p>
            <a:pPr marL="263525" lvl="1" indent="-263525" defTabSz="452438" eaLnBrk="0" hangingPunct="0">
              <a:spcBef>
                <a:spcPts val="1200"/>
              </a:spcBef>
              <a:buClr>
                <a:srgbClr val="00B3DF"/>
              </a:buClr>
              <a:buSzPct val="80000"/>
              <a:buFont typeface="Wingdings" pitchFamily="2" charset="2"/>
              <a:buChar char=""/>
            </a:pPr>
            <a:r>
              <a:rPr lang="en-US" dirty="0">
                <a:solidFill>
                  <a:srgbClr val="00FFFF"/>
                </a:solidFill>
                <a:cs typeface="Tahoma" pitchFamily="34" charset="0"/>
              </a:rPr>
              <a:t>RRC filtered BPSK</a:t>
            </a:r>
          </a:p>
          <a:p>
            <a:pPr marL="449263" lvl="2" indent="-184150" defTabSz="452438" eaLnBrk="0" hangingPunct="0">
              <a:spcBef>
                <a:spcPts val="1200"/>
              </a:spcBef>
              <a:buClr>
                <a:srgbClr val="00B3DF"/>
              </a:buClr>
              <a:buSzPct val="80000"/>
              <a:buFont typeface="Wingdings" pitchFamily="2" charset="2"/>
              <a:buChar char=""/>
            </a:pPr>
            <a:r>
              <a:rPr lang="en-US" sz="1600" dirty="0">
                <a:solidFill>
                  <a:srgbClr val="000000"/>
                </a:solidFill>
                <a:cs typeface="Tahoma" pitchFamily="34" charset="0"/>
              </a:rPr>
              <a:t>4.4 dB better than</a:t>
            </a:r>
            <a:r>
              <a:rPr lang="en-US" sz="1600" dirty="0">
                <a:solidFill>
                  <a:srgbClr val="007A60"/>
                </a:solidFill>
                <a:cs typeface="Tahoma" pitchFamily="34" charset="0"/>
              </a:rPr>
              <a:t> </a:t>
            </a:r>
            <a:r>
              <a:rPr lang="en-US" sz="1600" dirty="0" smtClean="0">
                <a:solidFill>
                  <a:srgbClr val="007A60"/>
                </a:solidFill>
                <a:cs typeface="Tahoma" pitchFamily="34" charset="0"/>
              </a:rPr>
              <a:t>BPSK</a:t>
            </a:r>
            <a:endParaRPr lang="en-US" sz="1600" dirty="0">
              <a:solidFill>
                <a:srgbClr val="339933"/>
              </a:solidFill>
              <a:cs typeface="Tahoma" pitchFamily="34" charset="0"/>
            </a:endParaRPr>
          </a:p>
          <a:p>
            <a:pPr marL="449263" lvl="2" indent="-184150" defTabSz="452438" eaLnBrk="0" hangingPunct="0">
              <a:spcBef>
                <a:spcPts val="1200"/>
              </a:spcBef>
              <a:buClr>
                <a:srgbClr val="00B3DF"/>
              </a:buClr>
              <a:buSzPct val="80000"/>
              <a:buFont typeface="Wingdings" pitchFamily="2" charset="2"/>
              <a:buChar char=""/>
            </a:pPr>
            <a:r>
              <a:rPr lang="en-US" sz="1600" dirty="0"/>
              <a:t>needs 20% more bandwidth</a:t>
            </a:r>
          </a:p>
          <a:p>
            <a:pPr marL="263525" lvl="1" indent="-263525" defTabSz="452438" eaLnBrk="0" hangingPunct="0">
              <a:spcBef>
                <a:spcPts val="1200"/>
              </a:spcBef>
              <a:buClr>
                <a:srgbClr val="00B3DF"/>
              </a:buClr>
              <a:buSzPct val="80000"/>
              <a:buFont typeface="Wingdings" pitchFamily="2" charset="2"/>
              <a:buChar char=""/>
            </a:pPr>
            <a:r>
              <a:rPr lang="en-US" dirty="0">
                <a:solidFill>
                  <a:srgbClr val="FF00FF"/>
                </a:solidFill>
                <a:cs typeface="Tahoma" pitchFamily="34" charset="0"/>
              </a:rPr>
              <a:t>Filtered </a:t>
            </a:r>
            <a:r>
              <a:rPr lang="en-US" dirty="0">
                <a:solidFill>
                  <a:srgbClr val="FF00FF"/>
                </a:solidFill>
                <a:latin typeface="Symbol" pitchFamily="18" charset="2"/>
                <a:cs typeface="Tahoma" pitchFamily="34" charset="0"/>
              </a:rPr>
              <a:t>p</a:t>
            </a:r>
            <a:r>
              <a:rPr lang="en-US" dirty="0">
                <a:solidFill>
                  <a:srgbClr val="FF00FF"/>
                </a:solidFill>
                <a:cs typeface="Tahoma" pitchFamily="34" charset="0"/>
              </a:rPr>
              <a:t>/2 BPSK</a:t>
            </a:r>
          </a:p>
          <a:p>
            <a:pPr marL="449263" lvl="2" indent="-184150" defTabSz="452438" eaLnBrk="0" hangingPunct="0">
              <a:spcBef>
                <a:spcPts val="1200"/>
              </a:spcBef>
              <a:buClr>
                <a:srgbClr val="00B3DF"/>
              </a:buClr>
              <a:buSzPct val="80000"/>
              <a:buFont typeface="Wingdings" pitchFamily="2" charset="2"/>
              <a:buChar char=""/>
            </a:pPr>
            <a:r>
              <a:rPr lang="en-US" sz="1600" dirty="0">
                <a:cs typeface="Tahoma" pitchFamily="34" charset="0"/>
              </a:rPr>
              <a:t>6 dB better than </a:t>
            </a:r>
            <a:r>
              <a:rPr lang="en-US" sz="1600" dirty="0" smtClean="0">
                <a:solidFill>
                  <a:srgbClr val="339933"/>
                </a:solidFill>
                <a:cs typeface="Tahoma" pitchFamily="34" charset="0"/>
              </a:rPr>
              <a:t>BPSK</a:t>
            </a:r>
            <a:endParaRPr lang="en-US" sz="1600" dirty="0">
              <a:solidFill>
                <a:srgbClr val="339933"/>
              </a:solidFill>
              <a:cs typeface="Tahoma" pitchFamily="34" charset="0"/>
            </a:endParaRPr>
          </a:p>
          <a:p>
            <a:pPr marL="263525" lvl="1" indent="-263525" defTabSz="452438" eaLnBrk="0" hangingPunct="0">
              <a:spcBef>
                <a:spcPts val="1200"/>
              </a:spcBef>
              <a:buClr>
                <a:srgbClr val="00B3DF"/>
              </a:buClr>
              <a:buSzPct val="80000"/>
              <a:buFont typeface="Wingdings" pitchFamily="2" charset="2"/>
              <a:buChar char=""/>
            </a:pPr>
            <a:r>
              <a:rPr lang="en-US" dirty="0" smtClean="0">
                <a:solidFill>
                  <a:srgbClr val="000000"/>
                </a:solidFill>
                <a:cs typeface="Tahoma" pitchFamily="34" charset="0"/>
              </a:rPr>
              <a:t>GMSK</a:t>
            </a:r>
            <a:endParaRPr lang="en-US" dirty="0">
              <a:solidFill>
                <a:srgbClr val="000000"/>
              </a:solidFill>
              <a:cs typeface="Tahoma" pitchFamily="34" charset="0"/>
            </a:endParaRPr>
          </a:p>
          <a:p>
            <a:pPr marL="449263" lvl="2" indent="-184150" defTabSz="452438" eaLnBrk="0" hangingPunct="0">
              <a:spcBef>
                <a:spcPts val="1200"/>
              </a:spcBef>
              <a:buClr>
                <a:srgbClr val="00B3DF"/>
              </a:buClr>
              <a:buSzPct val="80000"/>
              <a:buFont typeface="Wingdings" pitchFamily="2" charset="2"/>
              <a:buChar char=""/>
            </a:pPr>
            <a:r>
              <a:rPr lang="en-US" sz="1600" dirty="0">
                <a:solidFill>
                  <a:srgbClr val="000000"/>
                </a:solidFill>
                <a:cs typeface="Tahoma" pitchFamily="34" charset="0"/>
              </a:rPr>
              <a:t>7.9 dB better than </a:t>
            </a:r>
            <a:r>
              <a:rPr lang="en-US" sz="1600" dirty="0" smtClean="0">
                <a:solidFill>
                  <a:srgbClr val="339933"/>
                </a:solidFill>
                <a:cs typeface="Tahoma" pitchFamily="34" charset="0"/>
              </a:rPr>
              <a:t>BPSK</a:t>
            </a:r>
            <a:endParaRPr lang="en-US" sz="1600" dirty="0">
              <a:solidFill>
                <a:srgbClr val="339933"/>
              </a:solidFill>
              <a:cs typeface="Tahoma" pitchFamily="34" charset="0"/>
            </a:endParaRPr>
          </a:p>
          <a:p>
            <a:pPr marL="263525" lvl="1" indent="-263525" defTabSz="452438" eaLnBrk="0" hangingPunct="0">
              <a:spcBef>
                <a:spcPts val="1200"/>
              </a:spcBef>
              <a:buClr>
                <a:srgbClr val="00B3DF"/>
              </a:buClr>
              <a:buSzPct val="80000"/>
              <a:buFont typeface="Wingdings" pitchFamily="2" charset="2"/>
              <a:buChar char=""/>
            </a:pPr>
            <a:r>
              <a:rPr lang="en-US" dirty="0">
                <a:cs typeface="Tahoma" pitchFamily="34" charset="0"/>
              </a:rPr>
              <a:t>Values measured at 99%-</a:t>
            </a:r>
            <a:r>
              <a:rPr lang="en-US" dirty="0" err="1">
                <a:cs typeface="Tahoma" pitchFamily="34" charset="0"/>
              </a:rPr>
              <a:t>ile</a:t>
            </a:r>
            <a:r>
              <a:rPr lang="en-US" dirty="0">
                <a:cs typeface="Tahoma" pitchFamily="34" charset="0"/>
              </a:rPr>
              <a:t> of the </a:t>
            </a:r>
            <a:r>
              <a:rPr lang="en-US" dirty="0" err="1">
                <a:cs typeface="Tahoma" pitchFamily="34" charset="0"/>
              </a:rPr>
              <a:t>cdf</a:t>
            </a:r>
            <a:endParaRPr lang="en-US" dirty="0">
              <a:cs typeface="Tahoma" pitchFamily="34" charset="0"/>
            </a:endParaRPr>
          </a:p>
          <a:p>
            <a:pPr marL="449263" lvl="2" indent="-184150" defTabSz="452438" eaLnBrk="0" hangingPunct="0">
              <a:spcBef>
                <a:spcPts val="1200"/>
              </a:spcBef>
              <a:buClr>
                <a:srgbClr val="00B3DF"/>
              </a:buClr>
              <a:buSzPct val="80000"/>
              <a:buFont typeface="Wingdings" pitchFamily="2" charset="2"/>
              <a:buNone/>
            </a:pPr>
            <a:endParaRPr lang="en-US" dirty="0">
              <a:solidFill>
                <a:srgbClr val="000000"/>
              </a:solidFill>
              <a:cs typeface="Tahoma" pitchFamily="34" charset="0"/>
            </a:endParaRPr>
          </a:p>
        </p:txBody>
      </p:sp>
      <p:pic>
        <p:nvPicPr>
          <p:cNvPr id="7" name="Picture 8"/>
          <p:cNvPicPr>
            <a:picLocks noChangeAspect="1" noChangeArrowheads="1"/>
          </p:cNvPicPr>
          <p:nvPr/>
        </p:nvPicPr>
        <p:blipFill>
          <a:blip r:embed="rId2"/>
          <a:srcRect/>
          <a:stretch>
            <a:fillRect/>
          </a:stretch>
        </p:blipFill>
        <p:spPr bwMode="auto">
          <a:xfrm>
            <a:off x="395288" y="1268760"/>
            <a:ext cx="3960812" cy="3217863"/>
          </a:xfrm>
          <a:prstGeom prst="rect">
            <a:avLst/>
          </a:prstGeom>
          <a:noFill/>
          <a:ln w="9525">
            <a:noFill/>
            <a:miter lim="800000"/>
            <a:headEnd/>
            <a:tailEnd/>
          </a:ln>
        </p:spPr>
      </p:pic>
      <p:pic>
        <p:nvPicPr>
          <p:cNvPr id="8" name="Picture 9"/>
          <p:cNvPicPr>
            <a:picLocks noChangeAspect="1" noChangeArrowheads="1"/>
          </p:cNvPicPr>
          <p:nvPr/>
        </p:nvPicPr>
        <p:blipFill>
          <a:blip r:embed="rId3"/>
          <a:srcRect/>
          <a:stretch>
            <a:fillRect/>
          </a:stretch>
        </p:blipFill>
        <p:spPr bwMode="auto">
          <a:xfrm>
            <a:off x="863600" y="4486623"/>
            <a:ext cx="3284538" cy="1857375"/>
          </a:xfrm>
          <a:prstGeom prst="rect">
            <a:avLst/>
          </a:prstGeom>
          <a:noFill/>
          <a:ln w="9525">
            <a:noFill/>
            <a:miter lim="800000"/>
            <a:headEnd/>
            <a:tailEnd/>
          </a:ln>
        </p:spPr>
      </p:pic>
    </p:spTree>
    <p:extLst>
      <p:ext uri="{BB962C8B-B14F-4D97-AF65-F5344CB8AC3E}">
        <p14:creationId xmlns:p14="http://schemas.microsoft.com/office/powerpoint/2010/main" val="37579755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0254" y="780336"/>
            <a:ext cx="8229600" cy="1143000"/>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ＭＳ Ｐゴシック" charset="0"/>
              </a:defRPr>
            </a:lvl1pPr>
            <a:lvl2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2pPr>
            <a:lvl3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3pPr>
            <a:lvl4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4pPr>
            <a:lvl5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5pPr>
            <a:lvl6pPr marL="457200" algn="ctr" rtl="0" eaLnBrk="1" fontAlgn="base" hangingPunct="1">
              <a:spcBef>
                <a:spcPct val="0"/>
              </a:spcBef>
              <a:spcAft>
                <a:spcPct val="0"/>
              </a:spcAft>
              <a:defRPr sz="3600">
                <a:solidFill>
                  <a:schemeClr val="tx2"/>
                </a:solidFill>
                <a:latin typeface="Times New Roman" charset="0"/>
                <a:ea typeface="ＭＳ Ｐゴシック" charset="0"/>
              </a:defRPr>
            </a:lvl6pPr>
            <a:lvl7pPr marL="914400" algn="ctr" rtl="0" eaLnBrk="1" fontAlgn="base" hangingPunct="1">
              <a:spcBef>
                <a:spcPct val="0"/>
              </a:spcBef>
              <a:spcAft>
                <a:spcPct val="0"/>
              </a:spcAft>
              <a:defRPr sz="3600">
                <a:solidFill>
                  <a:schemeClr val="tx2"/>
                </a:solidFill>
                <a:latin typeface="Times New Roman" charset="0"/>
                <a:ea typeface="ＭＳ Ｐゴシック" charset="0"/>
              </a:defRPr>
            </a:lvl7pPr>
            <a:lvl8pPr marL="1371600" algn="ctr" rtl="0" eaLnBrk="1" fontAlgn="base" hangingPunct="1">
              <a:spcBef>
                <a:spcPct val="0"/>
              </a:spcBef>
              <a:spcAft>
                <a:spcPct val="0"/>
              </a:spcAft>
              <a:defRPr sz="3600">
                <a:solidFill>
                  <a:schemeClr val="tx2"/>
                </a:solidFill>
                <a:latin typeface="Times New Roman" charset="0"/>
                <a:ea typeface="ＭＳ Ｐゴシック" charset="0"/>
              </a:defRPr>
            </a:lvl8pPr>
            <a:lvl9pPr marL="1828800" algn="ctr" rtl="0" eaLnBrk="1" fontAlgn="base" hangingPunct="1">
              <a:spcBef>
                <a:spcPct val="0"/>
              </a:spcBef>
              <a:spcAft>
                <a:spcPct val="0"/>
              </a:spcAft>
              <a:defRPr sz="3600">
                <a:solidFill>
                  <a:schemeClr val="tx2"/>
                </a:solidFill>
                <a:latin typeface="Times New Roman" charset="0"/>
                <a:ea typeface="ＭＳ Ｐゴシック" charset="0"/>
              </a:defRPr>
            </a:lvl9pPr>
          </a:lstStyle>
          <a:p>
            <a:r>
              <a:rPr lang="de-DE" sz="2800" dirty="0" smtClean="0"/>
              <a:t>Summary</a:t>
            </a:r>
            <a:endParaRPr lang="en-GB" sz="2800" kern="0" dirty="0"/>
          </a:p>
        </p:txBody>
      </p:sp>
      <p:sp>
        <p:nvSpPr>
          <p:cNvPr id="3" name="Textfeld 2"/>
          <p:cNvSpPr txBox="1"/>
          <p:nvPr/>
        </p:nvSpPr>
        <p:spPr>
          <a:xfrm>
            <a:off x="179512" y="1268760"/>
            <a:ext cx="8856984" cy="5509200"/>
          </a:xfrm>
          <a:prstGeom prst="rect">
            <a:avLst/>
          </a:prstGeom>
          <a:noFill/>
        </p:spPr>
        <p:txBody>
          <a:bodyPr wrap="square" rtlCol="0">
            <a:spAutoFit/>
          </a:bodyPr>
          <a:lstStyle/>
          <a:p>
            <a:pPr>
              <a:spcBef>
                <a:spcPts val="600"/>
              </a:spcBef>
            </a:pPr>
            <a:r>
              <a:rPr lang="de-DE" dirty="0" smtClean="0"/>
              <a:t>A partial </a:t>
            </a:r>
            <a:r>
              <a:rPr lang="de-DE" dirty="0" err="1" smtClean="0"/>
              <a:t>proposal</a:t>
            </a:r>
            <a:r>
              <a:rPr lang="de-DE" dirty="0" smtClean="0"/>
              <a:t> </a:t>
            </a:r>
            <a:r>
              <a:rPr lang="de-DE" dirty="0" smtClean="0"/>
              <a:t>was </a:t>
            </a:r>
            <a:r>
              <a:rPr lang="de-DE" dirty="0" err="1" smtClean="0"/>
              <a:t>presented</a:t>
            </a:r>
            <a:r>
              <a:rPr lang="de-DE" dirty="0" smtClean="0"/>
              <a:t> </a:t>
            </a:r>
            <a:r>
              <a:rPr lang="de-DE" dirty="0" err="1" smtClean="0"/>
              <a:t>to</a:t>
            </a:r>
            <a:r>
              <a:rPr lang="de-DE" dirty="0" smtClean="0"/>
              <a:t> TG7r1 in </a:t>
            </a:r>
            <a:r>
              <a:rPr lang="de-DE" dirty="0" err="1" smtClean="0"/>
              <a:t>response</a:t>
            </a:r>
            <a:r>
              <a:rPr lang="de-DE" dirty="0" smtClean="0"/>
              <a:t> </a:t>
            </a:r>
            <a:r>
              <a:rPr lang="de-DE" dirty="0" err="1" smtClean="0"/>
              <a:t>to</a:t>
            </a:r>
            <a:r>
              <a:rPr lang="de-DE" dirty="0" smtClean="0"/>
              <a:t> </a:t>
            </a:r>
            <a:r>
              <a:rPr lang="de-DE" dirty="0" err="1" smtClean="0"/>
              <a:t>the</a:t>
            </a:r>
            <a:r>
              <a:rPr lang="de-DE" dirty="0" smtClean="0"/>
              <a:t> </a:t>
            </a:r>
            <a:r>
              <a:rPr lang="de-DE" dirty="0" err="1" smtClean="0"/>
              <a:t>CfP</a:t>
            </a:r>
            <a:r>
              <a:rPr lang="de-DE" dirty="0" smtClean="0"/>
              <a:t>.</a:t>
            </a:r>
          </a:p>
          <a:p>
            <a:pPr>
              <a:spcBef>
                <a:spcPts val="600"/>
              </a:spcBef>
            </a:pPr>
            <a:endParaRPr lang="de-DE" sz="700" dirty="0" smtClean="0"/>
          </a:p>
          <a:p>
            <a:pPr algn="just">
              <a:spcBef>
                <a:spcPts val="600"/>
              </a:spcBef>
            </a:pPr>
            <a:r>
              <a:rPr lang="de-DE" dirty="0" err="1" smtClean="0"/>
              <a:t>It</a:t>
            </a:r>
            <a:r>
              <a:rPr lang="de-DE" dirty="0" smtClean="0"/>
              <a:t> </a:t>
            </a:r>
            <a:r>
              <a:rPr lang="de-DE" dirty="0" err="1" smtClean="0"/>
              <a:t>explaines</a:t>
            </a:r>
            <a:r>
              <a:rPr lang="de-DE" dirty="0" smtClean="0"/>
              <a:t> </a:t>
            </a:r>
            <a:r>
              <a:rPr lang="de-DE" dirty="0" err="1" smtClean="0"/>
              <a:t>how</a:t>
            </a:r>
            <a:r>
              <a:rPr lang="de-DE" dirty="0" smtClean="0"/>
              <a:t> </a:t>
            </a:r>
            <a:r>
              <a:rPr lang="de-DE" dirty="0" err="1" smtClean="0"/>
              <a:t>the</a:t>
            </a:r>
            <a:r>
              <a:rPr lang="de-DE" dirty="0" smtClean="0"/>
              <a:t> </a:t>
            </a:r>
            <a:r>
              <a:rPr lang="de-DE" dirty="0" err="1" smtClean="0"/>
              <a:t>requirements</a:t>
            </a:r>
            <a:r>
              <a:rPr lang="de-DE" dirty="0" smtClean="0"/>
              <a:t> in </a:t>
            </a:r>
            <a:r>
              <a:rPr lang="de-DE" dirty="0" err="1" smtClean="0"/>
              <a:t>the</a:t>
            </a:r>
            <a:r>
              <a:rPr lang="de-DE" dirty="0" smtClean="0"/>
              <a:t> TCD </a:t>
            </a:r>
            <a:r>
              <a:rPr lang="de-DE" dirty="0" err="1" smtClean="0"/>
              <a:t>for</a:t>
            </a:r>
            <a:r>
              <a:rPr lang="de-DE" dirty="0" smtClean="0"/>
              <a:t> </a:t>
            </a:r>
            <a:r>
              <a:rPr lang="de-DE" dirty="0" err="1" smtClean="0"/>
              <a:t>High-speed</a:t>
            </a:r>
            <a:r>
              <a:rPr lang="de-DE" dirty="0" smtClean="0"/>
              <a:t> PD Communications </a:t>
            </a:r>
            <a:r>
              <a:rPr lang="de-DE" dirty="0" err="1" smtClean="0"/>
              <a:t>can</a:t>
            </a:r>
            <a:r>
              <a:rPr lang="de-DE" dirty="0" smtClean="0"/>
              <a:t> </a:t>
            </a:r>
            <a:r>
              <a:rPr lang="de-DE" dirty="0" err="1" smtClean="0"/>
              <a:t>be</a:t>
            </a:r>
            <a:r>
              <a:rPr lang="de-DE" dirty="0" smtClean="0"/>
              <a:t> </a:t>
            </a:r>
            <a:r>
              <a:rPr lang="de-DE" dirty="0" err="1" smtClean="0"/>
              <a:t>met</a:t>
            </a:r>
            <a:r>
              <a:rPr lang="de-DE" dirty="0" smtClean="0"/>
              <a:t>. </a:t>
            </a:r>
            <a:r>
              <a:rPr lang="de-DE" dirty="0" err="1" smtClean="0"/>
              <a:t>Moreover</a:t>
            </a:r>
            <a:r>
              <a:rPr lang="de-DE" dirty="0" smtClean="0"/>
              <a:t>, </a:t>
            </a:r>
            <a:r>
              <a:rPr lang="de-DE" dirty="0" err="1" smtClean="0"/>
              <a:t>initial</a:t>
            </a:r>
            <a:r>
              <a:rPr lang="de-DE" dirty="0" smtClean="0"/>
              <a:t> </a:t>
            </a:r>
            <a:r>
              <a:rPr lang="de-DE" dirty="0" err="1" smtClean="0"/>
              <a:t>performance</a:t>
            </a:r>
            <a:r>
              <a:rPr lang="de-DE" dirty="0" smtClean="0"/>
              <a:t> </a:t>
            </a:r>
            <a:r>
              <a:rPr lang="de-DE" dirty="0" err="1" smtClean="0"/>
              <a:t>results</a:t>
            </a:r>
            <a:r>
              <a:rPr lang="de-DE" dirty="0" smtClean="0"/>
              <a:t> </a:t>
            </a:r>
            <a:r>
              <a:rPr lang="de-DE" dirty="0" err="1" smtClean="0"/>
              <a:t>for</a:t>
            </a:r>
            <a:r>
              <a:rPr lang="de-DE" dirty="0" smtClean="0"/>
              <a:t> </a:t>
            </a:r>
            <a:r>
              <a:rPr lang="de-DE" dirty="0" err="1" smtClean="0"/>
              <a:t>the</a:t>
            </a:r>
            <a:r>
              <a:rPr lang="de-DE" dirty="0" smtClean="0"/>
              <a:t> </a:t>
            </a:r>
            <a:r>
              <a:rPr lang="de-DE" dirty="0" err="1" smtClean="0"/>
              <a:t>standalone</a:t>
            </a:r>
            <a:r>
              <a:rPr lang="de-DE" dirty="0" smtClean="0"/>
              <a:t> link and </a:t>
            </a:r>
            <a:r>
              <a:rPr lang="de-DE" dirty="0" err="1" smtClean="0"/>
              <a:t>the</a:t>
            </a:r>
            <a:r>
              <a:rPr lang="de-DE" dirty="0" smtClean="0"/>
              <a:t> </a:t>
            </a:r>
            <a:r>
              <a:rPr lang="de-DE" dirty="0" err="1" smtClean="0"/>
              <a:t>effect</a:t>
            </a:r>
            <a:r>
              <a:rPr lang="de-DE" dirty="0" smtClean="0"/>
              <a:t> of </a:t>
            </a:r>
            <a:r>
              <a:rPr lang="de-DE" dirty="0" err="1" smtClean="0"/>
              <a:t>precoding</a:t>
            </a:r>
            <a:r>
              <a:rPr lang="de-DE" dirty="0" smtClean="0"/>
              <a:t> </a:t>
            </a:r>
            <a:r>
              <a:rPr lang="de-DE" dirty="0" err="1" smtClean="0"/>
              <a:t>were</a:t>
            </a:r>
            <a:r>
              <a:rPr lang="de-DE" dirty="0" smtClean="0"/>
              <a:t> </a:t>
            </a:r>
            <a:r>
              <a:rPr lang="de-DE" dirty="0" err="1" smtClean="0"/>
              <a:t>shown</a:t>
            </a:r>
            <a:r>
              <a:rPr lang="de-DE" dirty="0" smtClean="0"/>
              <a:t>. </a:t>
            </a:r>
            <a:endParaRPr lang="de-DE" dirty="0" smtClean="0"/>
          </a:p>
          <a:p>
            <a:pPr>
              <a:spcBef>
                <a:spcPts val="600"/>
              </a:spcBef>
            </a:pPr>
            <a:endParaRPr lang="de-DE" sz="700" dirty="0"/>
          </a:p>
          <a:p>
            <a:pPr algn="just">
              <a:spcBef>
                <a:spcPts val="600"/>
              </a:spcBef>
            </a:pPr>
            <a:r>
              <a:rPr lang="de-DE" dirty="0" smtClean="0"/>
              <a:t>The </a:t>
            </a:r>
            <a:r>
              <a:rPr lang="de-DE" dirty="0" err="1" smtClean="0"/>
              <a:t>proposal</a:t>
            </a:r>
            <a:r>
              <a:rPr lang="de-DE" dirty="0" smtClean="0"/>
              <a:t> </a:t>
            </a:r>
            <a:r>
              <a:rPr lang="de-DE" dirty="0" err="1" smtClean="0"/>
              <a:t>is</a:t>
            </a:r>
            <a:r>
              <a:rPr lang="de-DE" dirty="0" smtClean="0"/>
              <a:t> open </a:t>
            </a:r>
            <a:r>
              <a:rPr lang="de-DE" dirty="0" err="1" smtClean="0"/>
              <a:t>to</a:t>
            </a:r>
            <a:r>
              <a:rPr lang="de-DE" dirty="0" smtClean="0"/>
              <a:t> </a:t>
            </a:r>
            <a:r>
              <a:rPr lang="de-DE" dirty="0" err="1" smtClean="0"/>
              <a:t>be</a:t>
            </a:r>
            <a:r>
              <a:rPr lang="de-DE" dirty="0" smtClean="0"/>
              <a:t> </a:t>
            </a:r>
            <a:r>
              <a:rPr lang="de-DE" dirty="0" err="1" smtClean="0"/>
              <a:t>joined</a:t>
            </a:r>
            <a:r>
              <a:rPr lang="de-DE" dirty="0" smtClean="0"/>
              <a:t> </a:t>
            </a:r>
            <a:r>
              <a:rPr lang="de-DE" dirty="0" err="1" smtClean="0"/>
              <a:t>for</a:t>
            </a:r>
            <a:r>
              <a:rPr lang="de-DE" dirty="0" smtClean="0"/>
              <a:t> </a:t>
            </a:r>
            <a:r>
              <a:rPr lang="de-DE" dirty="0" err="1" smtClean="0"/>
              <a:t>other</a:t>
            </a:r>
            <a:r>
              <a:rPr lang="de-DE" dirty="0" smtClean="0"/>
              <a:t> </a:t>
            </a:r>
            <a:r>
              <a:rPr lang="de-DE" dirty="0" err="1" smtClean="0"/>
              <a:t>parties</a:t>
            </a:r>
            <a:r>
              <a:rPr lang="de-DE" dirty="0" smtClean="0"/>
              <a:t> and </a:t>
            </a:r>
            <a:r>
              <a:rPr lang="de-DE" dirty="0" err="1" smtClean="0"/>
              <a:t>to</a:t>
            </a:r>
            <a:r>
              <a:rPr lang="de-DE" dirty="0" smtClean="0"/>
              <a:t> </a:t>
            </a:r>
            <a:r>
              <a:rPr lang="de-DE" dirty="0" err="1" smtClean="0"/>
              <a:t>be</a:t>
            </a:r>
            <a:r>
              <a:rPr lang="de-DE" dirty="0" smtClean="0"/>
              <a:t> </a:t>
            </a:r>
            <a:r>
              <a:rPr lang="de-DE" dirty="0" err="1" smtClean="0"/>
              <a:t>merged</a:t>
            </a:r>
            <a:r>
              <a:rPr lang="de-DE" dirty="0" smtClean="0"/>
              <a:t> </a:t>
            </a:r>
            <a:r>
              <a:rPr lang="de-DE" dirty="0" err="1" smtClean="0"/>
              <a:t>with</a:t>
            </a:r>
            <a:r>
              <a:rPr lang="de-DE" dirty="0" smtClean="0"/>
              <a:t> </a:t>
            </a:r>
            <a:r>
              <a:rPr lang="de-DE" dirty="0" err="1" smtClean="0"/>
              <a:t>other</a:t>
            </a:r>
            <a:r>
              <a:rPr lang="de-DE" dirty="0" smtClean="0"/>
              <a:t> </a:t>
            </a:r>
            <a:r>
              <a:rPr lang="de-DE" dirty="0" err="1" smtClean="0"/>
              <a:t>proposals</a:t>
            </a:r>
            <a:r>
              <a:rPr lang="de-DE" dirty="0" smtClean="0"/>
              <a:t>. In </a:t>
            </a:r>
            <a:r>
              <a:rPr lang="de-DE" dirty="0" err="1" smtClean="0"/>
              <a:t>this</a:t>
            </a:r>
            <a:r>
              <a:rPr lang="de-DE" dirty="0" smtClean="0"/>
              <a:t> </a:t>
            </a:r>
            <a:r>
              <a:rPr lang="de-DE" dirty="0" err="1" smtClean="0"/>
              <a:t>case</a:t>
            </a:r>
            <a:r>
              <a:rPr lang="de-DE" dirty="0" smtClean="0"/>
              <a:t>, </a:t>
            </a:r>
            <a:r>
              <a:rPr lang="de-DE" dirty="0" err="1" smtClean="0"/>
              <a:t>please</a:t>
            </a:r>
            <a:r>
              <a:rPr lang="de-DE" dirty="0" smtClean="0"/>
              <a:t>, </a:t>
            </a:r>
            <a:r>
              <a:rPr lang="de-DE" dirty="0" err="1" smtClean="0"/>
              <a:t>contact</a:t>
            </a:r>
            <a:r>
              <a:rPr lang="de-DE" dirty="0" smtClean="0"/>
              <a:t> Fraunhofer HHI.</a:t>
            </a:r>
            <a:endParaRPr lang="de-DE" dirty="0" smtClean="0"/>
          </a:p>
          <a:p>
            <a:pPr>
              <a:spcBef>
                <a:spcPts val="600"/>
              </a:spcBef>
            </a:pPr>
            <a:endParaRPr lang="de-DE" sz="700" dirty="0"/>
          </a:p>
          <a:p>
            <a:pPr>
              <a:spcBef>
                <a:spcPts val="600"/>
              </a:spcBef>
            </a:pPr>
            <a:r>
              <a:rPr lang="de-DE" dirty="0" smtClean="0"/>
              <a:t>Parts of </a:t>
            </a:r>
            <a:r>
              <a:rPr lang="de-DE" dirty="0" err="1" smtClean="0"/>
              <a:t>this</a:t>
            </a:r>
            <a:r>
              <a:rPr lang="de-DE" dirty="0" smtClean="0"/>
              <a:t> </a:t>
            </a:r>
            <a:r>
              <a:rPr lang="de-DE" dirty="0" err="1" smtClean="0"/>
              <a:t>proposal</a:t>
            </a:r>
            <a:r>
              <a:rPr lang="de-DE" dirty="0" smtClean="0"/>
              <a:t> </a:t>
            </a:r>
            <a:r>
              <a:rPr lang="de-DE" dirty="0" err="1" smtClean="0"/>
              <a:t>were</a:t>
            </a:r>
            <a:r>
              <a:rPr lang="de-DE" dirty="0" smtClean="0"/>
              <a:t> </a:t>
            </a:r>
            <a:r>
              <a:rPr lang="de-DE" dirty="0" err="1" smtClean="0"/>
              <a:t>already</a:t>
            </a:r>
            <a:r>
              <a:rPr lang="de-DE" dirty="0" smtClean="0"/>
              <a:t> </a:t>
            </a:r>
            <a:r>
              <a:rPr lang="de-DE" dirty="0" err="1" smtClean="0"/>
              <a:t>tested</a:t>
            </a:r>
            <a:r>
              <a:rPr lang="de-DE" dirty="0" smtClean="0"/>
              <a:t> [1]</a:t>
            </a:r>
          </a:p>
          <a:p>
            <a:pPr marL="800100" lvl="1" indent="-342900">
              <a:spcBef>
                <a:spcPts val="600"/>
              </a:spcBef>
              <a:buFont typeface="Arial" pitchFamily="34" charset="0"/>
              <a:buChar char="•"/>
            </a:pPr>
            <a:r>
              <a:rPr lang="de-DE" dirty="0" err="1" smtClean="0"/>
              <a:t>use</a:t>
            </a:r>
            <a:r>
              <a:rPr lang="de-DE" dirty="0" smtClean="0"/>
              <a:t> of DMT </a:t>
            </a:r>
            <a:r>
              <a:rPr lang="de-DE" dirty="0" err="1" smtClean="0"/>
              <a:t>for</a:t>
            </a:r>
            <a:r>
              <a:rPr lang="de-DE" dirty="0" smtClean="0"/>
              <a:t> </a:t>
            </a:r>
            <a:r>
              <a:rPr lang="de-DE" dirty="0" err="1" smtClean="0"/>
              <a:t>optical</a:t>
            </a:r>
            <a:r>
              <a:rPr lang="de-DE" dirty="0" smtClean="0"/>
              <a:t> </a:t>
            </a:r>
            <a:r>
              <a:rPr lang="de-DE" dirty="0" err="1" smtClean="0"/>
              <a:t>wireless</a:t>
            </a:r>
            <a:r>
              <a:rPr lang="de-DE" dirty="0" smtClean="0"/>
              <a:t> links </a:t>
            </a:r>
            <a:r>
              <a:rPr lang="de-DE" dirty="0" err="1" smtClean="0"/>
              <a:t>up</a:t>
            </a:r>
            <a:r>
              <a:rPr lang="de-DE" dirty="0" smtClean="0"/>
              <a:t> </a:t>
            </a:r>
            <a:r>
              <a:rPr lang="de-DE" dirty="0" err="1" smtClean="0"/>
              <a:t>to</a:t>
            </a:r>
            <a:r>
              <a:rPr lang="de-DE" dirty="0" smtClean="0"/>
              <a:t> 1 </a:t>
            </a:r>
            <a:r>
              <a:rPr lang="de-DE" dirty="0" err="1" smtClean="0"/>
              <a:t>Gbps</a:t>
            </a:r>
            <a:endParaRPr lang="de-DE" dirty="0"/>
          </a:p>
          <a:p>
            <a:pPr marL="800100" lvl="1" indent="-342900">
              <a:spcBef>
                <a:spcPts val="600"/>
              </a:spcBef>
              <a:buFont typeface="Arial" pitchFamily="34" charset="0"/>
              <a:buChar char="•"/>
            </a:pPr>
            <a:r>
              <a:rPr lang="de-DE" dirty="0" smtClean="0"/>
              <a:t>adaptive </a:t>
            </a:r>
            <a:r>
              <a:rPr lang="de-DE" dirty="0" err="1" smtClean="0"/>
              <a:t>transmission</a:t>
            </a:r>
            <a:r>
              <a:rPr lang="de-DE" dirty="0" smtClean="0"/>
              <a:t> in mobile </a:t>
            </a:r>
            <a:r>
              <a:rPr lang="de-DE" dirty="0" err="1" smtClean="0"/>
              <a:t>scenarios</a:t>
            </a:r>
            <a:r>
              <a:rPr lang="de-DE" dirty="0" smtClean="0"/>
              <a:t> </a:t>
            </a:r>
            <a:r>
              <a:rPr lang="de-DE" dirty="0" err="1" smtClean="0"/>
              <a:t>with</a:t>
            </a:r>
            <a:r>
              <a:rPr lang="de-DE" dirty="0" smtClean="0"/>
              <a:t> </a:t>
            </a:r>
            <a:r>
              <a:rPr lang="de-DE" dirty="0" err="1" smtClean="0"/>
              <a:t>interference</a:t>
            </a:r>
            <a:endParaRPr lang="de-DE" dirty="0" smtClean="0"/>
          </a:p>
          <a:p>
            <a:pPr marL="800100" lvl="1" indent="-342900">
              <a:spcBef>
                <a:spcPts val="600"/>
              </a:spcBef>
              <a:buFont typeface="Arial" pitchFamily="34" charset="0"/>
              <a:buChar char="•"/>
            </a:pPr>
            <a:r>
              <a:rPr lang="de-DE" dirty="0" err="1" smtClean="0"/>
              <a:t>coordination</a:t>
            </a:r>
            <a:r>
              <a:rPr lang="de-DE" dirty="0" smtClean="0"/>
              <a:t> of multiple parallel links</a:t>
            </a:r>
          </a:p>
          <a:p>
            <a:pPr marL="800100" lvl="1" indent="-342900">
              <a:spcBef>
                <a:spcPts val="600"/>
              </a:spcBef>
              <a:buFont typeface="Arial" pitchFamily="34" charset="0"/>
              <a:buChar char="•"/>
            </a:pPr>
            <a:r>
              <a:rPr lang="de-DE" dirty="0" err="1" smtClean="0"/>
              <a:t>efficient</a:t>
            </a:r>
            <a:r>
              <a:rPr lang="de-DE" dirty="0" smtClean="0"/>
              <a:t> MAC and </a:t>
            </a:r>
            <a:r>
              <a:rPr lang="de-DE" dirty="0" err="1" smtClean="0"/>
              <a:t>network</a:t>
            </a:r>
            <a:r>
              <a:rPr lang="de-DE" dirty="0" smtClean="0"/>
              <a:t> </a:t>
            </a:r>
            <a:r>
              <a:rPr lang="de-DE" dirty="0" err="1" smtClean="0"/>
              <a:t>routines</a:t>
            </a:r>
            <a:r>
              <a:rPr lang="de-DE" dirty="0" smtClean="0"/>
              <a:t> </a:t>
            </a:r>
            <a:r>
              <a:rPr lang="de-DE" dirty="0" err="1" smtClean="0"/>
              <a:t>for</a:t>
            </a:r>
            <a:r>
              <a:rPr lang="de-DE" dirty="0" smtClean="0"/>
              <a:t> </a:t>
            </a:r>
            <a:r>
              <a:rPr lang="de-DE" dirty="0" err="1" smtClean="0"/>
              <a:t>multiuser</a:t>
            </a:r>
            <a:r>
              <a:rPr lang="de-DE" dirty="0" smtClean="0"/>
              <a:t> and </a:t>
            </a:r>
            <a:r>
              <a:rPr lang="de-DE" dirty="0" err="1" smtClean="0"/>
              <a:t>coordinated</a:t>
            </a:r>
            <a:r>
              <a:rPr lang="de-DE" dirty="0" smtClean="0"/>
              <a:t> links</a:t>
            </a:r>
            <a:endParaRPr lang="de-DE" dirty="0" smtClean="0"/>
          </a:p>
          <a:p>
            <a:pPr marL="800100" lvl="1" indent="-342900">
              <a:spcBef>
                <a:spcPts val="600"/>
              </a:spcBef>
              <a:buFont typeface="Arial" pitchFamily="34" charset="0"/>
              <a:buChar char="•"/>
            </a:pPr>
            <a:r>
              <a:rPr lang="de-DE" dirty="0" err="1" smtClean="0"/>
              <a:t>clustering</a:t>
            </a:r>
            <a:r>
              <a:rPr lang="de-DE" dirty="0" smtClean="0"/>
              <a:t> of </a:t>
            </a:r>
            <a:r>
              <a:rPr lang="de-DE" dirty="0" err="1" smtClean="0"/>
              <a:t>cells</a:t>
            </a:r>
            <a:r>
              <a:rPr lang="de-DE" dirty="0" smtClean="0"/>
              <a:t>, </a:t>
            </a:r>
            <a:r>
              <a:rPr lang="de-DE" dirty="0" err="1" smtClean="0"/>
              <a:t>user</a:t>
            </a:r>
            <a:r>
              <a:rPr lang="de-DE" dirty="0" smtClean="0"/>
              <a:t> </a:t>
            </a:r>
            <a:r>
              <a:rPr lang="de-DE" dirty="0" err="1" smtClean="0"/>
              <a:t>selection</a:t>
            </a:r>
            <a:r>
              <a:rPr lang="de-DE" dirty="0" smtClean="0"/>
              <a:t> and rank </a:t>
            </a:r>
            <a:r>
              <a:rPr lang="de-DE" dirty="0" err="1" smtClean="0"/>
              <a:t>adaptation</a:t>
            </a:r>
            <a:endParaRPr lang="de-DE" sz="2000" dirty="0" smtClean="0"/>
          </a:p>
          <a:p>
            <a:pPr algn="just">
              <a:spcBef>
                <a:spcPts val="600"/>
              </a:spcBef>
            </a:pPr>
            <a:r>
              <a:rPr lang="de-DE" sz="1000" dirty="0" smtClean="0"/>
              <a:t>[</a:t>
            </a:r>
            <a:r>
              <a:rPr lang="de-DE" sz="1000" dirty="0" smtClean="0"/>
              <a:t>1]  This </a:t>
            </a:r>
            <a:r>
              <a:rPr lang="de-DE" sz="1000" dirty="0" err="1" smtClean="0"/>
              <a:t>proposal</a:t>
            </a:r>
            <a:r>
              <a:rPr lang="de-DE" sz="1000" dirty="0" smtClean="0"/>
              <a:t> </a:t>
            </a:r>
            <a:r>
              <a:rPr lang="de-DE" sz="1000" dirty="0" err="1" smtClean="0"/>
              <a:t>is</a:t>
            </a:r>
            <a:r>
              <a:rPr lang="de-DE" sz="1000" dirty="0" smtClean="0"/>
              <a:t> </a:t>
            </a:r>
            <a:r>
              <a:rPr lang="de-DE" sz="1000" dirty="0" err="1" smtClean="0"/>
              <a:t>based</a:t>
            </a:r>
            <a:r>
              <a:rPr lang="de-DE" sz="1000" dirty="0" smtClean="0"/>
              <a:t> on </a:t>
            </a:r>
            <a:r>
              <a:rPr lang="de-DE" sz="1000" dirty="0" err="1" smtClean="0"/>
              <a:t>recent</a:t>
            </a:r>
            <a:r>
              <a:rPr lang="de-DE" sz="1000" dirty="0" smtClean="0"/>
              <a:t> </a:t>
            </a:r>
            <a:r>
              <a:rPr lang="de-DE" sz="1000" dirty="0" err="1" smtClean="0"/>
              <a:t>research</a:t>
            </a:r>
            <a:r>
              <a:rPr lang="de-DE" sz="1000" dirty="0" smtClean="0"/>
              <a:t> </a:t>
            </a:r>
            <a:r>
              <a:rPr lang="de-DE" sz="1000" dirty="0" err="1" smtClean="0"/>
              <a:t>projects</a:t>
            </a:r>
            <a:r>
              <a:rPr lang="de-DE" sz="1000" dirty="0" smtClean="0"/>
              <a:t> </a:t>
            </a:r>
            <a:r>
              <a:rPr lang="de-DE" sz="1000" dirty="0" err="1" smtClean="0"/>
              <a:t>funded</a:t>
            </a:r>
            <a:r>
              <a:rPr lang="de-DE" sz="1000" dirty="0" smtClean="0"/>
              <a:t> </a:t>
            </a:r>
            <a:r>
              <a:rPr lang="de-DE" sz="1000" dirty="0" err="1" smtClean="0"/>
              <a:t>by</a:t>
            </a:r>
            <a:r>
              <a:rPr lang="de-DE" sz="1000" dirty="0" smtClean="0"/>
              <a:t> </a:t>
            </a:r>
            <a:r>
              <a:rPr lang="de-DE" sz="1000" dirty="0" err="1" smtClean="0"/>
              <a:t>the</a:t>
            </a:r>
            <a:r>
              <a:rPr lang="de-DE" sz="1000" dirty="0" smtClean="0"/>
              <a:t> German </a:t>
            </a:r>
            <a:r>
              <a:rPr lang="de-DE" sz="1000" dirty="0" err="1" smtClean="0"/>
              <a:t>Ministry</a:t>
            </a:r>
            <a:r>
              <a:rPr lang="de-DE" sz="1000" dirty="0" smtClean="0"/>
              <a:t> of Education and Research (BMBF) in </a:t>
            </a:r>
            <a:r>
              <a:rPr lang="de-DE" sz="1000" dirty="0" err="1" smtClean="0"/>
              <a:t>the</a:t>
            </a:r>
            <a:r>
              <a:rPr lang="de-DE" sz="1000" dirty="0" smtClean="0"/>
              <a:t> </a:t>
            </a:r>
            <a:r>
              <a:rPr lang="de-DE" sz="1000" dirty="0" err="1" smtClean="0"/>
              <a:t>projects</a:t>
            </a:r>
            <a:r>
              <a:rPr lang="de-DE" sz="1000" dirty="0" smtClean="0"/>
              <a:t> </a:t>
            </a:r>
            <a:r>
              <a:rPr lang="de-DE" sz="1000" dirty="0" err="1" smtClean="0"/>
              <a:t>ScaleNet</a:t>
            </a:r>
            <a:r>
              <a:rPr lang="de-DE" sz="1000" dirty="0" smtClean="0"/>
              <a:t>, EASY-C</a:t>
            </a:r>
            <a:r>
              <a:rPr lang="de-DE" sz="1000" dirty="0"/>
              <a:t>, </a:t>
            </a:r>
            <a:r>
              <a:rPr lang="de-DE" sz="1000" dirty="0" smtClean="0"/>
              <a:t>CONDOR and OWICELLS, </a:t>
            </a:r>
            <a:r>
              <a:rPr lang="de-DE" sz="1000" dirty="0" err="1" smtClean="0"/>
              <a:t>the</a:t>
            </a:r>
            <a:r>
              <a:rPr lang="de-DE" sz="1000" dirty="0" smtClean="0"/>
              <a:t> German Research Council (DFG) in </a:t>
            </a:r>
            <a:r>
              <a:rPr lang="de-DE" sz="1000" dirty="0" err="1" smtClean="0"/>
              <a:t>the</a:t>
            </a:r>
            <a:r>
              <a:rPr lang="de-DE" sz="1000" dirty="0" smtClean="0"/>
              <a:t> </a:t>
            </a:r>
            <a:r>
              <a:rPr lang="de-DE" sz="1000" dirty="0" err="1" smtClean="0"/>
              <a:t>projects</a:t>
            </a:r>
            <a:r>
              <a:rPr lang="de-DE" sz="1000" dirty="0" smtClean="0"/>
              <a:t> </a:t>
            </a:r>
            <a:r>
              <a:rPr lang="de-DE" sz="1000" dirty="0" err="1" smtClean="0"/>
              <a:t>CoMPImpairments</a:t>
            </a:r>
            <a:r>
              <a:rPr lang="de-DE" sz="1000" dirty="0" smtClean="0"/>
              <a:t> and </a:t>
            </a:r>
            <a:r>
              <a:rPr lang="de-DE" sz="1000" dirty="0" err="1" smtClean="0"/>
              <a:t>CoMPmobil</a:t>
            </a:r>
            <a:r>
              <a:rPr lang="de-DE" sz="1000" dirty="0" smtClean="0"/>
              <a:t> and </a:t>
            </a:r>
            <a:r>
              <a:rPr lang="de-DE" sz="1000" dirty="0" err="1" smtClean="0"/>
              <a:t>the</a:t>
            </a:r>
            <a:r>
              <a:rPr lang="de-DE" sz="1000" dirty="0" smtClean="0"/>
              <a:t> European  Union in </a:t>
            </a:r>
            <a:r>
              <a:rPr lang="de-DE" sz="1000" dirty="0" err="1"/>
              <a:t>the</a:t>
            </a:r>
            <a:r>
              <a:rPr lang="de-DE" sz="1000" dirty="0"/>
              <a:t> </a:t>
            </a:r>
            <a:r>
              <a:rPr lang="de-DE" sz="1000" dirty="0" err="1" smtClean="0"/>
              <a:t>projects</a:t>
            </a:r>
            <a:r>
              <a:rPr lang="de-DE" sz="1000" dirty="0" smtClean="0"/>
              <a:t> OMEGA, SODALES, OPTICWISE, </a:t>
            </a:r>
            <a:r>
              <a:rPr lang="de-DE" sz="1000" dirty="0" err="1" smtClean="0"/>
              <a:t>iCirrus</a:t>
            </a:r>
            <a:r>
              <a:rPr lang="de-DE" sz="1000" dirty="0" smtClean="0"/>
              <a:t> and CHARISMA. The </a:t>
            </a:r>
            <a:r>
              <a:rPr lang="de-DE" sz="1000" dirty="0" err="1" smtClean="0"/>
              <a:t>authors</a:t>
            </a:r>
            <a:r>
              <a:rPr lang="de-DE" sz="1000" dirty="0" smtClean="0"/>
              <a:t> </a:t>
            </a:r>
            <a:r>
              <a:rPr lang="de-DE" sz="1000" dirty="0" err="1" smtClean="0"/>
              <a:t>thank</a:t>
            </a:r>
            <a:r>
              <a:rPr lang="de-DE" sz="1000" dirty="0" smtClean="0"/>
              <a:t> all </a:t>
            </a:r>
            <a:r>
              <a:rPr lang="de-DE" sz="1000" dirty="0" err="1" smtClean="0"/>
              <a:t>partners</a:t>
            </a:r>
            <a:r>
              <a:rPr lang="de-DE" sz="1000" dirty="0" smtClean="0"/>
              <a:t> in </a:t>
            </a:r>
            <a:r>
              <a:rPr lang="de-DE" sz="1000" dirty="0" err="1" smtClean="0"/>
              <a:t>these</a:t>
            </a:r>
            <a:r>
              <a:rPr lang="de-DE" sz="1000" dirty="0" smtClean="0"/>
              <a:t> </a:t>
            </a:r>
            <a:r>
              <a:rPr lang="de-DE" sz="1000" dirty="0" err="1" smtClean="0"/>
              <a:t>projects</a:t>
            </a:r>
            <a:r>
              <a:rPr lang="de-DE" sz="1000" dirty="0" smtClean="0"/>
              <a:t> </a:t>
            </a:r>
            <a:r>
              <a:rPr lang="de-DE" sz="1000" dirty="0" err="1" smtClean="0"/>
              <a:t>for</a:t>
            </a:r>
            <a:r>
              <a:rPr lang="de-DE" sz="1000" dirty="0" smtClean="0"/>
              <a:t> </a:t>
            </a:r>
            <a:r>
              <a:rPr lang="de-DE" sz="1000" dirty="0" err="1" smtClean="0"/>
              <a:t>their</a:t>
            </a:r>
            <a:r>
              <a:rPr lang="de-DE" sz="1000" dirty="0" smtClean="0"/>
              <a:t> </a:t>
            </a:r>
            <a:r>
              <a:rPr lang="de-DE" sz="1000" dirty="0" err="1" smtClean="0"/>
              <a:t>cooperation</a:t>
            </a:r>
            <a:r>
              <a:rPr lang="de-DE" sz="1000" dirty="0" smtClean="0"/>
              <a:t>. </a:t>
            </a:r>
            <a:endParaRPr lang="de-DE" sz="1000" dirty="0"/>
          </a:p>
          <a:p>
            <a:pPr>
              <a:spcBef>
                <a:spcPts val="600"/>
              </a:spcBef>
            </a:pPr>
            <a:endParaRPr lang="de-DE" sz="800" dirty="0" smtClean="0"/>
          </a:p>
        </p:txBody>
      </p:sp>
    </p:spTree>
    <p:extLst>
      <p:ext uri="{BB962C8B-B14F-4D97-AF65-F5344CB8AC3E}">
        <p14:creationId xmlns:p14="http://schemas.microsoft.com/office/powerpoint/2010/main" val="15033823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0254" y="780336"/>
            <a:ext cx="8229600" cy="1143000"/>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ＭＳ Ｐゴシック" charset="0"/>
              </a:defRPr>
            </a:lvl1pPr>
            <a:lvl2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2pPr>
            <a:lvl3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3pPr>
            <a:lvl4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4pPr>
            <a:lvl5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5pPr>
            <a:lvl6pPr marL="457200" algn="ctr" rtl="0" eaLnBrk="1" fontAlgn="base" hangingPunct="1">
              <a:spcBef>
                <a:spcPct val="0"/>
              </a:spcBef>
              <a:spcAft>
                <a:spcPct val="0"/>
              </a:spcAft>
              <a:defRPr sz="3600">
                <a:solidFill>
                  <a:schemeClr val="tx2"/>
                </a:solidFill>
                <a:latin typeface="Times New Roman" charset="0"/>
                <a:ea typeface="ＭＳ Ｐゴシック" charset="0"/>
              </a:defRPr>
            </a:lvl6pPr>
            <a:lvl7pPr marL="914400" algn="ctr" rtl="0" eaLnBrk="1" fontAlgn="base" hangingPunct="1">
              <a:spcBef>
                <a:spcPct val="0"/>
              </a:spcBef>
              <a:spcAft>
                <a:spcPct val="0"/>
              </a:spcAft>
              <a:defRPr sz="3600">
                <a:solidFill>
                  <a:schemeClr val="tx2"/>
                </a:solidFill>
                <a:latin typeface="Times New Roman" charset="0"/>
                <a:ea typeface="ＭＳ Ｐゴシック" charset="0"/>
              </a:defRPr>
            </a:lvl7pPr>
            <a:lvl8pPr marL="1371600" algn="ctr" rtl="0" eaLnBrk="1" fontAlgn="base" hangingPunct="1">
              <a:spcBef>
                <a:spcPct val="0"/>
              </a:spcBef>
              <a:spcAft>
                <a:spcPct val="0"/>
              </a:spcAft>
              <a:defRPr sz="3600">
                <a:solidFill>
                  <a:schemeClr val="tx2"/>
                </a:solidFill>
                <a:latin typeface="Times New Roman" charset="0"/>
                <a:ea typeface="ＭＳ Ｐゴシック" charset="0"/>
              </a:defRPr>
            </a:lvl8pPr>
            <a:lvl9pPr marL="1828800" algn="ctr" rtl="0" eaLnBrk="1" fontAlgn="base" hangingPunct="1">
              <a:spcBef>
                <a:spcPct val="0"/>
              </a:spcBef>
              <a:spcAft>
                <a:spcPct val="0"/>
              </a:spcAft>
              <a:defRPr sz="3600">
                <a:solidFill>
                  <a:schemeClr val="tx2"/>
                </a:solidFill>
                <a:latin typeface="Times New Roman" charset="0"/>
                <a:ea typeface="ＭＳ Ｐゴシック" charset="0"/>
              </a:defRPr>
            </a:lvl9pPr>
          </a:lstStyle>
          <a:p>
            <a:r>
              <a:rPr lang="en-GB" sz="2800" kern="0" dirty="0" smtClean="0"/>
              <a:t>This proposal…</a:t>
            </a:r>
            <a:endParaRPr lang="en-GB" sz="2800" kern="0" dirty="0"/>
          </a:p>
        </p:txBody>
      </p:sp>
      <p:sp>
        <p:nvSpPr>
          <p:cNvPr id="3" name="Content Placeholder 1"/>
          <p:cNvSpPr txBox="1">
            <a:spLocks/>
          </p:cNvSpPr>
          <p:nvPr/>
        </p:nvSpPr>
        <p:spPr>
          <a:xfrm>
            <a:off x="395537" y="1432825"/>
            <a:ext cx="8640960" cy="4516455"/>
          </a:xfrm>
          <a:prstGeom prst="rect">
            <a:avLst/>
          </a:prstGeom>
        </p:spPr>
        <p:txBody>
          <a:bodyPr/>
          <a:lstStyle>
            <a:lvl1pPr marL="287338" indent="-287338" algn="l" rtl="0" eaLnBrk="1" fontAlgn="base" hangingPunct="1">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1" fontAlgn="base" hangingPunct="1">
              <a:spcBef>
                <a:spcPts val="600"/>
              </a:spcBef>
              <a:spcAft>
                <a:spcPct val="0"/>
              </a:spcAft>
              <a:buClr>
                <a:srgbClr val="6D6E71"/>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kern="1200">
                <a:solidFill>
                  <a:srgbClr val="262626"/>
                </a:solidFill>
                <a:latin typeface="Arial" pitchFamily="34" charset="0"/>
                <a:ea typeface="+mn-ea"/>
                <a:cs typeface="+mn-cs"/>
              </a:defRPr>
            </a:lvl3pPr>
            <a:lvl4pPr marL="627063" marR="0" indent="-177800" algn="ctr"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lang="de-DE" sz="2000" kern="1200">
                <a:solidFill>
                  <a:srgbClr val="262626"/>
                </a:solidFill>
                <a:latin typeface="+mn-lt"/>
                <a:ea typeface="+mn-ea"/>
                <a:cs typeface="+mn-cs"/>
              </a:defRPr>
            </a:lvl4pPr>
            <a:lvl5pPr marL="627063" indent="176213" algn="l" rtl="0" eaLnBrk="1" fontAlgn="base" hangingPunct="1">
              <a:spcBef>
                <a:spcPts val="600"/>
              </a:spcBef>
              <a:spcAft>
                <a:spcPct val="0"/>
              </a:spcAft>
              <a:buClr>
                <a:srgbClr val="6D6E71"/>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spcBef>
                <a:spcPts val="300"/>
              </a:spcBef>
              <a:buClr>
                <a:srgbClr val="00B0F0"/>
              </a:buClr>
              <a:buFont typeface="Wingdings" pitchFamily="2" charset="2"/>
              <a:buChar char="§"/>
            </a:pPr>
            <a:r>
              <a:rPr lang="en-US" b="0" dirty="0" smtClean="0"/>
              <a:t>supports fixed </a:t>
            </a:r>
            <a:r>
              <a:rPr lang="en-US" b="0" dirty="0"/>
              <a:t>wireless links and multiple mobile user links via an optical wireless </a:t>
            </a:r>
            <a:r>
              <a:rPr lang="en-US" b="0" dirty="0" smtClean="0"/>
              <a:t>communications (OWC) infrastructure</a:t>
            </a:r>
            <a:r>
              <a:rPr lang="en-US" b="0" dirty="0"/>
              <a:t>, which consists of one or more wireless access points. </a:t>
            </a:r>
            <a:endParaRPr lang="en-US" b="0" dirty="0" smtClean="0"/>
          </a:p>
          <a:p>
            <a:pPr marL="342900" indent="-342900">
              <a:spcBef>
                <a:spcPts val="300"/>
              </a:spcBef>
              <a:buClr>
                <a:srgbClr val="00B0F0"/>
              </a:buClr>
              <a:buFont typeface="Wingdings" pitchFamily="2" charset="2"/>
              <a:buChar char="§"/>
            </a:pPr>
            <a:endParaRPr lang="en-US" sz="800" dirty="0" smtClean="0"/>
          </a:p>
          <a:p>
            <a:pPr marL="342900" indent="-342900">
              <a:spcBef>
                <a:spcPts val="300"/>
              </a:spcBef>
              <a:buClr>
                <a:srgbClr val="00B0F0"/>
              </a:buClr>
              <a:buFont typeface="Wingdings" pitchFamily="2" charset="2"/>
              <a:buChar char="§"/>
            </a:pPr>
            <a:r>
              <a:rPr lang="en-US" b="0" dirty="0" smtClean="0"/>
              <a:t>extends </a:t>
            </a:r>
            <a:r>
              <a:rPr lang="en-US" b="0" dirty="0"/>
              <a:t>the optical wavelength range beyond the scope of </a:t>
            </a:r>
            <a:r>
              <a:rPr lang="en-US" b="0" dirty="0" smtClean="0"/>
              <a:t>802.15.7 standard for </a:t>
            </a:r>
            <a:r>
              <a:rPr lang="en-US" b="0" dirty="0"/>
              <a:t>visible light communication (VLC) also below and above the wavelengths of 380 nm and 780 nm, respectively hereby including the invisible light.</a:t>
            </a:r>
            <a:endParaRPr lang="en-US" b="0" dirty="0" smtClean="0"/>
          </a:p>
          <a:p>
            <a:pPr marL="342900" indent="-342900">
              <a:spcBef>
                <a:spcPts val="300"/>
              </a:spcBef>
              <a:buClr>
                <a:srgbClr val="00B0F0"/>
              </a:buClr>
              <a:buFont typeface="Wingdings" pitchFamily="2" charset="2"/>
              <a:buChar char="§"/>
            </a:pPr>
            <a:endParaRPr lang="en-US" sz="800" b="0" dirty="0"/>
          </a:p>
          <a:p>
            <a:pPr marL="342900" indent="-342900">
              <a:spcBef>
                <a:spcPts val="300"/>
              </a:spcBef>
              <a:buClr>
                <a:srgbClr val="00B0F0"/>
              </a:buClr>
              <a:buFont typeface="Wingdings" pitchFamily="2" charset="2"/>
              <a:buChar char="§"/>
            </a:pPr>
            <a:r>
              <a:rPr lang="en-US" b="0" dirty="0" smtClean="0"/>
              <a:t>supports </a:t>
            </a:r>
            <a:r>
              <a:rPr lang="en-US" b="0" dirty="0"/>
              <a:t>a </a:t>
            </a:r>
            <a:r>
              <a:rPr lang="en-US" b="0" dirty="0" smtClean="0"/>
              <a:t>wide range </a:t>
            </a:r>
            <a:r>
              <a:rPr lang="en-US" b="0" dirty="0"/>
              <a:t>of data rates (i.e., 1 Mb/s to 10 Gb/s), targeting the efficient use of the available optical bandwidth under variable channel conditions. </a:t>
            </a:r>
            <a:endParaRPr lang="en-US" b="0" dirty="0" smtClean="0"/>
          </a:p>
          <a:p>
            <a:pPr marL="342900" indent="-342900">
              <a:spcBef>
                <a:spcPts val="300"/>
              </a:spcBef>
              <a:buClr>
                <a:srgbClr val="00B0F0"/>
              </a:buClr>
              <a:buFont typeface="Wingdings" pitchFamily="2" charset="2"/>
              <a:buChar char="§"/>
            </a:pPr>
            <a:endParaRPr lang="en-US" sz="800" b="0" dirty="0" smtClean="0"/>
          </a:p>
          <a:p>
            <a:pPr marL="342900" indent="-342900">
              <a:spcBef>
                <a:spcPts val="300"/>
              </a:spcBef>
              <a:buClr>
                <a:srgbClr val="00B0F0"/>
              </a:buClr>
              <a:buFont typeface="Wingdings" pitchFamily="2" charset="2"/>
              <a:buChar char="§"/>
            </a:pPr>
            <a:r>
              <a:rPr lang="en-US" b="0" dirty="0" smtClean="0"/>
              <a:t>modern wireless </a:t>
            </a:r>
            <a:r>
              <a:rPr lang="en-US" b="0" dirty="0"/>
              <a:t>transmission technologies, such as </a:t>
            </a:r>
            <a:r>
              <a:rPr lang="en-US" b="0" dirty="0" smtClean="0"/>
              <a:t>OFDM, </a:t>
            </a:r>
            <a:r>
              <a:rPr lang="en-US" b="0" dirty="0"/>
              <a:t>adaptive transmission, </a:t>
            </a:r>
            <a:r>
              <a:rPr lang="en-US" b="0" dirty="0" smtClean="0"/>
              <a:t>MIMO </a:t>
            </a:r>
            <a:r>
              <a:rPr lang="en-US" b="0" dirty="0"/>
              <a:t>and coordinated </a:t>
            </a:r>
            <a:r>
              <a:rPr lang="en-US" b="0" dirty="0" smtClean="0"/>
              <a:t>links in order to </a:t>
            </a:r>
            <a:r>
              <a:rPr lang="en-US" b="0" dirty="0"/>
              <a:t>provide mobility for mobile users in an OWC based network. </a:t>
            </a:r>
            <a:endParaRPr lang="en-US" b="0" dirty="0" smtClean="0"/>
          </a:p>
          <a:p>
            <a:pPr marL="342900" indent="-342900">
              <a:spcBef>
                <a:spcPts val="300"/>
              </a:spcBef>
              <a:buClr>
                <a:srgbClr val="00B0F0"/>
              </a:buClr>
              <a:buFont typeface="Wingdings" pitchFamily="2" charset="2"/>
              <a:buChar char="§"/>
            </a:pPr>
            <a:endParaRPr lang="en-US" sz="800" b="0" dirty="0"/>
          </a:p>
        </p:txBody>
      </p:sp>
    </p:spTree>
    <p:extLst>
      <p:ext uri="{BB962C8B-B14F-4D97-AF65-F5344CB8AC3E}">
        <p14:creationId xmlns:p14="http://schemas.microsoft.com/office/powerpoint/2010/main" val="34313802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0254" y="780336"/>
            <a:ext cx="8229600" cy="1143000"/>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ＭＳ Ｐゴシック" charset="0"/>
              </a:defRPr>
            </a:lvl1pPr>
            <a:lvl2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2pPr>
            <a:lvl3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3pPr>
            <a:lvl4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4pPr>
            <a:lvl5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5pPr>
            <a:lvl6pPr marL="457200" algn="ctr" rtl="0" eaLnBrk="1" fontAlgn="base" hangingPunct="1">
              <a:spcBef>
                <a:spcPct val="0"/>
              </a:spcBef>
              <a:spcAft>
                <a:spcPct val="0"/>
              </a:spcAft>
              <a:defRPr sz="3600">
                <a:solidFill>
                  <a:schemeClr val="tx2"/>
                </a:solidFill>
                <a:latin typeface="Times New Roman" charset="0"/>
                <a:ea typeface="ＭＳ Ｐゴシック" charset="0"/>
              </a:defRPr>
            </a:lvl6pPr>
            <a:lvl7pPr marL="914400" algn="ctr" rtl="0" eaLnBrk="1" fontAlgn="base" hangingPunct="1">
              <a:spcBef>
                <a:spcPct val="0"/>
              </a:spcBef>
              <a:spcAft>
                <a:spcPct val="0"/>
              </a:spcAft>
              <a:defRPr sz="3600">
                <a:solidFill>
                  <a:schemeClr val="tx2"/>
                </a:solidFill>
                <a:latin typeface="Times New Roman" charset="0"/>
                <a:ea typeface="ＭＳ Ｐゴシック" charset="0"/>
              </a:defRPr>
            </a:lvl7pPr>
            <a:lvl8pPr marL="1371600" algn="ctr" rtl="0" eaLnBrk="1" fontAlgn="base" hangingPunct="1">
              <a:spcBef>
                <a:spcPct val="0"/>
              </a:spcBef>
              <a:spcAft>
                <a:spcPct val="0"/>
              </a:spcAft>
              <a:defRPr sz="3600">
                <a:solidFill>
                  <a:schemeClr val="tx2"/>
                </a:solidFill>
                <a:latin typeface="Times New Roman" charset="0"/>
                <a:ea typeface="ＭＳ Ｐゴシック" charset="0"/>
              </a:defRPr>
            </a:lvl8pPr>
            <a:lvl9pPr marL="1828800" algn="ctr" rtl="0" eaLnBrk="1" fontAlgn="base" hangingPunct="1">
              <a:spcBef>
                <a:spcPct val="0"/>
              </a:spcBef>
              <a:spcAft>
                <a:spcPct val="0"/>
              </a:spcAft>
              <a:defRPr sz="3600">
                <a:solidFill>
                  <a:schemeClr val="tx2"/>
                </a:solidFill>
                <a:latin typeface="Times New Roman" charset="0"/>
                <a:ea typeface="ＭＳ Ｐゴシック" charset="0"/>
              </a:defRPr>
            </a:lvl9pPr>
          </a:lstStyle>
          <a:p>
            <a:r>
              <a:rPr lang="en-GB" sz="2800" kern="0" dirty="0" smtClean="0"/>
              <a:t>This proposal…</a:t>
            </a:r>
            <a:endParaRPr lang="en-GB" sz="2800" kern="0" dirty="0"/>
          </a:p>
        </p:txBody>
      </p:sp>
      <p:sp>
        <p:nvSpPr>
          <p:cNvPr id="3" name="Content Placeholder 1"/>
          <p:cNvSpPr txBox="1">
            <a:spLocks/>
          </p:cNvSpPr>
          <p:nvPr/>
        </p:nvSpPr>
        <p:spPr>
          <a:xfrm>
            <a:off x="395537" y="1432825"/>
            <a:ext cx="8640960" cy="4516455"/>
          </a:xfrm>
          <a:prstGeom prst="rect">
            <a:avLst/>
          </a:prstGeom>
        </p:spPr>
        <p:txBody>
          <a:bodyPr/>
          <a:lstStyle>
            <a:lvl1pPr marL="287338" indent="-287338" algn="l" rtl="0" eaLnBrk="1" fontAlgn="base" hangingPunct="1">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1" fontAlgn="base" hangingPunct="1">
              <a:spcBef>
                <a:spcPts val="600"/>
              </a:spcBef>
              <a:spcAft>
                <a:spcPct val="0"/>
              </a:spcAft>
              <a:buClr>
                <a:srgbClr val="6D6E71"/>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kern="1200">
                <a:solidFill>
                  <a:srgbClr val="262626"/>
                </a:solidFill>
                <a:latin typeface="Arial" pitchFamily="34" charset="0"/>
                <a:ea typeface="+mn-ea"/>
                <a:cs typeface="+mn-cs"/>
              </a:defRPr>
            </a:lvl3pPr>
            <a:lvl4pPr marL="627063" marR="0" indent="-177800" algn="ctr"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lang="de-DE" sz="2000" kern="1200">
                <a:solidFill>
                  <a:srgbClr val="262626"/>
                </a:solidFill>
                <a:latin typeface="+mn-lt"/>
                <a:ea typeface="+mn-ea"/>
                <a:cs typeface="+mn-cs"/>
              </a:defRPr>
            </a:lvl4pPr>
            <a:lvl5pPr marL="627063" indent="176213" algn="l" rtl="0" eaLnBrk="1" fontAlgn="base" hangingPunct="1">
              <a:spcBef>
                <a:spcPts val="600"/>
              </a:spcBef>
              <a:spcAft>
                <a:spcPct val="0"/>
              </a:spcAft>
              <a:buClr>
                <a:srgbClr val="6D6E71"/>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spcBef>
                <a:spcPts val="300"/>
              </a:spcBef>
              <a:buClr>
                <a:srgbClr val="00B0F0"/>
              </a:buClr>
              <a:buFont typeface="Wingdings" pitchFamily="2" charset="2"/>
              <a:buChar char="§"/>
            </a:pPr>
            <a:r>
              <a:rPr lang="en-US" b="0" dirty="0" smtClean="0"/>
              <a:t>describes </a:t>
            </a:r>
            <a:r>
              <a:rPr lang="en-US" b="0" dirty="0"/>
              <a:t>unified interfaces for the user plane as well as open </a:t>
            </a:r>
            <a:r>
              <a:rPr lang="en-US" b="0" dirty="0" smtClean="0"/>
              <a:t>interfaces to </a:t>
            </a:r>
            <a:r>
              <a:rPr lang="en-US" b="0" dirty="0"/>
              <a:t>the control plane information, which can be used to optimize the links and to support seamless mobility.</a:t>
            </a:r>
            <a:endParaRPr lang="de-DE" b="0" dirty="0"/>
          </a:p>
          <a:p>
            <a:pPr marL="342900" indent="-342900">
              <a:spcBef>
                <a:spcPts val="300"/>
              </a:spcBef>
              <a:buClr>
                <a:srgbClr val="00B0F0"/>
              </a:buClr>
              <a:buFont typeface="Wingdings" pitchFamily="2" charset="2"/>
              <a:buChar char="§"/>
            </a:pPr>
            <a:endParaRPr lang="en-US" sz="800" b="0" dirty="0"/>
          </a:p>
          <a:p>
            <a:pPr marL="342900" indent="-342900" algn="just">
              <a:spcBef>
                <a:spcPts val="300"/>
              </a:spcBef>
              <a:buClr>
                <a:srgbClr val="00B0F0"/>
              </a:buClr>
              <a:buFont typeface="Wingdings" pitchFamily="2" charset="2"/>
              <a:buChar char="§"/>
            </a:pPr>
            <a:r>
              <a:rPr lang="en-US" b="0" dirty="0" smtClean="0"/>
              <a:t>addresses specific </a:t>
            </a:r>
            <a:r>
              <a:rPr lang="en-US" b="0" dirty="0"/>
              <a:t>requirements for </a:t>
            </a:r>
            <a:r>
              <a:rPr lang="en-US" b="0" dirty="0" smtClean="0"/>
              <a:t>robustness and low latency for industrial wireless, vehicular and backhauling scenarios (B2, B3, B4).</a:t>
            </a:r>
          </a:p>
          <a:p>
            <a:pPr marL="342900" indent="-342900" algn="just">
              <a:spcBef>
                <a:spcPts val="300"/>
              </a:spcBef>
              <a:buClr>
                <a:srgbClr val="00B0F0"/>
              </a:buClr>
              <a:buFont typeface="Wingdings" pitchFamily="2" charset="2"/>
              <a:buChar char="§"/>
            </a:pPr>
            <a:endParaRPr lang="en-US" sz="800" b="0" dirty="0"/>
          </a:p>
          <a:p>
            <a:pPr marL="342900" indent="-342900" algn="just">
              <a:spcBef>
                <a:spcPts val="300"/>
              </a:spcBef>
              <a:buClr>
                <a:srgbClr val="00B0F0"/>
              </a:buClr>
              <a:buFont typeface="Wingdings" pitchFamily="2" charset="2"/>
              <a:buChar char="§"/>
            </a:pPr>
            <a:r>
              <a:rPr lang="en-US" b="0" dirty="0" smtClean="0"/>
              <a:t>enables the </a:t>
            </a:r>
            <a:r>
              <a:rPr lang="en-US" b="0" dirty="0"/>
              <a:t>coexistence of OWC with radio based wireless links.</a:t>
            </a:r>
            <a:endParaRPr lang="de-DE" b="0" dirty="0"/>
          </a:p>
          <a:p>
            <a:pPr marL="342900" indent="-342900">
              <a:spcBef>
                <a:spcPts val="300"/>
              </a:spcBef>
              <a:buClr>
                <a:srgbClr val="00B0F0"/>
              </a:buClr>
              <a:buFont typeface="Wingdings" pitchFamily="2" charset="2"/>
              <a:buChar char="§"/>
            </a:pPr>
            <a:endParaRPr lang="en-US" b="0" dirty="0"/>
          </a:p>
          <a:p>
            <a:pPr marL="342900" indent="-342900">
              <a:spcBef>
                <a:spcPts val="300"/>
              </a:spcBef>
              <a:buClr>
                <a:srgbClr val="00B0F0"/>
              </a:buClr>
              <a:buFont typeface="Wingdings" pitchFamily="2" charset="2"/>
              <a:buChar char="§"/>
            </a:pPr>
            <a:endParaRPr lang="en-US" sz="900" b="0" dirty="0"/>
          </a:p>
          <a:p>
            <a:pPr marL="342900" indent="-342900">
              <a:spcBef>
                <a:spcPts val="300"/>
              </a:spcBef>
              <a:buClr>
                <a:srgbClr val="00B0F0"/>
              </a:buClr>
              <a:buFont typeface="Wingdings" pitchFamily="2" charset="2"/>
              <a:buChar char="§"/>
            </a:pPr>
            <a:endParaRPr lang="en-US" b="0" dirty="0"/>
          </a:p>
        </p:txBody>
      </p:sp>
    </p:spTree>
    <p:extLst>
      <p:ext uri="{BB962C8B-B14F-4D97-AF65-F5344CB8AC3E}">
        <p14:creationId xmlns:p14="http://schemas.microsoft.com/office/powerpoint/2010/main" val="24015454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0254" y="780336"/>
            <a:ext cx="8229600" cy="1143000"/>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ＭＳ Ｐゴシック" charset="0"/>
              </a:defRPr>
            </a:lvl1pPr>
            <a:lvl2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2pPr>
            <a:lvl3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3pPr>
            <a:lvl4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4pPr>
            <a:lvl5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5pPr>
            <a:lvl6pPr marL="457200" algn="ctr" rtl="0" eaLnBrk="1" fontAlgn="base" hangingPunct="1">
              <a:spcBef>
                <a:spcPct val="0"/>
              </a:spcBef>
              <a:spcAft>
                <a:spcPct val="0"/>
              </a:spcAft>
              <a:defRPr sz="3600">
                <a:solidFill>
                  <a:schemeClr val="tx2"/>
                </a:solidFill>
                <a:latin typeface="Times New Roman" charset="0"/>
                <a:ea typeface="ＭＳ Ｐゴシック" charset="0"/>
              </a:defRPr>
            </a:lvl6pPr>
            <a:lvl7pPr marL="914400" algn="ctr" rtl="0" eaLnBrk="1" fontAlgn="base" hangingPunct="1">
              <a:spcBef>
                <a:spcPct val="0"/>
              </a:spcBef>
              <a:spcAft>
                <a:spcPct val="0"/>
              </a:spcAft>
              <a:defRPr sz="3600">
                <a:solidFill>
                  <a:schemeClr val="tx2"/>
                </a:solidFill>
                <a:latin typeface="Times New Roman" charset="0"/>
                <a:ea typeface="ＭＳ Ｐゴシック" charset="0"/>
              </a:defRPr>
            </a:lvl7pPr>
            <a:lvl8pPr marL="1371600" algn="ctr" rtl="0" eaLnBrk="1" fontAlgn="base" hangingPunct="1">
              <a:spcBef>
                <a:spcPct val="0"/>
              </a:spcBef>
              <a:spcAft>
                <a:spcPct val="0"/>
              </a:spcAft>
              <a:defRPr sz="3600">
                <a:solidFill>
                  <a:schemeClr val="tx2"/>
                </a:solidFill>
                <a:latin typeface="Times New Roman" charset="0"/>
                <a:ea typeface="ＭＳ Ｐゴシック" charset="0"/>
              </a:defRPr>
            </a:lvl8pPr>
            <a:lvl9pPr marL="1828800" algn="ctr" rtl="0" eaLnBrk="1" fontAlgn="base" hangingPunct="1">
              <a:spcBef>
                <a:spcPct val="0"/>
              </a:spcBef>
              <a:spcAft>
                <a:spcPct val="0"/>
              </a:spcAft>
              <a:defRPr sz="3600">
                <a:solidFill>
                  <a:schemeClr val="tx2"/>
                </a:solidFill>
                <a:latin typeface="Times New Roman" charset="0"/>
                <a:ea typeface="ＭＳ Ｐゴシック" charset="0"/>
              </a:defRPr>
            </a:lvl9pPr>
          </a:lstStyle>
          <a:p>
            <a:r>
              <a:rPr lang="en-GB" sz="2800" kern="0" dirty="0" smtClean="0"/>
              <a:t>Network architecture</a:t>
            </a:r>
            <a:endParaRPr lang="en-GB" sz="2800" kern="0" dirty="0"/>
          </a:p>
        </p:txBody>
      </p:sp>
      <p:sp>
        <p:nvSpPr>
          <p:cNvPr id="3" name="Content Placeholder 1"/>
          <p:cNvSpPr txBox="1">
            <a:spLocks/>
          </p:cNvSpPr>
          <p:nvPr/>
        </p:nvSpPr>
        <p:spPr>
          <a:xfrm>
            <a:off x="395537" y="1432825"/>
            <a:ext cx="8640960" cy="4516455"/>
          </a:xfrm>
          <a:prstGeom prst="rect">
            <a:avLst/>
          </a:prstGeom>
        </p:spPr>
        <p:txBody>
          <a:bodyPr/>
          <a:lstStyle>
            <a:lvl1pPr marL="287338" indent="-287338" algn="l" rtl="0" eaLnBrk="1" fontAlgn="base" hangingPunct="1">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1" fontAlgn="base" hangingPunct="1">
              <a:spcBef>
                <a:spcPts val="600"/>
              </a:spcBef>
              <a:spcAft>
                <a:spcPct val="0"/>
              </a:spcAft>
              <a:buClr>
                <a:srgbClr val="6D6E71"/>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kern="1200">
                <a:solidFill>
                  <a:srgbClr val="262626"/>
                </a:solidFill>
                <a:latin typeface="Arial" pitchFamily="34" charset="0"/>
                <a:ea typeface="+mn-ea"/>
                <a:cs typeface="+mn-cs"/>
              </a:defRPr>
            </a:lvl3pPr>
            <a:lvl4pPr marL="627063" marR="0" indent="-177800" algn="ctr"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lang="de-DE" sz="2000" kern="1200">
                <a:solidFill>
                  <a:srgbClr val="262626"/>
                </a:solidFill>
                <a:latin typeface="+mn-lt"/>
                <a:ea typeface="+mn-ea"/>
                <a:cs typeface="+mn-cs"/>
              </a:defRPr>
            </a:lvl4pPr>
            <a:lvl5pPr marL="627063" indent="176213" algn="l" rtl="0" eaLnBrk="1" fontAlgn="base" hangingPunct="1">
              <a:spcBef>
                <a:spcPts val="600"/>
              </a:spcBef>
              <a:spcAft>
                <a:spcPct val="0"/>
              </a:spcAft>
              <a:buClr>
                <a:srgbClr val="6D6E71"/>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spcBef>
                <a:spcPts val="300"/>
              </a:spcBef>
              <a:buClr>
                <a:srgbClr val="00B0F0"/>
              </a:buClr>
              <a:buFont typeface="Wingdings" pitchFamily="2" charset="2"/>
              <a:buChar char="§"/>
            </a:pPr>
            <a:r>
              <a:rPr lang="en-US" b="0" dirty="0" smtClean="0"/>
              <a:t>In order to address the diverse set of use cases in the TCD, </a:t>
            </a:r>
            <a:r>
              <a:rPr lang="en-US" b="0" dirty="0"/>
              <a:t>a bottom-up approach is followed that develops the required network topologies with increasing degree of </a:t>
            </a:r>
            <a:r>
              <a:rPr lang="en-US" b="0" dirty="0" smtClean="0"/>
              <a:t>sophistication. </a:t>
            </a:r>
            <a:endParaRPr lang="de-DE" b="0" dirty="0"/>
          </a:p>
          <a:p>
            <a:pPr marL="342900" indent="-342900">
              <a:spcBef>
                <a:spcPts val="300"/>
              </a:spcBef>
              <a:buClr>
                <a:srgbClr val="00B0F0"/>
              </a:buClr>
              <a:buFont typeface="Wingdings" pitchFamily="2" charset="2"/>
              <a:buChar char="§"/>
            </a:pPr>
            <a:endParaRPr lang="en-US" sz="800" b="0" dirty="0"/>
          </a:p>
          <a:p>
            <a:pPr marL="342900" indent="-342900">
              <a:spcBef>
                <a:spcPts val="300"/>
              </a:spcBef>
              <a:buClr>
                <a:srgbClr val="00B0F0"/>
              </a:buClr>
              <a:buFont typeface="Wingdings" pitchFamily="2" charset="2"/>
              <a:buChar char="§"/>
            </a:pPr>
            <a:endParaRPr lang="en-US" b="0" dirty="0"/>
          </a:p>
          <a:p>
            <a:pPr marL="342900" indent="-342900">
              <a:spcBef>
                <a:spcPts val="300"/>
              </a:spcBef>
              <a:buClr>
                <a:srgbClr val="00B0F0"/>
              </a:buClr>
              <a:buFont typeface="Wingdings" pitchFamily="2" charset="2"/>
              <a:buChar char="§"/>
            </a:pPr>
            <a:endParaRPr lang="en-US" sz="900" b="0" dirty="0"/>
          </a:p>
          <a:p>
            <a:pPr marL="342900" indent="-342900">
              <a:spcBef>
                <a:spcPts val="300"/>
              </a:spcBef>
              <a:buClr>
                <a:srgbClr val="00B0F0"/>
              </a:buClr>
              <a:buFont typeface="Wingdings" pitchFamily="2" charset="2"/>
              <a:buChar char="§"/>
            </a:pPr>
            <a:endParaRPr lang="en-US" b="0" dirty="0"/>
          </a:p>
        </p:txBody>
      </p:sp>
      <p:pic>
        <p:nvPicPr>
          <p:cNvPr id="4" name="Grafik 3" descr="\\hhi.de\abteilung\PN\Groups\Metro, Access  and In-house Systems\Projekte\IEEE 802.15.7r1\Proposals\Bilder\PNG\Sicherungskopie_von_standalone multiuser coordinated links.png"/>
          <p:cNvPicPr/>
          <p:nvPr/>
        </p:nvPicPr>
        <p:blipFill rotWithShape="1">
          <a:blip r:embed="rId2" cstate="print">
            <a:extLst>
              <a:ext uri="{28A0092B-C50C-407E-A947-70E740481C1C}">
                <a14:useLocalDpi xmlns:a14="http://schemas.microsoft.com/office/drawing/2010/main" val="0"/>
              </a:ext>
            </a:extLst>
          </a:blip>
          <a:srcRect l="26087" b="27113"/>
          <a:stretch/>
        </p:blipFill>
        <p:spPr bwMode="auto">
          <a:xfrm>
            <a:off x="1043608" y="2636912"/>
            <a:ext cx="7056784" cy="338437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0024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0254" y="780336"/>
            <a:ext cx="8229600" cy="1143000"/>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ＭＳ Ｐゴシック" charset="0"/>
              </a:defRPr>
            </a:lvl1pPr>
            <a:lvl2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2pPr>
            <a:lvl3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3pPr>
            <a:lvl4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4pPr>
            <a:lvl5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5pPr>
            <a:lvl6pPr marL="457200" algn="ctr" rtl="0" eaLnBrk="1" fontAlgn="base" hangingPunct="1">
              <a:spcBef>
                <a:spcPct val="0"/>
              </a:spcBef>
              <a:spcAft>
                <a:spcPct val="0"/>
              </a:spcAft>
              <a:defRPr sz="3600">
                <a:solidFill>
                  <a:schemeClr val="tx2"/>
                </a:solidFill>
                <a:latin typeface="Times New Roman" charset="0"/>
                <a:ea typeface="ＭＳ Ｐゴシック" charset="0"/>
              </a:defRPr>
            </a:lvl6pPr>
            <a:lvl7pPr marL="914400" algn="ctr" rtl="0" eaLnBrk="1" fontAlgn="base" hangingPunct="1">
              <a:spcBef>
                <a:spcPct val="0"/>
              </a:spcBef>
              <a:spcAft>
                <a:spcPct val="0"/>
              </a:spcAft>
              <a:defRPr sz="3600">
                <a:solidFill>
                  <a:schemeClr val="tx2"/>
                </a:solidFill>
                <a:latin typeface="Times New Roman" charset="0"/>
                <a:ea typeface="ＭＳ Ｐゴシック" charset="0"/>
              </a:defRPr>
            </a:lvl7pPr>
            <a:lvl8pPr marL="1371600" algn="ctr" rtl="0" eaLnBrk="1" fontAlgn="base" hangingPunct="1">
              <a:spcBef>
                <a:spcPct val="0"/>
              </a:spcBef>
              <a:spcAft>
                <a:spcPct val="0"/>
              </a:spcAft>
              <a:defRPr sz="3600">
                <a:solidFill>
                  <a:schemeClr val="tx2"/>
                </a:solidFill>
                <a:latin typeface="Times New Roman" charset="0"/>
                <a:ea typeface="ＭＳ Ｐゴシック" charset="0"/>
              </a:defRPr>
            </a:lvl8pPr>
            <a:lvl9pPr marL="1828800" algn="ctr" rtl="0" eaLnBrk="1" fontAlgn="base" hangingPunct="1">
              <a:spcBef>
                <a:spcPct val="0"/>
              </a:spcBef>
              <a:spcAft>
                <a:spcPct val="0"/>
              </a:spcAft>
              <a:defRPr sz="3600">
                <a:solidFill>
                  <a:schemeClr val="tx2"/>
                </a:solidFill>
                <a:latin typeface="Times New Roman" charset="0"/>
                <a:ea typeface="ＭＳ Ｐゴシック" charset="0"/>
              </a:defRPr>
            </a:lvl9pPr>
          </a:lstStyle>
          <a:p>
            <a:r>
              <a:rPr lang="en-GB" sz="2800" kern="0" dirty="0" smtClean="0"/>
              <a:t>Network topologies</a:t>
            </a:r>
            <a:endParaRPr lang="en-GB" sz="2800" kern="0" dirty="0"/>
          </a:p>
        </p:txBody>
      </p:sp>
      <p:sp>
        <p:nvSpPr>
          <p:cNvPr id="3" name="Content Placeholder 1"/>
          <p:cNvSpPr txBox="1">
            <a:spLocks/>
          </p:cNvSpPr>
          <p:nvPr/>
        </p:nvSpPr>
        <p:spPr>
          <a:xfrm>
            <a:off x="395536" y="1360817"/>
            <a:ext cx="8640960" cy="4516455"/>
          </a:xfrm>
          <a:prstGeom prst="rect">
            <a:avLst/>
          </a:prstGeom>
        </p:spPr>
        <p:txBody>
          <a:bodyPr/>
          <a:lstStyle>
            <a:lvl1pPr marL="287338" indent="-287338" algn="l" rtl="0" eaLnBrk="1" fontAlgn="base" hangingPunct="1">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1" fontAlgn="base" hangingPunct="1">
              <a:spcBef>
                <a:spcPts val="600"/>
              </a:spcBef>
              <a:spcAft>
                <a:spcPct val="0"/>
              </a:spcAft>
              <a:buClr>
                <a:srgbClr val="6D6E71"/>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kern="1200">
                <a:solidFill>
                  <a:srgbClr val="262626"/>
                </a:solidFill>
                <a:latin typeface="Arial" pitchFamily="34" charset="0"/>
                <a:ea typeface="+mn-ea"/>
                <a:cs typeface="+mn-cs"/>
              </a:defRPr>
            </a:lvl3pPr>
            <a:lvl4pPr marL="627063" marR="0" indent="-177800" algn="ctr"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lang="de-DE" sz="2000" kern="1200">
                <a:solidFill>
                  <a:srgbClr val="262626"/>
                </a:solidFill>
                <a:latin typeface="+mn-lt"/>
                <a:ea typeface="+mn-ea"/>
                <a:cs typeface="+mn-cs"/>
              </a:defRPr>
            </a:lvl4pPr>
            <a:lvl5pPr marL="627063" indent="176213" algn="l" rtl="0" eaLnBrk="1" fontAlgn="base" hangingPunct="1">
              <a:spcBef>
                <a:spcPts val="600"/>
              </a:spcBef>
              <a:spcAft>
                <a:spcPct val="0"/>
              </a:spcAft>
              <a:buClr>
                <a:srgbClr val="6D6E71"/>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spcBef>
                <a:spcPts val="300"/>
              </a:spcBef>
              <a:buClr>
                <a:srgbClr val="00B0F0"/>
              </a:buClr>
              <a:buFont typeface="Wingdings" pitchFamily="2" charset="2"/>
              <a:buChar char="§"/>
            </a:pPr>
            <a:r>
              <a:rPr lang="en-US" b="0" dirty="0" smtClean="0"/>
              <a:t>PHY and MAC enable an efficient use of the optical bandwidth.</a:t>
            </a:r>
          </a:p>
          <a:p>
            <a:pPr marL="342900" indent="-342900">
              <a:spcBef>
                <a:spcPts val="300"/>
              </a:spcBef>
              <a:buClr>
                <a:srgbClr val="00B0F0"/>
              </a:buClr>
              <a:buFont typeface="Wingdings" pitchFamily="2" charset="2"/>
              <a:buChar char="§"/>
            </a:pPr>
            <a:endParaRPr lang="en-US" sz="800" dirty="0" smtClean="0"/>
          </a:p>
          <a:p>
            <a:pPr marL="342900" indent="-342900">
              <a:spcBef>
                <a:spcPts val="300"/>
              </a:spcBef>
              <a:buClr>
                <a:srgbClr val="00B0F0"/>
              </a:buClr>
              <a:buFont typeface="Wingdings" pitchFamily="2" charset="2"/>
              <a:buChar char="§"/>
            </a:pPr>
            <a:r>
              <a:rPr lang="en-US" dirty="0" smtClean="0"/>
              <a:t>Standalone </a:t>
            </a:r>
            <a:r>
              <a:rPr lang="en-US" dirty="0"/>
              <a:t>(SA</a:t>
            </a:r>
            <a:r>
              <a:rPr lang="en-US" dirty="0" smtClean="0"/>
              <a:t>) link</a:t>
            </a:r>
            <a:r>
              <a:rPr lang="en-US" b="0" dirty="0" smtClean="0"/>
              <a:t>: PHY and MAC support bidirectional wireless transmission between two user devices (UD), automatic link setup and the feedback path for closed-loop adaptive transmission.</a:t>
            </a:r>
          </a:p>
          <a:p>
            <a:pPr marL="342900" indent="-342900">
              <a:spcBef>
                <a:spcPts val="300"/>
              </a:spcBef>
              <a:buClr>
                <a:srgbClr val="00B0F0"/>
              </a:buClr>
              <a:buFont typeface="Wingdings" pitchFamily="2" charset="2"/>
              <a:buChar char="§"/>
            </a:pPr>
            <a:endParaRPr lang="en-US" sz="800" b="0" dirty="0" smtClean="0"/>
          </a:p>
          <a:p>
            <a:pPr marL="342900" indent="-342900">
              <a:spcBef>
                <a:spcPts val="300"/>
              </a:spcBef>
              <a:buClr>
                <a:srgbClr val="00B0F0"/>
              </a:buClr>
              <a:buFont typeface="Wingdings" pitchFamily="2" charset="2"/>
              <a:buChar char="§"/>
            </a:pPr>
            <a:r>
              <a:rPr lang="en-US" dirty="0" smtClean="0"/>
              <a:t>Multiuser </a:t>
            </a:r>
            <a:r>
              <a:rPr lang="en-US" dirty="0"/>
              <a:t>(MU</a:t>
            </a:r>
            <a:r>
              <a:rPr lang="en-US" dirty="0" smtClean="0"/>
              <a:t>) link</a:t>
            </a:r>
            <a:r>
              <a:rPr lang="en-US" b="0" dirty="0" smtClean="0"/>
              <a:t>: </a:t>
            </a:r>
            <a:r>
              <a:rPr lang="en-US" b="0" dirty="0"/>
              <a:t>O</a:t>
            </a:r>
            <a:r>
              <a:rPr lang="en-US" b="0" dirty="0" smtClean="0"/>
              <a:t>ne </a:t>
            </a:r>
            <a:r>
              <a:rPr lang="en-US" b="0" dirty="0"/>
              <a:t>UD acts as AP serving multiple other UDs in parallel</a:t>
            </a:r>
            <a:r>
              <a:rPr lang="en-US" b="0" dirty="0" smtClean="0"/>
              <a:t>. </a:t>
            </a:r>
            <a:r>
              <a:rPr lang="en-US" b="0" dirty="0"/>
              <a:t>The AP aggregates </a:t>
            </a:r>
            <a:r>
              <a:rPr lang="en-US" b="0" dirty="0" smtClean="0"/>
              <a:t>traffic </a:t>
            </a:r>
            <a:r>
              <a:rPr lang="en-US" b="0" dirty="0"/>
              <a:t>from </a:t>
            </a:r>
            <a:r>
              <a:rPr lang="en-US" b="0" dirty="0" smtClean="0"/>
              <a:t>multiple UDs </a:t>
            </a:r>
            <a:r>
              <a:rPr lang="en-US" b="0" dirty="0"/>
              <a:t>and coordinates their wireless </a:t>
            </a:r>
            <a:r>
              <a:rPr lang="en-US" b="0" dirty="0" smtClean="0"/>
              <a:t>transmission. PHY </a:t>
            </a:r>
            <a:r>
              <a:rPr lang="en-US" b="0" dirty="0"/>
              <a:t>and MAC </a:t>
            </a:r>
            <a:r>
              <a:rPr lang="en-US" b="0" dirty="0" smtClean="0"/>
              <a:t>support spectrally efficient </a:t>
            </a:r>
            <a:r>
              <a:rPr lang="en-US" b="0" dirty="0"/>
              <a:t>MU </a:t>
            </a:r>
            <a:r>
              <a:rPr lang="en-US" b="0" dirty="0" smtClean="0"/>
              <a:t>transmission. </a:t>
            </a:r>
          </a:p>
          <a:p>
            <a:pPr marL="0" indent="0">
              <a:spcBef>
                <a:spcPts val="300"/>
              </a:spcBef>
              <a:buClr>
                <a:srgbClr val="00B0F0"/>
              </a:buClr>
            </a:pPr>
            <a:endParaRPr lang="en-US" sz="800" b="0" dirty="0" smtClean="0"/>
          </a:p>
          <a:p>
            <a:pPr marL="596900" lvl="2" indent="-342900">
              <a:spcBef>
                <a:spcPts val="300"/>
              </a:spcBef>
              <a:buClr>
                <a:srgbClr val="00B0F0"/>
              </a:buClr>
              <a:buFont typeface="Symbol" pitchFamily="18" charset="2"/>
              <a:buChar char="-"/>
            </a:pPr>
            <a:r>
              <a:rPr lang="en-US" b="0" dirty="0" smtClean="0"/>
              <a:t>The feedback paths of UDs to the AP are made orthogonal.</a:t>
            </a:r>
          </a:p>
          <a:p>
            <a:pPr marL="596900" lvl="2" indent="-342900">
              <a:spcBef>
                <a:spcPts val="300"/>
              </a:spcBef>
              <a:buClr>
                <a:srgbClr val="00B0F0"/>
              </a:buClr>
              <a:buFont typeface="Symbol" pitchFamily="18" charset="2"/>
              <a:buChar char="-"/>
            </a:pPr>
            <a:r>
              <a:rPr lang="en-US" dirty="0" smtClean="0"/>
              <a:t>Terminals are time-synchronized by means of ranging (FDMA).</a:t>
            </a:r>
            <a:endParaRPr lang="en-US" b="0" dirty="0" smtClean="0"/>
          </a:p>
          <a:p>
            <a:pPr marL="596900" lvl="2" indent="-342900">
              <a:spcBef>
                <a:spcPts val="300"/>
              </a:spcBef>
              <a:buClr>
                <a:srgbClr val="00B0F0"/>
              </a:buClr>
              <a:buFont typeface="Symbol" pitchFamily="18" charset="2"/>
              <a:buChar char="-"/>
            </a:pPr>
            <a:r>
              <a:rPr lang="en-US" b="0" dirty="0" smtClean="0"/>
              <a:t>A control </a:t>
            </a:r>
            <a:r>
              <a:rPr lang="en-US" b="0" dirty="0"/>
              <a:t>channel is </a:t>
            </a:r>
            <a:r>
              <a:rPr lang="en-US" b="0" dirty="0" smtClean="0"/>
              <a:t>broadcast </a:t>
            </a:r>
            <a:r>
              <a:rPr lang="en-US" b="0" dirty="0"/>
              <a:t>to all </a:t>
            </a:r>
            <a:r>
              <a:rPr lang="en-US" b="0" dirty="0" smtClean="0"/>
              <a:t>UDs </a:t>
            </a:r>
            <a:r>
              <a:rPr lang="en-US" b="0" dirty="0"/>
              <a:t>in order to inform </a:t>
            </a:r>
            <a:r>
              <a:rPr lang="en-US" b="0" dirty="0" smtClean="0"/>
              <a:t>them about </a:t>
            </a:r>
            <a:r>
              <a:rPr lang="en-US" b="0" dirty="0"/>
              <a:t>the granted transmission </a:t>
            </a:r>
            <a:r>
              <a:rPr lang="en-US" b="0" dirty="0" smtClean="0"/>
              <a:t>resources in </a:t>
            </a:r>
            <a:r>
              <a:rPr lang="en-US" b="0" dirty="0"/>
              <a:t>both </a:t>
            </a:r>
            <a:r>
              <a:rPr lang="en-US" b="0" dirty="0" smtClean="0"/>
              <a:t>link directions.</a:t>
            </a:r>
          </a:p>
          <a:p>
            <a:pPr marL="342900" indent="-342900">
              <a:spcBef>
                <a:spcPts val="300"/>
              </a:spcBef>
              <a:buClr>
                <a:srgbClr val="00B0F0"/>
              </a:buClr>
              <a:buFont typeface="Wingdings" pitchFamily="2" charset="2"/>
              <a:buChar char="§"/>
            </a:pPr>
            <a:endParaRPr lang="en-US" sz="800" b="0" dirty="0"/>
          </a:p>
          <a:p>
            <a:pPr marL="342900" indent="-342900">
              <a:spcBef>
                <a:spcPts val="300"/>
              </a:spcBef>
              <a:buClr>
                <a:srgbClr val="00B0F0"/>
              </a:buClr>
              <a:buFont typeface="Wingdings" pitchFamily="2" charset="2"/>
              <a:buChar char="§"/>
            </a:pPr>
            <a:endParaRPr lang="en-US" sz="900" b="0" dirty="0"/>
          </a:p>
          <a:p>
            <a:pPr marL="342900" indent="-342900">
              <a:spcBef>
                <a:spcPts val="300"/>
              </a:spcBef>
              <a:buClr>
                <a:srgbClr val="00B0F0"/>
              </a:buClr>
              <a:buFont typeface="Wingdings" pitchFamily="2" charset="2"/>
              <a:buChar char="§"/>
            </a:pPr>
            <a:endParaRPr lang="en-US" b="0" dirty="0"/>
          </a:p>
        </p:txBody>
      </p:sp>
    </p:spTree>
    <p:extLst>
      <p:ext uri="{BB962C8B-B14F-4D97-AF65-F5344CB8AC3E}">
        <p14:creationId xmlns:p14="http://schemas.microsoft.com/office/powerpoint/2010/main" val="32757140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0254" y="780336"/>
            <a:ext cx="8229600" cy="1143000"/>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ＭＳ Ｐゴシック" charset="0"/>
              </a:defRPr>
            </a:lvl1pPr>
            <a:lvl2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2pPr>
            <a:lvl3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3pPr>
            <a:lvl4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4pPr>
            <a:lvl5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5pPr>
            <a:lvl6pPr marL="457200" algn="ctr" rtl="0" eaLnBrk="1" fontAlgn="base" hangingPunct="1">
              <a:spcBef>
                <a:spcPct val="0"/>
              </a:spcBef>
              <a:spcAft>
                <a:spcPct val="0"/>
              </a:spcAft>
              <a:defRPr sz="3600">
                <a:solidFill>
                  <a:schemeClr val="tx2"/>
                </a:solidFill>
                <a:latin typeface="Times New Roman" charset="0"/>
                <a:ea typeface="ＭＳ Ｐゴシック" charset="0"/>
              </a:defRPr>
            </a:lvl6pPr>
            <a:lvl7pPr marL="914400" algn="ctr" rtl="0" eaLnBrk="1" fontAlgn="base" hangingPunct="1">
              <a:spcBef>
                <a:spcPct val="0"/>
              </a:spcBef>
              <a:spcAft>
                <a:spcPct val="0"/>
              </a:spcAft>
              <a:defRPr sz="3600">
                <a:solidFill>
                  <a:schemeClr val="tx2"/>
                </a:solidFill>
                <a:latin typeface="Times New Roman" charset="0"/>
                <a:ea typeface="ＭＳ Ｐゴシック" charset="0"/>
              </a:defRPr>
            </a:lvl7pPr>
            <a:lvl8pPr marL="1371600" algn="ctr" rtl="0" eaLnBrk="1" fontAlgn="base" hangingPunct="1">
              <a:spcBef>
                <a:spcPct val="0"/>
              </a:spcBef>
              <a:spcAft>
                <a:spcPct val="0"/>
              </a:spcAft>
              <a:defRPr sz="3600">
                <a:solidFill>
                  <a:schemeClr val="tx2"/>
                </a:solidFill>
                <a:latin typeface="Times New Roman" charset="0"/>
                <a:ea typeface="ＭＳ Ｐゴシック" charset="0"/>
              </a:defRPr>
            </a:lvl8pPr>
            <a:lvl9pPr marL="1828800" algn="ctr" rtl="0" eaLnBrk="1" fontAlgn="base" hangingPunct="1">
              <a:spcBef>
                <a:spcPct val="0"/>
              </a:spcBef>
              <a:spcAft>
                <a:spcPct val="0"/>
              </a:spcAft>
              <a:defRPr sz="3600">
                <a:solidFill>
                  <a:schemeClr val="tx2"/>
                </a:solidFill>
                <a:latin typeface="Times New Roman" charset="0"/>
                <a:ea typeface="ＭＳ Ｐゴシック" charset="0"/>
              </a:defRPr>
            </a:lvl9pPr>
          </a:lstStyle>
          <a:p>
            <a:r>
              <a:rPr lang="en-GB" sz="2800" kern="0" dirty="0" smtClean="0"/>
              <a:t>Network topologies (2)</a:t>
            </a:r>
            <a:endParaRPr lang="en-GB" sz="2800" kern="0" dirty="0"/>
          </a:p>
        </p:txBody>
      </p:sp>
      <p:sp>
        <p:nvSpPr>
          <p:cNvPr id="3" name="Content Placeholder 1"/>
          <p:cNvSpPr txBox="1">
            <a:spLocks/>
          </p:cNvSpPr>
          <p:nvPr/>
        </p:nvSpPr>
        <p:spPr>
          <a:xfrm>
            <a:off x="395536" y="1340768"/>
            <a:ext cx="8640960" cy="4516455"/>
          </a:xfrm>
          <a:prstGeom prst="rect">
            <a:avLst/>
          </a:prstGeom>
        </p:spPr>
        <p:txBody>
          <a:bodyPr/>
          <a:lstStyle>
            <a:lvl1pPr marL="287338" indent="-287338" algn="l" rtl="0" eaLnBrk="1" fontAlgn="base" hangingPunct="1">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1" fontAlgn="base" hangingPunct="1">
              <a:spcBef>
                <a:spcPts val="600"/>
              </a:spcBef>
              <a:spcAft>
                <a:spcPct val="0"/>
              </a:spcAft>
              <a:buClr>
                <a:srgbClr val="6D6E71"/>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kern="1200">
                <a:solidFill>
                  <a:srgbClr val="262626"/>
                </a:solidFill>
                <a:latin typeface="Arial" pitchFamily="34" charset="0"/>
                <a:ea typeface="+mn-ea"/>
                <a:cs typeface="+mn-cs"/>
              </a:defRPr>
            </a:lvl3pPr>
            <a:lvl4pPr marL="627063" marR="0" indent="-177800" algn="ctr"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lang="de-DE" sz="2000" kern="1200">
                <a:solidFill>
                  <a:srgbClr val="262626"/>
                </a:solidFill>
                <a:latin typeface="+mn-lt"/>
                <a:ea typeface="+mn-ea"/>
                <a:cs typeface="+mn-cs"/>
              </a:defRPr>
            </a:lvl4pPr>
            <a:lvl5pPr marL="627063" indent="176213" algn="l" rtl="0" eaLnBrk="1" fontAlgn="base" hangingPunct="1">
              <a:spcBef>
                <a:spcPts val="600"/>
              </a:spcBef>
              <a:spcAft>
                <a:spcPct val="0"/>
              </a:spcAft>
              <a:buClr>
                <a:srgbClr val="6D6E71"/>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spcBef>
                <a:spcPts val="300"/>
              </a:spcBef>
              <a:buClr>
                <a:srgbClr val="00B0F0"/>
              </a:buClr>
              <a:buFont typeface="Wingdings" pitchFamily="2" charset="2"/>
              <a:buChar char="§"/>
            </a:pPr>
            <a:r>
              <a:rPr lang="en-US" dirty="0" smtClean="0"/>
              <a:t>Coordinated (CO) links</a:t>
            </a:r>
            <a:r>
              <a:rPr lang="en-US" b="0" dirty="0" smtClean="0"/>
              <a:t>: Multiple UDs </a:t>
            </a:r>
            <a:r>
              <a:rPr lang="en-US" b="0" dirty="0"/>
              <a:t>are served by multiple </a:t>
            </a:r>
            <a:r>
              <a:rPr lang="en-US" b="0" dirty="0" smtClean="0"/>
              <a:t>APs. Interference is  coordinated </a:t>
            </a:r>
            <a:r>
              <a:rPr lang="en-US" b="0" dirty="0"/>
              <a:t>by a </a:t>
            </a:r>
            <a:r>
              <a:rPr lang="en-US" b="0" dirty="0" smtClean="0"/>
              <a:t>network </a:t>
            </a:r>
            <a:r>
              <a:rPr lang="en-US" b="0" dirty="0"/>
              <a:t>coordinator (NC). </a:t>
            </a:r>
            <a:r>
              <a:rPr lang="en-US" b="0" dirty="0" smtClean="0"/>
              <a:t>The NC aggregates the traffic from multiple UDs via multiple APs.</a:t>
            </a:r>
          </a:p>
          <a:p>
            <a:pPr marL="342900" indent="-342900">
              <a:spcBef>
                <a:spcPts val="300"/>
              </a:spcBef>
              <a:buClr>
                <a:srgbClr val="00B0F0"/>
              </a:buClr>
              <a:buFont typeface="Wingdings" pitchFamily="2" charset="2"/>
              <a:buChar char="§"/>
            </a:pPr>
            <a:endParaRPr lang="en-US" sz="800" b="0" dirty="0"/>
          </a:p>
          <a:p>
            <a:pPr marL="342900" indent="-342900">
              <a:spcBef>
                <a:spcPts val="300"/>
              </a:spcBef>
              <a:buClr>
                <a:srgbClr val="00B0F0"/>
              </a:buClr>
              <a:buFont typeface="Wingdings" pitchFamily="2" charset="2"/>
              <a:buChar char="§"/>
            </a:pPr>
            <a:r>
              <a:rPr lang="en-US" b="0" dirty="0" smtClean="0"/>
              <a:t>PHY and MAC support handover and interference management. </a:t>
            </a:r>
          </a:p>
          <a:p>
            <a:pPr marL="596900" lvl="2" indent="-342900">
              <a:spcBef>
                <a:spcPts val="300"/>
              </a:spcBef>
              <a:buClr>
                <a:srgbClr val="00B0F0"/>
              </a:buClr>
              <a:buFont typeface="Symbol" pitchFamily="18" charset="2"/>
              <a:buChar char="-"/>
            </a:pPr>
            <a:r>
              <a:rPr lang="en-US" b="0" dirty="0" smtClean="0"/>
              <a:t>All </a:t>
            </a:r>
            <a:r>
              <a:rPr lang="en-US" b="0" dirty="0"/>
              <a:t>APs are operated in a time-synchronized manner. </a:t>
            </a:r>
            <a:endParaRPr lang="en-US" b="0" dirty="0" smtClean="0"/>
          </a:p>
          <a:p>
            <a:pPr marL="596900" lvl="2" indent="-342900">
              <a:spcBef>
                <a:spcPts val="300"/>
              </a:spcBef>
              <a:buClr>
                <a:srgbClr val="00B0F0"/>
              </a:buClr>
              <a:buFont typeface="Symbol" pitchFamily="18" charset="2"/>
              <a:buChar char="-"/>
            </a:pPr>
            <a:r>
              <a:rPr lang="en-US" dirty="0" smtClean="0"/>
              <a:t>UDs </a:t>
            </a:r>
            <a:r>
              <a:rPr lang="en-US" b="0" dirty="0" smtClean="0"/>
              <a:t>estimate </a:t>
            </a:r>
            <a:r>
              <a:rPr lang="en-US" b="0" dirty="0"/>
              <a:t>the </a:t>
            </a:r>
            <a:r>
              <a:rPr lang="en-US" b="0" dirty="0" smtClean="0"/>
              <a:t>downlink interference channel. The corresponding </a:t>
            </a:r>
            <a:r>
              <a:rPr lang="en-US" dirty="0" smtClean="0"/>
              <a:t>metrics reports </a:t>
            </a:r>
            <a:r>
              <a:rPr lang="en-US" dirty="0"/>
              <a:t>are conveyed </a:t>
            </a:r>
            <a:r>
              <a:rPr lang="en-US" dirty="0" smtClean="0"/>
              <a:t>via </a:t>
            </a:r>
            <a:r>
              <a:rPr lang="en-US" dirty="0"/>
              <a:t>the APs </a:t>
            </a:r>
            <a:r>
              <a:rPr lang="en-US" dirty="0" smtClean="0"/>
              <a:t>over </a:t>
            </a:r>
            <a:r>
              <a:rPr lang="en-US" dirty="0"/>
              <a:t>the </a:t>
            </a:r>
            <a:r>
              <a:rPr lang="en-US" dirty="0" err="1" smtClean="0"/>
              <a:t>fronthaul</a:t>
            </a:r>
            <a:r>
              <a:rPr lang="en-US" dirty="0" smtClean="0"/>
              <a:t> </a:t>
            </a:r>
            <a:r>
              <a:rPr lang="en-US" dirty="0"/>
              <a:t>to the </a:t>
            </a:r>
            <a:r>
              <a:rPr lang="en-US" dirty="0" smtClean="0"/>
              <a:t>NC.</a:t>
            </a:r>
            <a:endParaRPr lang="en-US" b="0" dirty="0" smtClean="0"/>
          </a:p>
          <a:p>
            <a:pPr marL="596900" lvl="2" indent="-342900">
              <a:spcBef>
                <a:spcPts val="300"/>
              </a:spcBef>
              <a:buClr>
                <a:srgbClr val="00B0F0"/>
              </a:buClr>
              <a:buFont typeface="Symbol" pitchFamily="18" charset="2"/>
              <a:buChar char="-"/>
            </a:pPr>
            <a:r>
              <a:rPr lang="en-US" dirty="0" smtClean="0"/>
              <a:t>APs estimate </a:t>
            </a:r>
            <a:r>
              <a:rPr lang="en-US" dirty="0"/>
              <a:t>the </a:t>
            </a:r>
            <a:r>
              <a:rPr lang="en-US" dirty="0" smtClean="0"/>
              <a:t>uplink interference </a:t>
            </a:r>
            <a:r>
              <a:rPr lang="en-US" dirty="0"/>
              <a:t>channel. </a:t>
            </a:r>
            <a:r>
              <a:rPr lang="en-US" b="0" dirty="0" smtClean="0"/>
              <a:t>The corresponding metrics </a:t>
            </a:r>
            <a:r>
              <a:rPr lang="en-US" b="0" dirty="0"/>
              <a:t>reports are conveyed </a:t>
            </a:r>
            <a:r>
              <a:rPr lang="en-US" b="0" dirty="0" smtClean="0"/>
              <a:t>via the </a:t>
            </a:r>
            <a:r>
              <a:rPr lang="en-US" b="0" dirty="0" err="1" smtClean="0"/>
              <a:t>fronthaul</a:t>
            </a:r>
            <a:r>
              <a:rPr lang="en-US" b="0" dirty="0" smtClean="0"/>
              <a:t> </a:t>
            </a:r>
            <a:r>
              <a:rPr lang="en-US" dirty="0"/>
              <a:t>to the </a:t>
            </a:r>
            <a:r>
              <a:rPr lang="en-US" dirty="0" smtClean="0"/>
              <a:t>NC</a:t>
            </a:r>
            <a:r>
              <a:rPr lang="en-US" b="0" dirty="0" smtClean="0"/>
              <a:t>. </a:t>
            </a:r>
          </a:p>
          <a:p>
            <a:pPr marL="342900" indent="-342900">
              <a:spcBef>
                <a:spcPts val="300"/>
              </a:spcBef>
              <a:buClr>
                <a:srgbClr val="00B0F0"/>
              </a:buClr>
              <a:buFont typeface="Wingdings" pitchFamily="2" charset="2"/>
              <a:buChar char="§"/>
            </a:pPr>
            <a:endParaRPr lang="en-US" sz="800" b="0" dirty="0" smtClean="0"/>
          </a:p>
          <a:p>
            <a:pPr marL="342900" indent="-342900">
              <a:spcBef>
                <a:spcPts val="300"/>
              </a:spcBef>
              <a:buClr>
                <a:srgbClr val="00B0F0"/>
              </a:buClr>
              <a:buFont typeface="Wingdings" pitchFamily="2" charset="2"/>
              <a:buChar char="§"/>
            </a:pPr>
            <a:r>
              <a:rPr lang="en-US" b="0" dirty="0" smtClean="0"/>
              <a:t>Depending on the link situation, handover events can be initiated by the NC, by rerouting the </a:t>
            </a:r>
            <a:r>
              <a:rPr lang="en-US" b="0" dirty="0" err="1" smtClean="0"/>
              <a:t>fronthaul</a:t>
            </a:r>
            <a:r>
              <a:rPr lang="en-US" b="0" dirty="0" smtClean="0"/>
              <a:t> traffic and controlling the interference.</a:t>
            </a:r>
          </a:p>
          <a:p>
            <a:pPr marL="342900" indent="-342900">
              <a:spcBef>
                <a:spcPts val="300"/>
              </a:spcBef>
              <a:buClr>
                <a:srgbClr val="00B0F0"/>
              </a:buClr>
              <a:buFont typeface="Wingdings" pitchFamily="2" charset="2"/>
              <a:buChar char="§"/>
            </a:pPr>
            <a:endParaRPr lang="en-US" sz="800" b="0" dirty="0"/>
          </a:p>
          <a:p>
            <a:pPr marL="342900" indent="-342900">
              <a:spcBef>
                <a:spcPts val="300"/>
              </a:spcBef>
              <a:buClr>
                <a:srgbClr val="00B0F0"/>
              </a:buClr>
              <a:buFont typeface="Wingdings" pitchFamily="2" charset="2"/>
              <a:buChar char="§"/>
            </a:pPr>
            <a:r>
              <a:rPr lang="en-US" b="0" dirty="0" smtClean="0"/>
              <a:t>Coordination by the NC is not part of the proposal.</a:t>
            </a:r>
            <a:endParaRPr lang="en-US" b="0" dirty="0"/>
          </a:p>
          <a:p>
            <a:pPr marL="342900" indent="-342900">
              <a:spcBef>
                <a:spcPts val="300"/>
              </a:spcBef>
              <a:buClr>
                <a:srgbClr val="00B0F0"/>
              </a:buClr>
              <a:buFont typeface="Wingdings" pitchFamily="2" charset="2"/>
              <a:buChar char="§"/>
            </a:pPr>
            <a:endParaRPr lang="en-US" sz="900" b="0" dirty="0"/>
          </a:p>
          <a:p>
            <a:pPr marL="342900" indent="-342900">
              <a:spcBef>
                <a:spcPts val="300"/>
              </a:spcBef>
              <a:buClr>
                <a:srgbClr val="00B0F0"/>
              </a:buClr>
              <a:buFont typeface="Wingdings" pitchFamily="2" charset="2"/>
              <a:buChar char="§"/>
            </a:pPr>
            <a:endParaRPr lang="en-US" b="0" dirty="0"/>
          </a:p>
        </p:txBody>
      </p:sp>
    </p:spTree>
    <p:extLst>
      <p:ext uri="{BB962C8B-B14F-4D97-AF65-F5344CB8AC3E}">
        <p14:creationId xmlns:p14="http://schemas.microsoft.com/office/powerpoint/2010/main" val="23603104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0254" y="780336"/>
            <a:ext cx="8229600" cy="1143000"/>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ＭＳ Ｐゴシック" charset="0"/>
              </a:defRPr>
            </a:lvl1pPr>
            <a:lvl2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2pPr>
            <a:lvl3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3pPr>
            <a:lvl4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4pPr>
            <a:lvl5pPr algn="ctr" rtl="0" eaLnBrk="1" fontAlgn="base" hangingPunct="1">
              <a:spcBef>
                <a:spcPct val="0"/>
              </a:spcBef>
              <a:spcAft>
                <a:spcPct val="0"/>
              </a:spcAft>
              <a:defRPr sz="3600">
                <a:solidFill>
                  <a:schemeClr val="tx2"/>
                </a:solidFill>
                <a:latin typeface="Times New Roman" charset="0"/>
                <a:ea typeface="ＭＳ Ｐゴシック" charset="0"/>
                <a:cs typeface="ＭＳ Ｐゴシック" charset="0"/>
              </a:defRPr>
            </a:lvl5pPr>
            <a:lvl6pPr marL="457200" algn="ctr" rtl="0" eaLnBrk="1" fontAlgn="base" hangingPunct="1">
              <a:spcBef>
                <a:spcPct val="0"/>
              </a:spcBef>
              <a:spcAft>
                <a:spcPct val="0"/>
              </a:spcAft>
              <a:defRPr sz="3600">
                <a:solidFill>
                  <a:schemeClr val="tx2"/>
                </a:solidFill>
                <a:latin typeface="Times New Roman" charset="0"/>
                <a:ea typeface="ＭＳ Ｐゴシック" charset="0"/>
              </a:defRPr>
            </a:lvl6pPr>
            <a:lvl7pPr marL="914400" algn="ctr" rtl="0" eaLnBrk="1" fontAlgn="base" hangingPunct="1">
              <a:spcBef>
                <a:spcPct val="0"/>
              </a:spcBef>
              <a:spcAft>
                <a:spcPct val="0"/>
              </a:spcAft>
              <a:defRPr sz="3600">
                <a:solidFill>
                  <a:schemeClr val="tx2"/>
                </a:solidFill>
                <a:latin typeface="Times New Roman" charset="0"/>
                <a:ea typeface="ＭＳ Ｐゴシック" charset="0"/>
              </a:defRPr>
            </a:lvl7pPr>
            <a:lvl8pPr marL="1371600" algn="ctr" rtl="0" eaLnBrk="1" fontAlgn="base" hangingPunct="1">
              <a:spcBef>
                <a:spcPct val="0"/>
              </a:spcBef>
              <a:spcAft>
                <a:spcPct val="0"/>
              </a:spcAft>
              <a:defRPr sz="3600">
                <a:solidFill>
                  <a:schemeClr val="tx2"/>
                </a:solidFill>
                <a:latin typeface="Times New Roman" charset="0"/>
                <a:ea typeface="ＭＳ Ｐゴシック" charset="0"/>
              </a:defRPr>
            </a:lvl8pPr>
            <a:lvl9pPr marL="1828800" algn="ctr" rtl="0" eaLnBrk="1" fontAlgn="base" hangingPunct="1">
              <a:spcBef>
                <a:spcPct val="0"/>
              </a:spcBef>
              <a:spcAft>
                <a:spcPct val="0"/>
              </a:spcAft>
              <a:defRPr sz="3600">
                <a:solidFill>
                  <a:schemeClr val="tx2"/>
                </a:solidFill>
                <a:latin typeface="Times New Roman" charset="0"/>
                <a:ea typeface="ＭＳ Ｐゴシック" charset="0"/>
              </a:defRPr>
            </a:lvl9pPr>
          </a:lstStyle>
          <a:p>
            <a:r>
              <a:rPr lang="en-GB" sz="2800" kern="0" dirty="0" smtClean="0"/>
              <a:t>Features</a:t>
            </a:r>
            <a:endParaRPr lang="en-GB" sz="2800" kern="0" dirty="0"/>
          </a:p>
        </p:txBody>
      </p:sp>
      <p:sp>
        <p:nvSpPr>
          <p:cNvPr id="3" name="Content Placeholder 1"/>
          <p:cNvSpPr txBox="1">
            <a:spLocks/>
          </p:cNvSpPr>
          <p:nvPr/>
        </p:nvSpPr>
        <p:spPr>
          <a:xfrm>
            <a:off x="395536" y="1340768"/>
            <a:ext cx="8640960" cy="4516455"/>
          </a:xfrm>
          <a:prstGeom prst="rect">
            <a:avLst/>
          </a:prstGeom>
        </p:spPr>
        <p:txBody>
          <a:bodyPr/>
          <a:lstStyle>
            <a:lvl1pPr marL="287338" indent="-287338" algn="l" rtl="0" eaLnBrk="1" fontAlgn="base" hangingPunct="1">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1" fontAlgn="base" hangingPunct="1">
              <a:spcBef>
                <a:spcPts val="600"/>
              </a:spcBef>
              <a:spcAft>
                <a:spcPct val="0"/>
              </a:spcAft>
              <a:buClr>
                <a:srgbClr val="6D6E71"/>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kern="1200">
                <a:solidFill>
                  <a:srgbClr val="262626"/>
                </a:solidFill>
                <a:latin typeface="Arial" pitchFamily="34" charset="0"/>
                <a:ea typeface="+mn-ea"/>
                <a:cs typeface="+mn-cs"/>
              </a:defRPr>
            </a:lvl3pPr>
            <a:lvl4pPr marL="627063" marR="0" indent="-177800" algn="ctr"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lang="de-DE" sz="2000" kern="1200">
                <a:solidFill>
                  <a:srgbClr val="262626"/>
                </a:solidFill>
                <a:latin typeface="+mn-lt"/>
                <a:ea typeface="+mn-ea"/>
                <a:cs typeface="+mn-cs"/>
              </a:defRPr>
            </a:lvl4pPr>
            <a:lvl5pPr marL="627063" indent="176213" algn="l" rtl="0" eaLnBrk="1" fontAlgn="base" hangingPunct="1">
              <a:spcBef>
                <a:spcPts val="600"/>
              </a:spcBef>
              <a:spcAft>
                <a:spcPct val="0"/>
              </a:spcAft>
              <a:buClr>
                <a:srgbClr val="6D6E71"/>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spcBef>
                <a:spcPts val="300"/>
              </a:spcBef>
              <a:buClr>
                <a:srgbClr val="00B0F0"/>
              </a:buClr>
              <a:buFont typeface="Wingdings" pitchFamily="2" charset="2"/>
              <a:buChar char="§"/>
            </a:pPr>
            <a:r>
              <a:rPr lang="de-DE" dirty="0" err="1" smtClean="0"/>
              <a:t>Use</a:t>
            </a:r>
            <a:r>
              <a:rPr lang="de-DE" dirty="0" smtClean="0"/>
              <a:t> </a:t>
            </a:r>
            <a:r>
              <a:rPr lang="de-DE" dirty="0" err="1"/>
              <a:t>cases</a:t>
            </a:r>
            <a:r>
              <a:rPr lang="de-DE" dirty="0"/>
              <a:t>: </a:t>
            </a:r>
            <a:r>
              <a:rPr lang="de-DE" b="0" dirty="0"/>
              <a:t>B1-B4, All light </a:t>
            </a:r>
            <a:r>
              <a:rPr lang="de-DE" b="0" dirty="0" err="1"/>
              <a:t>sources</a:t>
            </a:r>
            <a:r>
              <a:rPr lang="de-DE" b="0" dirty="0"/>
              <a:t> </a:t>
            </a:r>
            <a:r>
              <a:rPr lang="de-DE" b="0" dirty="0" err="1"/>
              <a:t>described</a:t>
            </a:r>
            <a:r>
              <a:rPr lang="de-DE" b="0" dirty="0"/>
              <a:t> in </a:t>
            </a:r>
            <a:r>
              <a:rPr lang="de-DE" b="0" dirty="0" smtClean="0"/>
              <a:t>TCD.</a:t>
            </a:r>
            <a:endParaRPr lang="de-DE" b="0" dirty="0"/>
          </a:p>
          <a:p>
            <a:pPr marL="342900" indent="-342900">
              <a:spcBef>
                <a:spcPts val="300"/>
              </a:spcBef>
              <a:buClr>
                <a:srgbClr val="00B0F0"/>
              </a:buClr>
              <a:buFont typeface="Wingdings" pitchFamily="2" charset="2"/>
              <a:buChar char="§"/>
            </a:pPr>
            <a:endParaRPr lang="de-DE" sz="800" b="0" dirty="0" smtClean="0"/>
          </a:p>
          <a:p>
            <a:pPr marL="342900" indent="-342900">
              <a:spcBef>
                <a:spcPts val="300"/>
              </a:spcBef>
              <a:buClr>
                <a:srgbClr val="00B0F0"/>
              </a:buClr>
              <a:buFont typeface="Wingdings" pitchFamily="2" charset="2"/>
              <a:buChar char="§"/>
            </a:pPr>
            <a:r>
              <a:rPr lang="de-DE" b="0" dirty="0" smtClean="0"/>
              <a:t>T</a:t>
            </a:r>
            <a:r>
              <a:rPr lang="de-DE" dirty="0" smtClean="0"/>
              <a:t>ransfer </a:t>
            </a:r>
            <a:r>
              <a:rPr lang="de-DE" dirty="0" err="1" smtClean="0"/>
              <a:t>mode</a:t>
            </a:r>
            <a:r>
              <a:rPr lang="de-DE" dirty="0" smtClean="0"/>
              <a:t>: </a:t>
            </a:r>
            <a:r>
              <a:rPr lang="de-DE" b="0" dirty="0" err="1" smtClean="0"/>
              <a:t>bidirectional</a:t>
            </a:r>
            <a:r>
              <a:rPr lang="de-DE" b="0" dirty="0"/>
              <a:t>, </a:t>
            </a:r>
            <a:r>
              <a:rPr lang="de-DE" b="0" dirty="0" err="1"/>
              <a:t>continuous</a:t>
            </a:r>
            <a:r>
              <a:rPr lang="de-DE" b="0" dirty="0"/>
              <a:t> and </a:t>
            </a:r>
            <a:r>
              <a:rPr lang="de-DE" b="0" dirty="0" smtClean="0"/>
              <a:t>packet-</a:t>
            </a:r>
            <a:r>
              <a:rPr lang="de-DE" b="0" dirty="0" err="1" smtClean="0"/>
              <a:t>based</a:t>
            </a:r>
            <a:r>
              <a:rPr lang="de-DE" b="0" dirty="0"/>
              <a:t>.</a:t>
            </a:r>
            <a:endParaRPr lang="de-DE" b="0" dirty="0"/>
          </a:p>
          <a:p>
            <a:pPr marL="342900" indent="-342900">
              <a:spcBef>
                <a:spcPts val="300"/>
              </a:spcBef>
              <a:buClr>
                <a:srgbClr val="00B0F0"/>
              </a:buClr>
              <a:buFont typeface="Wingdings" pitchFamily="2" charset="2"/>
              <a:buChar char="§"/>
            </a:pPr>
            <a:endParaRPr lang="en-US" sz="800" dirty="0" smtClean="0">
              <a:solidFill>
                <a:schemeClr val="tx1"/>
              </a:solidFill>
            </a:endParaRPr>
          </a:p>
          <a:p>
            <a:pPr marL="342900" indent="-342900">
              <a:spcBef>
                <a:spcPts val="300"/>
              </a:spcBef>
              <a:buClr>
                <a:srgbClr val="00B0F0"/>
              </a:buClr>
              <a:buFont typeface="Wingdings" pitchFamily="2" charset="2"/>
              <a:buChar char="§"/>
            </a:pPr>
            <a:r>
              <a:rPr lang="en-US" dirty="0" smtClean="0">
                <a:solidFill>
                  <a:schemeClr val="tx1"/>
                </a:solidFill>
              </a:rPr>
              <a:t>1 Mbit/s to 10 </a:t>
            </a:r>
            <a:r>
              <a:rPr lang="en-US" dirty="0" err="1" smtClean="0">
                <a:solidFill>
                  <a:schemeClr val="tx1"/>
                </a:solidFill>
              </a:rPr>
              <a:t>Gbit</a:t>
            </a:r>
            <a:r>
              <a:rPr lang="en-US" dirty="0" smtClean="0">
                <a:solidFill>
                  <a:schemeClr val="tx1"/>
                </a:solidFill>
              </a:rPr>
              <a:t>/s</a:t>
            </a:r>
            <a:r>
              <a:rPr lang="en-US" b="0" dirty="0" smtClean="0">
                <a:solidFill>
                  <a:schemeClr val="tx1"/>
                </a:solidFill>
              </a:rPr>
              <a:t>: depending on the use case.</a:t>
            </a:r>
          </a:p>
          <a:p>
            <a:pPr marL="342900" indent="-342900">
              <a:spcBef>
                <a:spcPts val="300"/>
              </a:spcBef>
              <a:buClr>
                <a:srgbClr val="00B0F0"/>
              </a:buClr>
              <a:buFont typeface="Wingdings" pitchFamily="2" charset="2"/>
              <a:buChar char="§"/>
            </a:pPr>
            <a:endParaRPr lang="en-US" sz="800" b="0" dirty="0">
              <a:solidFill>
                <a:schemeClr val="tx1"/>
              </a:solidFill>
            </a:endParaRPr>
          </a:p>
          <a:p>
            <a:pPr marL="342900" indent="-342900">
              <a:spcBef>
                <a:spcPts val="300"/>
              </a:spcBef>
              <a:buClr>
                <a:srgbClr val="00B0F0"/>
              </a:buClr>
              <a:buFont typeface="Wingdings" pitchFamily="2" charset="2"/>
              <a:buChar char="§"/>
            </a:pPr>
            <a:r>
              <a:rPr lang="en-US" dirty="0" smtClean="0">
                <a:solidFill>
                  <a:schemeClr val="tx1"/>
                </a:solidFill>
              </a:rPr>
              <a:t>Waveform</a:t>
            </a:r>
          </a:p>
          <a:p>
            <a:pPr marL="596900" lvl="2" indent="-342900">
              <a:spcBef>
                <a:spcPts val="300"/>
              </a:spcBef>
              <a:buClr>
                <a:srgbClr val="00B0F0"/>
              </a:buClr>
              <a:buFont typeface="Symbol" pitchFamily="18" charset="2"/>
              <a:buChar char="-"/>
            </a:pPr>
            <a:r>
              <a:rPr lang="en-US" b="0" dirty="0" smtClean="0">
                <a:solidFill>
                  <a:schemeClr val="tx1"/>
                </a:solidFill>
              </a:rPr>
              <a:t>Based on adaptive OFDM with optional </a:t>
            </a:r>
            <a:r>
              <a:rPr lang="en-US" b="0" dirty="0" err="1" smtClean="0">
                <a:solidFill>
                  <a:schemeClr val="tx1"/>
                </a:solidFill>
              </a:rPr>
              <a:t>precoding</a:t>
            </a:r>
            <a:endParaRPr lang="en-US" dirty="0" smtClean="0">
              <a:solidFill>
                <a:schemeClr val="tx1"/>
              </a:solidFill>
            </a:endParaRPr>
          </a:p>
          <a:p>
            <a:pPr marL="596900" lvl="2" indent="-342900">
              <a:spcBef>
                <a:spcPts val="300"/>
              </a:spcBef>
              <a:buClr>
                <a:srgbClr val="00B0F0"/>
              </a:buClr>
              <a:buFont typeface="Symbol" pitchFamily="18" charset="2"/>
              <a:buChar char="-"/>
            </a:pPr>
            <a:r>
              <a:rPr lang="en-US" dirty="0" smtClean="0">
                <a:solidFill>
                  <a:schemeClr val="tx1"/>
                </a:solidFill>
              </a:rPr>
              <a:t>Scalable bandwidth using </a:t>
            </a:r>
            <a:r>
              <a:rPr lang="en-US" b="0" dirty="0" smtClean="0">
                <a:solidFill>
                  <a:schemeClr val="tx1"/>
                </a:solidFill>
              </a:rPr>
              <a:t>variable </a:t>
            </a:r>
            <a:r>
              <a:rPr lang="en-US" b="0" dirty="0">
                <a:solidFill>
                  <a:schemeClr val="tx1"/>
                </a:solidFill>
              </a:rPr>
              <a:t>number of </a:t>
            </a:r>
            <a:r>
              <a:rPr lang="en-US" b="0" dirty="0" smtClean="0">
                <a:solidFill>
                  <a:schemeClr val="tx1"/>
                </a:solidFill>
              </a:rPr>
              <a:t>subcarriers</a:t>
            </a:r>
          </a:p>
          <a:p>
            <a:pPr marL="342900" indent="-342900">
              <a:spcBef>
                <a:spcPts val="300"/>
              </a:spcBef>
              <a:buClr>
                <a:srgbClr val="00B0F0"/>
              </a:buClr>
              <a:buFont typeface="Wingdings" pitchFamily="2" charset="2"/>
              <a:buChar char="§"/>
            </a:pPr>
            <a:endParaRPr lang="en-US" sz="800" b="0" dirty="0" smtClean="0">
              <a:solidFill>
                <a:schemeClr val="tx1"/>
              </a:solidFill>
            </a:endParaRPr>
          </a:p>
          <a:p>
            <a:pPr marL="342900" indent="-342900">
              <a:spcBef>
                <a:spcPts val="300"/>
              </a:spcBef>
              <a:buClr>
                <a:srgbClr val="00B0F0"/>
              </a:buClr>
              <a:buFont typeface="Wingdings" pitchFamily="2" charset="2"/>
              <a:buChar char="§"/>
            </a:pPr>
            <a:r>
              <a:rPr lang="en-US" dirty="0" smtClean="0">
                <a:solidFill>
                  <a:schemeClr val="tx1"/>
                </a:solidFill>
              </a:rPr>
              <a:t>Adaptive </a:t>
            </a:r>
            <a:r>
              <a:rPr lang="en-US" dirty="0">
                <a:solidFill>
                  <a:schemeClr val="tx1"/>
                </a:solidFill>
              </a:rPr>
              <a:t>bit- and power </a:t>
            </a:r>
            <a:r>
              <a:rPr lang="en-US" dirty="0" smtClean="0">
                <a:solidFill>
                  <a:schemeClr val="tx1"/>
                </a:solidFill>
              </a:rPr>
              <a:t>loading</a:t>
            </a:r>
          </a:p>
          <a:p>
            <a:pPr marL="596900" lvl="2" indent="-342900">
              <a:spcBef>
                <a:spcPts val="300"/>
              </a:spcBef>
              <a:buClr>
                <a:srgbClr val="00B0F0"/>
              </a:buClr>
              <a:buFont typeface="Symbol" pitchFamily="18" charset="2"/>
              <a:buChar char="-"/>
            </a:pPr>
            <a:r>
              <a:rPr lang="en-US" dirty="0">
                <a:solidFill>
                  <a:schemeClr val="tx1"/>
                </a:solidFill>
              </a:rPr>
              <a:t>Fe</a:t>
            </a:r>
            <a:r>
              <a:rPr lang="en-US" dirty="0"/>
              <a:t>edback and control channels </a:t>
            </a:r>
            <a:r>
              <a:rPr lang="en-US" dirty="0" smtClean="0"/>
              <a:t>for </a:t>
            </a:r>
            <a:r>
              <a:rPr lang="en-US" dirty="0"/>
              <a:t>closed-loop operation. </a:t>
            </a:r>
          </a:p>
          <a:p>
            <a:pPr marL="596900" lvl="2" indent="-342900">
              <a:spcBef>
                <a:spcPts val="300"/>
              </a:spcBef>
              <a:buClr>
                <a:srgbClr val="00B0F0"/>
              </a:buClr>
              <a:buFont typeface="Symbol" pitchFamily="18" charset="2"/>
              <a:buChar char="-"/>
            </a:pPr>
            <a:r>
              <a:rPr lang="en-US" b="0" dirty="0" smtClean="0">
                <a:solidFill>
                  <a:schemeClr val="tx1"/>
                </a:solidFill>
              </a:rPr>
              <a:t>Variable </a:t>
            </a:r>
            <a:r>
              <a:rPr lang="en-US" b="0" dirty="0">
                <a:solidFill>
                  <a:schemeClr val="tx1"/>
                </a:solidFill>
              </a:rPr>
              <a:t>modulation formats on each subcarrier or on groups of subcarriers, depending on the </a:t>
            </a:r>
            <a:r>
              <a:rPr lang="en-US" b="0" dirty="0" smtClean="0">
                <a:solidFill>
                  <a:schemeClr val="tx1"/>
                </a:solidFill>
              </a:rPr>
              <a:t>channel conditions.</a:t>
            </a:r>
          </a:p>
          <a:p>
            <a:pPr marL="342900" indent="-342900">
              <a:spcBef>
                <a:spcPts val="300"/>
              </a:spcBef>
              <a:buClr>
                <a:srgbClr val="00B0F0"/>
              </a:buClr>
              <a:buFont typeface="Wingdings" pitchFamily="2" charset="2"/>
              <a:buChar char="§"/>
            </a:pPr>
            <a:endParaRPr lang="en-US" sz="800" dirty="0" smtClean="0"/>
          </a:p>
          <a:p>
            <a:pPr marL="342900" indent="-342900">
              <a:spcBef>
                <a:spcPts val="300"/>
              </a:spcBef>
              <a:buClr>
                <a:srgbClr val="00B0F0"/>
              </a:buClr>
              <a:buFont typeface="Wingdings" pitchFamily="2" charset="2"/>
              <a:buChar char="§"/>
            </a:pPr>
            <a:r>
              <a:rPr lang="en-US" dirty="0" smtClean="0"/>
              <a:t>Efficient </a:t>
            </a:r>
            <a:r>
              <a:rPr lang="en-US" dirty="0"/>
              <a:t>use of the optical </a:t>
            </a:r>
            <a:r>
              <a:rPr lang="en-US" dirty="0" smtClean="0"/>
              <a:t>bandwidth</a:t>
            </a:r>
          </a:p>
          <a:p>
            <a:pPr lvl="2">
              <a:spcBef>
                <a:spcPts val="300"/>
              </a:spcBef>
              <a:buClr>
                <a:srgbClr val="00B0F0"/>
              </a:buClr>
              <a:buFont typeface="Symbol" pitchFamily="18" charset="2"/>
              <a:buChar char="-"/>
            </a:pPr>
            <a:r>
              <a:rPr lang="en-US" dirty="0" smtClean="0"/>
              <a:t>robustness </a:t>
            </a:r>
            <a:r>
              <a:rPr lang="en-US" dirty="0"/>
              <a:t>against </a:t>
            </a:r>
            <a:r>
              <a:rPr lang="en-US" dirty="0" err="1" smtClean="0"/>
              <a:t>multipaths</a:t>
            </a:r>
            <a:r>
              <a:rPr lang="en-US" dirty="0" smtClean="0"/>
              <a:t>, noise and interference</a:t>
            </a:r>
            <a:endParaRPr lang="en-US" b="0" dirty="0">
              <a:solidFill>
                <a:schemeClr val="tx1"/>
              </a:solidFill>
            </a:endParaRPr>
          </a:p>
          <a:p>
            <a:pPr marL="342900" indent="-342900">
              <a:spcBef>
                <a:spcPts val="300"/>
              </a:spcBef>
              <a:buClr>
                <a:srgbClr val="00B0F0"/>
              </a:buClr>
              <a:buFont typeface="Wingdings" pitchFamily="2" charset="2"/>
              <a:buChar char="§"/>
            </a:pPr>
            <a:endParaRPr lang="en-US" b="0" dirty="0">
              <a:solidFill>
                <a:schemeClr val="tx1"/>
              </a:solidFill>
            </a:endParaRPr>
          </a:p>
          <a:p>
            <a:pPr marL="342900" indent="-342900">
              <a:spcBef>
                <a:spcPts val="300"/>
              </a:spcBef>
              <a:buClr>
                <a:srgbClr val="00B0F0"/>
              </a:buClr>
              <a:buFont typeface="Wingdings" pitchFamily="2" charset="2"/>
              <a:buChar char="§"/>
            </a:pPr>
            <a:endParaRPr lang="de-DE" b="0" dirty="0">
              <a:solidFill>
                <a:schemeClr val="tx1"/>
              </a:solidFill>
            </a:endParaRPr>
          </a:p>
          <a:p>
            <a:pPr marL="342900" indent="-342900">
              <a:spcBef>
                <a:spcPts val="300"/>
              </a:spcBef>
              <a:buClr>
                <a:srgbClr val="00B0F0"/>
              </a:buClr>
              <a:buFont typeface="Wingdings" pitchFamily="2" charset="2"/>
              <a:buChar char="§"/>
            </a:pPr>
            <a:endParaRPr lang="en-US" sz="900" b="0" dirty="0" smtClean="0"/>
          </a:p>
          <a:p>
            <a:pPr marL="342900" indent="-342900">
              <a:spcBef>
                <a:spcPts val="300"/>
              </a:spcBef>
              <a:buClr>
                <a:srgbClr val="00B0F0"/>
              </a:buClr>
              <a:buFont typeface="Wingdings" pitchFamily="2" charset="2"/>
              <a:buChar char="§"/>
            </a:pPr>
            <a:endParaRPr lang="en-US" sz="900" b="0" dirty="0"/>
          </a:p>
          <a:p>
            <a:pPr marL="342900" indent="-342900">
              <a:spcBef>
                <a:spcPts val="300"/>
              </a:spcBef>
              <a:buClr>
                <a:srgbClr val="00B0F0"/>
              </a:buClr>
              <a:buFont typeface="Wingdings" pitchFamily="2" charset="2"/>
              <a:buChar char="§"/>
            </a:pPr>
            <a:endParaRPr lang="en-US" b="0" dirty="0"/>
          </a:p>
        </p:txBody>
      </p:sp>
    </p:spTree>
    <p:extLst>
      <p:ext uri="{BB962C8B-B14F-4D97-AF65-F5344CB8AC3E}">
        <p14:creationId xmlns:p14="http://schemas.microsoft.com/office/powerpoint/2010/main" val="4191095205"/>
      </p:ext>
    </p:extLst>
  </p:cSld>
  <p:clrMapOvr>
    <a:masterClrMapping/>
  </p:clrMapOvr>
  <p:timing>
    <p:tnLst>
      <p:par>
        <p:cTn id="1" dur="indefinite" restart="never" nodeType="tmRoot"/>
      </p:par>
    </p:tnLst>
  </p:timing>
</p:sld>
</file>

<file path=ppt/theme/theme1.xml><?xml version="1.0" encoding="utf-8"?>
<a:theme xmlns:a="http://schemas.openxmlformats.org/drawingml/2006/main" name="Alle Vorlagen Fraunhofer HHI_united_2007">
  <a:themeElements>
    <a:clrScheme name="Fraunhofer HHI Farbschema">
      <a:dk1>
        <a:sysClr val="windowText" lastClr="000000"/>
      </a:dk1>
      <a:lt1>
        <a:sysClr val="window" lastClr="FFFFFF"/>
      </a:lt1>
      <a:dk2>
        <a:srgbClr val="323232"/>
      </a:dk2>
      <a:lt2>
        <a:srgbClr val="E3DED1"/>
      </a:lt2>
      <a:accent1>
        <a:srgbClr val="808284"/>
      </a:accent1>
      <a:accent2>
        <a:srgbClr val="009879"/>
      </a:accent2>
      <a:accent3>
        <a:srgbClr val="D8400A"/>
      </a:accent3>
      <a:accent4>
        <a:srgbClr val="FFFF00"/>
      </a:accent4>
      <a:accent5>
        <a:srgbClr val="604878"/>
      </a:accent5>
      <a:accent6>
        <a:srgbClr val="00B0F0"/>
      </a:accent6>
      <a:hlink>
        <a:srgbClr val="808285"/>
      </a:hlink>
      <a:folHlink>
        <a:srgbClr val="FFC000"/>
      </a:folHlink>
    </a:clrScheme>
    <a:fontScheme name="4_HHI Master">
      <a:majorFont>
        <a:latin typeface="FrutigerBQ"/>
        <a:ea typeface="Tahoma"/>
        <a:cs typeface="Tahoma"/>
      </a:majorFont>
      <a:minorFont>
        <a:latin typeface="Arial"/>
        <a:ea typeface="Tahoma"/>
        <a:cs typeface="Tahoma"/>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0.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HHI Master">
  <a:themeElements>
    <a:clrScheme name="HHI - Wireless Communication and Networks">
      <a:dk1>
        <a:sysClr val="windowText" lastClr="000000"/>
      </a:dk1>
      <a:lt1>
        <a:sysClr val="window" lastClr="FFFFFF"/>
      </a:lt1>
      <a:dk2>
        <a:srgbClr val="323232"/>
      </a:dk2>
      <a:lt2>
        <a:srgbClr val="E3DED1"/>
      </a:lt2>
      <a:accent1>
        <a:srgbClr val="F21515"/>
      </a:accent1>
      <a:accent2>
        <a:srgbClr val="00BCE1"/>
      </a:accent2>
      <a:accent3>
        <a:srgbClr val="808285"/>
      </a:accent3>
      <a:accent4>
        <a:srgbClr val="FFFF00"/>
      </a:accent4>
      <a:accent5>
        <a:srgbClr val="604878"/>
      </a:accent5>
      <a:accent6>
        <a:srgbClr val="00B0F0"/>
      </a:accent6>
      <a:hlink>
        <a:srgbClr val="808285"/>
      </a:hlink>
      <a:folHlink>
        <a:srgbClr val="FFC000"/>
      </a:folHlink>
    </a:clrScheme>
    <a:fontScheme name="4_HHI Master">
      <a:majorFont>
        <a:latin typeface="FrutigerBQ"/>
        <a:ea typeface="Tahoma"/>
        <a:cs typeface="Tahoma"/>
      </a:majorFont>
      <a:minorFont>
        <a:latin typeface="Arial"/>
        <a:ea typeface="Tahoma"/>
        <a:cs typeface="Tahoma"/>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HHI Master">
  <a:themeElements>
    <a:clrScheme name="HHI - Fibre Optical Sensor Systems">
      <a:dk1>
        <a:sysClr val="windowText" lastClr="000000"/>
      </a:dk1>
      <a:lt1>
        <a:sysClr val="window" lastClr="FFFFFF"/>
      </a:lt1>
      <a:dk2>
        <a:srgbClr val="323232"/>
      </a:dk2>
      <a:lt2>
        <a:srgbClr val="E3DED1"/>
      </a:lt2>
      <a:accent1>
        <a:srgbClr val="0059BE"/>
      </a:accent1>
      <a:accent2>
        <a:srgbClr val="C2D50B"/>
      </a:accent2>
      <a:accent3>
        <a:srgbClr val="808285"/>
      </a:accent3>
      <a:accent4>
        <a:srgbClr val="FFFF00"/>
      </a:accent4>
      <a:accent5>
        <a:srgbClr val="604878"/>
      </a:accent5>
      <a:accent6>
        <a:srgbClr val="00B0F0"/>
      </a:accent6>
      <a:hlink>
        <a:srgbClr val="808285"/>
      </a:hlink>
      <a:folHlink>
        <a:srgbClr val="FFC000"/>
      </a:folHlink>
    </a:clrScheme>
    <a:fontScheme name="4_HHI Master">
      <a:majorFont>
        <a:latin typeface="FrutigerBQ"/>
        <a:ea typeface="Tahoma"/>
        <a:cs typeface="Tahoma"/>
      </a:majorFont>
      <a:minorFont>
        <a:latin typeface="Arial"/>
        <a:ea typeface="Tahoma"/>
        <a:cs typeface="Tahoma"/>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HHI Master">
  <a:themeElements>
    <a:clrScheme name="HHI - High Speed Hardware Architecture">
      <a:dk1>
        <a:sysClr val="windowText" lastClr="000000"/>
      </a:dk1>
      <a:lt1>
        <a:sysClr val="window" lastClr="FFFFFF"/>
      </a:lt1>
      <a:dk2>
        <a:srgbClr val="323232"/>
      </a:dk2>
      <a:lt2>
        <a:srgbClr val="E3DED1"/>
      </a:lt2>
      <a:accent1>
        <a:srgbClr val="00A1A2"/>
      </a:accent1>
      <a:accent2>
        <a:srgbClr val="AD403D"/>
      </a:accent2>
      <a:accent3>
        <a:srgbClr val="808285"/>
      </a:accent3>
      <a:accent4>
        <a:srgbClr val="FFFF00"/>
      </a:accent4>
      <a:accent5>
        <a:srgbClr val="604878"/>
      </a:accent5>
      <a:accent6>
        <a:srgbClr val="00B0F0"/>
      </a:accent6>
      <a:hlink>
        <a:srgbClr val="808285"/>
      </a:hlink>
      <a:folHlink>
        <a:srgbClr val="FFC000"/>
      </a:folHlink>
    </a:clrScheme>
    <a:fontScheme name="4_HHI Master">
      <a:majorFont>
        <a:latin typeface="FrutigerBQ"/>
        <a:ea typeface="Tahoma"/>
        <a:cs typeface="Tahoma"/>
      </a:majorFont>
      <a:minorFont>
        <a:latin typeface="Arial"/>
        <a:ea typeface="Tahoma"/>
        <a:cs typeface="Tahoma"/>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HHI Master">
  <a:themeElements>
    <a:clrScheme name="HHI - Interactive Media - Human Factors">
      <a:dk1>
        <a:sysClr val="windowText" lastClr="000000"/>
      </a:dk1>
      <a:lt1>
        <a:sysClr val="window" lastClr="FFFFFF"/>
      </a:lt1>
      <a:dk2>
        <a:srgbClr val="323232"/>
      </a:dk2>
      <a:lt2>
        <a:srgbClr val="E3DED1"/>
      </a:lt2>
      <a:accent1>
        <a:srgbClr val="D8CD00"/>
      </a:accent1>
      <a:accent2>
        <a:srgbClr val="4045A0"/>
      </a:accent2>
      <a:accent3>
        <a:srgbClr val="808285"/>
      </a:accent3>
      <a:accent4>
        <a:srgbClr val="FFFF00"/>
      </a:accent4>
      <a:accent5>
        <a:srgbClr val="604878"/>
      </a:accent5>
      <a:accent6>
        <a:srgbClr val="00B0F0"/>
      </a:accent6>
      <a:hlink>
        <a:srgbClr val="808285"/>
      </a:hlink>
      <a:folHlink>
        <a:srgbClr val="FFC000"/>
      </a:folHlink>
    </a:clrScheme>
    <a:fontScheme name="4_HHI Master">
      <a:majorFont>
        <a:latin typeface="FrutigerBQ"/>
        <a:ea typeface="Tahoma"/>
        <a:cs typeface="Tahoma"/>
      </a:majorFont>
      <a:minorFont>
        <a:latin typeface="Arial"/>
        <a:ea typeface="Tahoma"/>
        <a:cs typeface="Tahoma"/>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HHI Master">
  <a:themeElements>
    <a:clrScheme name="HHI - Image processing">
      <a:dk1>
        <a:sysClr val="windowText" lastClr="000000"/>
      </a:dk1>
      <a:lt1>
        <a:sysClr val="window" lastClr="FFFFFF"/>
      </a:lt1>
      <a:dk2>
        <a:srgbClr val="323232"/>
      </a:dk2>
      <a:lt2>
        <a:srgbClr val="E3DED1"/>
      </a:lt2>
      <a:accent1>
        <a:srgbClr val="5ABE00"/>
      </a:accent1>
      <a:accent2>
        <a:srgbClr val="D8400A"/>
      </a:accent2>
      <a:accent3>
        <a:srgbClr val="808285"/>
      </a:accent3>
      <a:accent4>
        <a:srgbClr val="FFFF00"/>
      </a:accent4>
      <a:accent5>
        <a:srgbClr val="604878"/>
      </a:accent5>
      <a:accent6>
        <a:srgbClr val="00B0F0"/>
      </a:accent6>
      <a:hlink>
        <a:srgbClr val="808285"/>
      </a:hlink>
      <a:folHlink>
        <a:srgbClr val="FFC000"/>
      </a:folHlink>
    </a:clrScheme>
    <a:fontScheme name="4_HHI Master">
      <a:majorFont>
        <a:latin typeface="FrutigerBQ"/>
        <a:ea typeface="Tahoma"/>
        <a:cs typeface="Tahoma"/>
      </a:majorFont>
      <a:minorFont>
        <a:latin typeface="Arial"/>
        <a:ea typeface="Tahoma"/>
        <a:cs typeface="Tahoma"/>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HHI Master">
  <a:themeElements>
    <a:clrScheme name="HHI - Photonic Components">
      <a:dk1>
        <a:sysClr val="windowText" lastClr="000000"/>
      </a:dk1>
      <a:lt1>
        <a:sysClr val="window" lastClr="FFFFFF"/>
      </a:lt1>
      <a:dk2>
        <a:srgbClr val="323232"/>
      </a:dk2>
      <a:lt2>
        <a:srgbClr val="E3DED1"/>
      </a:lt2>
      <a:accent1>
        <a:srgbClr val="0076B3"/>
      </a:accent1>
      <a:accent2>
        <a:srgbClr val="DECF08"/>
      </a:accent2>
      <a:accent3>
        <a:srgbClr val="808285"/>
      </a:accent3>
      <a:accent4>
        <a:srgbClr val="FFFF00"/>
      </a:accent4>
      <a:accent5>
        <a:srgbClr val="604878"/>
      </a:accent5>
      <a:accent6>
        <a:srgbClr val="00B0F0"/>
      </a:accent6>
      <a:hlink>
        <a:srgbClr val="808285"/>
      </a:hlink>
      <a:folHlink>
        <a:srgbClr val="FFC000"/>
      </a:folHlink>
    </a:clrScheme>
    <a:fontScheme name="4_HHI Master">
      <a:majorFont>
        <a:latin typeface="FrutigerBQ"/>
        <a:ea typeface="Tahoma"/>
        <a:cs typeface="Tahoma"/>
      </a:majorFont>
      <a:minorFont>
        <a:latin typeface="Arial"/>
        <a:ea typeface="Tahoma"/>
        <a:cs typeface="Tahoma"/>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HHI Master">
  <a:themeElements>
    <a:clrScheme name="HHI - Photonic Networks and Systems">
      <a:dk1>
        <a:sysClr val="windowText" lastClr="000000"/>
      </a:dk1>
      <a:lt1>
        <a:sysClr val="window" lastClr="FFFFFF"/>
      </a:lt1>
      <a:dk2>
        <a:srgbClr val="323232"/>
      </a:dk2>
      <a:lt2>
        <a:srgbClr val="E3DED1"/>
      </a:lt2>
      <a:accent1>
        <a:srgbClr val="00B3DF"/>
      </a:accent1>
      <a:accent2>
        <a:srgbClr val="F99D16"/>
      </a:accent2>
      <a:accent3>
        <a:srgbClr val="808285"/>
      </a:accent3>
      <a:accent4>
        <a:srgbClr val="FFFF00"/>
      </a:accent4>
      <a:accent5>
        <a:srgbClr val="604878"/>
      </a:accent5>
      <a:accent6>
        <a:srgbClr val="00B0F0"/>
      </a:accent6>
      <a:hlink>
        <a:srgbClr val="808285"/>
      </a:hlink>
      <a:folHlink>
        <a:srgbClr val="FFC000"/>
      </a:folHlink>
    </a:clrScheme>
    <a:fontScheme name="4_HHI Master">
      <a:majorFont>
        <a:latin typeface="FrutigerBQ"/>
        <a:ea typeface="Tahoma"/>
        <a:cs typeface="Tahoma"/>
      </a:majorFont>
      <a:minorFont>
        <a:latin typeface="Arial"/>
        <a:ea typeface="Tahoma"/>
        <a:cs typeface="Tahoma"/>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Alle Vorlagen Fraunhofer HHI_united_2007</Template>
  <TotalTime>0</TotalTime>
  <Words>3322</Words>
  <Application>Microsoft Office PowerPoint</Application>
  <PresentationFormat>Bildschirmpräsentation (4:3)</PresentationFormat>
  <Paragraphs>434</Paragraphs>
  <Slides>39</Slides>
  <Notes>1</Notes>
  <HiddenSlides>0</HiddenSlides>
  <MMClips>0</MMClips>
  <ScaleCrop>false</ScaleCrop>
  <HeadingPairs>
    <vt:vector size="6" baseType="variant">
      <vt:variant>
        <vt:lpstr>Design</vt:lpstr>
      </vt:variant>
      <vt:variant>
        <vt:i4>8</vt:i4>
      </vt:variant>
      <vt:variant>
        <vt:lpstr>Eingebettete OLE-Server</vt:lpstr>
      </vt:variant>
      <vt:variant>
        <vt:i4>1</vt:i4>
      </vt:variant>
      <vt:variant>
        <vt:lpstr>Folientitel</vt:lpstr>
      </vt:variant>
      <vt:variant>
        <vt:i4>39</vt:i4>
      </vt:variant>
    </vt:vector>
  </HeadingPairs>
  <TitlesOfParts>
    <vt:vector size="48" baseType="lpstr">
      <vt:lpstr>Alle Vorlagen Fraunhofer HHI_united_2007</vt:lpstr>
      <vt:lpstr>1_HHI Master</vt:lpstr>
      <vt:lpstr>2_HHI Master</vt:lpstr>
      <vt:lpstr>3_HHI Master</vt:lpstr>
      <vt:lpstr>4_HHI Master</vt:lpstr>
      <vt:lpstr>5_HHI Master</vt:lpstr>
      <vt:lpstr>6_HHI Master</vt:lpstr>
      <vt:lpstr>7_HHI Master</vt:lpstr>
      <vt:lpstr>CorelDRAW</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united communications GmbH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PowerPoint-Template für PPT2007</dc:title>
  <dc:creator>Fraunhofer HHI</dc:creator>
  <cp:lastModifiedBy>Jungnickel, Volker</cp:lastModifiedBy>
  <cp:revision>1096</cp:revision>
  <cp:lastPrinted>2015-09-25T16:56:15Z</cp:lastPrinted>
  <dcterms:created xsi:type="dcterms:W3CDTF">2010-10-12T07:03:46Z</dcterms:created>
  <dcterms:modified xsi:type="dcterms:W3CDTF">2016-01-21T14:35:40Z</dcterms:modified>
</cp:coreProperties>
</file>