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9" r:id="rId2"/>
    <p:sldId id="262" r:id="rId3"/>
    <p:sldId id="263" r:id="rId4"/>
    <p:sldId id="269" r:id="rId5"/>
    <p:sldId id="264" r:id="rId6"/>
    <p:sldId id="271" r:id="rId7"/>
    <p:sldId id="270" r:id="rId8"/>
    <p:sldId id="268" r:id="rId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5" autoAdjust="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F3BE1878-F6F4-4E66-B0A9-0DC2C6D83F40}"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406331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722584E4-5C99-48A1-B50B-09A179DEB0F0}"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04679610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Jan.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89B5054-13E1-4CF6-BEEF-5524A2E66EC3}" type="slidenum">
              <a:rPr lang="en-US" altLang="ko-KR"/>
              <a:pPr/>
              <a:t>‹#›</a:t>
            </a:fld>
            <a:endParaRPr lang="en-US" altLang="ko-KR"/>
          </a:p>
        </p:txBody>
      </p:sp>
    </p:spTree>
    <p:extLst>
      <p:ext uri="{BB962C8B-B14F-4D97-AF65-F5344CB8AC3E}">
        <p14:creationId xmlns:p14="http://schemas.microsoft.com/office/powerpoint/2010/main" val="6147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Jan.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CDE46E7E-3960-4637-AA10-33D76C39FA32}" type="slidenum">
              <a:rPr lang="en-US" altLang="ko-KR"/>
              <a:pPr/>
              <a:t>‹#›</a:t>
            </a:fld>
            <a:endParaRPr lang="en-US" altLang="ko-KR"/>
          </a:p>
        </p:txBody>
      </p:sp>
    </p:spTree>
    <p:extLst>
      <p:ext uri="{BB962C8B-B14F-4D97-AF65-F5344CB8AC3E}">
        <p14:creationId xmlns:p14="http://schemas.microsoft.com/office/powerpoint/2010/main" val="92057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85800" y="378281"/>
            <a:ext cx="1600200" cy="215444"/>
          </a:xfrm>
        </p:spPr>
        <p:txBody>
          <a:bodyPr/>
          <a:lstStyle>
            <a:lvl1pPr>
              <a:defRPr/>
            </a:lvl1pPr>
          </a:lstStyle>
          <a:p>
            <a:r>
              <a:rPr lang="en-US" altLang="ko-KR" smtClean="0"/>
              <a:t>Jan.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A1A92EB-FD3A-4206-924D-AFD5A8C5D34D}" type="slidenum">
              <a:rPr lang="en-US" altLang="ko-KR"/>
              <a:pPr/>
              <a:t>‹#›</a:t>
            </a:fld>
            <a:endParaRPr lang="en-US" altLang="ko-KR"/>
          </a:p>
        </p:txBody>
      </p:sp>
    </p:spTree>
    <p:extLst>
      <p:ext uri="{BB962C8B-B14F-4D97-AF65-F5344CB8AC3E}">
        <p14:creationId xmlns:p14="http://schemas.microsoft.com/office/powerpoint/2010/main" val="17244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85800" y="378281"/>
            <a:ext cx="1600200" cy="215444"/>
          </a:xfrm>
        </p:spPr>
        <p:txBody>
          <a:bodyPr/>
          <a:lstStyle>
            <a:lvl1pPr>
              <a:defRPr/>
            </a:lvl1pPr>
          </a:lstStyle>
          <a:p>
            <a:r>
              <a:rPr lang="en-US" altLang="ko-KR" smtClean="0"/>
              <a:t>Jan. 2016</a:t>
            </a:r>
            <a:endParaRPr lang="en-US" altLang="ko-KR" dirty="0" smtClean="0"/>
          </a:p>
        </p:txBody>
      </p:sp>
      <p:sp>
        <p:nvSpPr>
          <p:cNvPr id="4" name="바닥글 개체 틀 3"/>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C2B9271A-0F4D-48E9-AFF5-50FE656ACC44}" type="slidenum">
              <a:rPr lang="en-US" altLang="ko-KR"/>
              <a:pPr/>
              <a:t>‹#›</a:t>
            </a:fld>
            <a:endParaRPr lang="en-US" altLang="ko-KR"/>
          </a:p>
        </p:txBody>
      </p:sp>
    </p:spTree>
    <p:extLst>
      <p:ext uri="{BB962C8B-B14F-4D97-AF65-F5344CB8AC3E}">
        <p14:creationId xmlns:p14="http://schemas.microsoft.com/office/powerpoint/2010/main" val="409745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85800" y="378281"/>
            <a:ext cx="1600200" cy="215444"/>
          </a:xfrm>
        </p:spPr>
        <p:txBody>
          <a:bodyPr/>
          <a:lstStyle>
            <a:lvl1pPr>
              <a:defRPr/>
            </a:lvl1pPr>
          </a:lstStyle>
          <a:p>
            <a:r>
              <a:rPr lang="en-US" altLang="ko-KR" smtClean="0"/>
              <a:t>Jan. 2016</a:t>
            </a:r>
            <a:endParaRPr lang="en-US" altLang="ko-KR" dirty="0" smtClean="0"/>
          </a:p>
        </p:txBody>
      </p:sp>
      <p:sp>
        <p:nvSpPr>
          <p:cNvPr id="3" name="바닥글 개체 틀 2"/>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219D85FC-3B21-4478-B49B-8AD4596994CB}" type="slidenum">
              <a:rPr lang="en-US" altLang="ko-KR"/>
              <a:pPr/>
              <a:t>‹#›</a:t>
            </a:fld>
            <a:endParaRPr lang="en-US" altLang="ko-KR"/>
          </a:p>
        </p:txBody>
      </p:sp>
    </p:spTree>
    <p:extLst>
      <p:ext uri="{BB962C8B-B14F-4D97-AF65-F5344CB8AC3E}">
        <p14:creationId xmlns:p14="http://schemas.microsoft.com/office/powerpoint/2010/main" val="1621334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smtClean="0"/>
              <a:t>Jan. 2016</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ACACE2C6-21A7-4478-A030-32507113876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802.15-16-0113-00-0008</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p:txBody>
          <a:bodyPr/>
          <a:lstStyle/>
          <a:p>
            <a:r>
              <a:rPr lang="en-US" altLang="ko-KR" smtClean="0"/>
              <a:t>Jan. 2016</a:t>
            </a:r>
            <a:endParaRPr lang="en-US" altLang="ko-KR"/>
          </a:p>
        </p:txBody>
      </p:sp>
      <p:sp>
        <p:nvSpPr>
          <p:cNvPr id="5" name="바닥글 개체 틀 2"/>
          <p:cNvSpPr>
            <a:spLocks noGrp="1"/>
          </p:cNvSpPr>
          <p:nvPr>
            <p:ph type="ftr" sz="quarter" idx="11"/>
          </p:nvPr>
        </p:nvSpPr>
        <p:spPr/>
        <p:txBody>
          <a:bodyPr/>
          <a:lstStyle/>
          <a:p>
            <a:r>
              <a:rPr lang="en-US" altLang="ko-KR" smtClean="0"/>
              <a:t>Byung-Jae Kwak, ETRI</a:t>
            </a:r>
            <a:endParaRPr lang="en-US" altLang="ko-KR"/>
          </a:p>
        </p:txBody>
      </p:sp>
      <p:sp>
        <p:nvSpPr>
          <p:cNvPr id="6" name="슬라이드 번호 개체 틀 3"/>
          <p:cNvSpPr>
            <a:spLocks noGrp="1"/>
          </p:cNvSpPr>
          <p:nvPr>
            <p:ph type="sldNum" sz="quarter" idx="12"/>
          </p:nvPr>
        </p:nvSpPr>
        <p:spPr/>
        <p:txBody>
          <a:bodyPr/>
          <a:lstStyle/>
          <a:p>
            <a:r>
              <a:rPr lang="en-US" altLang="ko-KR"/>
              <a:t>Slide </a:t>
            </a:r>
            <a:fld id="{C5F4934B-61AE-46D7-A55C-10227069B1CA}" type="slidenum">
              <a:rPr lang="en-US" altLang="ko-KR"/>
              <a:pPr/>
              <a:t>1</a:t>
            </a:fld>
            <a:endParaRPr lang="en-US" altLang="ko-KR"/>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smtClean="0">
                <a:solidFill>
                  <a:srgbClr val="FF0000"/>
                </a:solidFill>
                <a:ea typeface="굴림" charset="-127"/>
              </a:rPr>
              <a:t>Updated IEEE 802.15.8 PAC Draft</a:t>
            </a:r>
            <a:r>
              <a:rPr lang="en-US" altLang="ko-KR" sz="1600" dirty="0" smtClean="0">
                <a:solidFill>
                  <a:schemeClr val="tx2"/>
                </a:solidFill>
                <a:ea typeface="굴림" charset="-127"/>
              </a:rPr>
              <a:t>]</a:t>
            </a:r>
            <a:r>
              <a:rPr lang="en-US" altLang="ko-KR" sz="1600" dirty="0">
                <a:solidFill>
                  <a:schemeClr val="tx2"/>
                </a:solidFill>
                <a:ea typeface="굴림" charset="-127"/>
              </a:rPr>
              <a:t>	</a:t>
            </a: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a:t>
            </a:r>
            <a:r>
              <a:rPr lang="en-US" altLang="ko-KR" sz="1600" dirty="0" smtClean="0">
                <a:solidFill>
                  <a:srgbClr val="FF0000"/>
                </a:solidFill>
                <a:ea typeface="굴림" charset="-127"/>
              </a:rPr>
              <a:t>Jan. </a:t>
            </a:r>
            <a:r>
              <a:rPr lang="en-US" altLang="ko-KR" sz="1600" dirty="0" smtClean="0">
                <a:solidFill>
                  <a:srgbClr val="FF0000"/>
                </a:solidFill>
                <a:ea typeface="굴림" charset="-127"/>
              </a:rPr>
              <a:t>2016</a:t>
            </a:r>
            <a:r>
              <a:rPr lang="en-US" altLang="ko-KR" sz="1600" dirty="0" smtClean="0">
                <a:solidFill>
                  <a:schemeClr val="tx2"/>
                </a:solidFill>
                <a:ea typeface="굴림" charset="-127"/>
              </a:rPr>
              <a:t>]</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err="1" smtClean="0">
                <a:solidFill>
                  <a:srgbClr val="FF0000"/>
                </a:solidFill>
                <a:ea typeface="굴림" charset="-127"/>
              </a:rPr>
              <a:t>Byung</a:t>
            </a:r>
            <a:r>
              <a:rPr lang="en-US" altLang="ko-KR" sz="1600" dirty="0" smtClean="0">
                <a:solidFill>
                  <a:srgbClr val="FF0000"/>
                </a:solidFill>
                <a:ea typeface="굴림" charset="-127"/>
              </a:rPr>
              <a:t>-Jae </a:t>
            </a:r>
            <a:r>
              <a:rPr lang="en-US" altLang="ko-KR" sz="1600" dirty="0" err="1" smtClean="0">
                <a:solidFill>
                  <a:srgbClr val="FF0000"/>
                </a:solidFill>
                <a:ea typeface="굴림" charset="-127"/>
              </a:rPr>
              <a:t>Kwak</a:t>
            </a:r>
            <a:r>
              <a:rPr lang="en-US" altLang="ko-KR" sz="1600" dirty="0" smtClean="0">
                <a:solidFill>
                  <a:schemeClr val="tx2"/>
                </a:solidFill>
                <a:ea typeface="굴림" charset="-127"/>
              </a:rPr>
              <a:t>] </a:t>
            </a:r>
            <a:r>
              <a:rPr lang="en-US" altLang="ko-KR" sz="1600" dirty="0">
                <a:solidFill>
                  <a:schemeClr val="tx2"/>
                </a:solidFill>
                <a:ea typeface="굴림" charset="-127"/>
              </a:rPr>
              <a:t>Company </a:t>
            </a:r>
            <a:r>
              <a:rPr lang="en-US" altLang="ko-KR" sz="1600" dirty="0" smtClean="0">
                <a:solidFill>
                  <a:schemeClr val="tx2"/>
                </a:solidFill>
                <a:ea typeface="굴림" charset="-127"/>
              </a:rPr>
              <a:t>[</a:t>
            </a:r>
            <a:r>
              <a:rPr lang="en-US" altLang="ko-KR" sz="1600" dirty="0" smtClean="0">
                <a:solidFill>
                  <a:srgbClr val="FF0000"/>
                </a:solidFill>
                <a:ea typeface="굴림" charset="-127"/>
              </a:rPr>
              <a:t>ETRI</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Address </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Voice</a:t>
            </a:r>
            <a:r>
              <a:rPr lang="en-US" altLang="ko-KR" sz="1600" dirty="0" smtClean="0">
                <a:solidFill>
                  <a:schemeClr val="tx2"/>
                </a:solidFill>
                <a:ea typeface="굴림" charset="-127"/>
              </a:rPr>
              <a:t>:[</a:t>
            </a:r>
            <a:r>
              <a:rPr lang="en-US" altLang="ko-KR" sz="1600" dirty="0" smtClean="0">
                <a:solidFill>
                  <a:srgbClr val="FF0000"/>
                </a:solidFill>
                <a:ea typeface="굴림" charset="-127"/>
              </a:rPr>
              <a:t>+82-42-860-6618</a:t>
            </a:r>
            <a:r>
              <a:rPr lang="en-US" altLang="ko-KR" sz="1600" dirty="0" smtClean="0">
                <a:solidFill>
                  <a:schemeClr val="tx2"/>
                </a:solidFill>
                <a:ea typeface="굴림" charset="-127"/>
              </a:rPr>
              <a:t>], </a:t>
            </a:r>
            <a:r>
              <a:rPr lang="en-US" altLang="ko-KR" sz="1600" dirty="0">
                <a:solidFill>
                  <a:schemeClr val="tx2"/>
                </a:solidFill>
                <a:ea typeface="굴림" charset="-127"/>
              </a:rPr>
              <a:t>E-Mail</a:t>
            </a:r>
            <a:r>
              <a:rPr lang="en-US" altLang="ko-KR" sz="1600" dirty="0" smtClean="0">
                <a:solidFill>
                  <a:schemeClr val="tx2"/>
                </a:solidFill>
                <a:ea typeface="굴림" charset="-127"/>
              </a:rPr>
              <a:t>:[</a:t>
            </a:r>
            <a:r>
              <a:rPr lang="en-US" altLang="ko-KR" sz="1600" dirty="0" smtClean="0">
                <a:solidFill>
                  <a:srgbClr val="FF0000"/>
                </a:solidFill>
                <a:ea typeface="굴림" charset="-127"/>
              </a:rPr>
              <a:t>bjkwak@etri.re.kr</a:t>
            </a:r>
            <a:r>
              <a:rPr lang="en-US" altLang="ko-KR" sz="1600" dirty="0" smtClean="0">
                <a:solidFill>
                  <a:schemeClr val="tx2"/>
                </a:solidFill>
                <a:ea typeface="굴림" charset="-127"/>
              </a:rPr>
              <a:t>]</a:t>
            </a:r>
            <a:r>
              <a:rPr lang="en-US" altLang="ko-KR" sz="1600" dirty="0">
                <a:solidFill>
                  <a:schemeClr val="tx2"/>
                </a:solidFill>
                <a:ea typeface="굴림" charset="-127"/>
              </a:rPr>
              <a:t>	</a:t>
            </a:r>
          </a:p>
          <a:p>
            <a:pPr>
              <a:spcBef>
                <a:spcPts val="600"/>
              </a:spcBef>
              <a:spcAft>
                <a:spcPts val="600"/>
              </a:spcAft>
            </a:pPr>
            <a:r>
              <a:rPr lang="en-US" altLang="ko-KR" sz="1600" b="1" dirty="0">
                <a:solidFill>
                  <a:schemeClr val="tx2"/>
                </a:solidFill>
                <a:ea typeface="굴림" charset="-127"/>
              </a:rPr>
              <a:t>Re</a:t>
            </a:r>
            <a:r>
              <a:rPr lang="en-US" altLang="ko-KR" sz="1600" b="1" dirty="0" smtClean="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IEEE 802.15.8 PAC Draft</a:t>
            </a:r>
            <a:endParaRPr lang="en-US" altLang="ko-KR"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Abstract:</a:t>
            </a:r>
            <a:r>
              <a:rPr lang="en-US" altLang="ko-KR" sz="1600" dirty="0">
                <a:solidFill>
                  <a:schemeClr val="tx2"/>
                </a:solidFill>
                <a:ea typeface="굴림" charset="-127"/>
              </a:rPr>
              <a:t>	</a:t>
            </a:r>
            <a:r>
              <a:rPr lang="en-US" altLang="ko-KR" sz="1600" dirty="0" smtClean="0">
                <a:solidFill>
                  <a:schemeClr val="tx2"/>
                </a:solidFill>
                <a:ea typeface="굴림" charset="-127"/>
              </a:rPr>
              <a:t>Updated IEEE 802.15.8 PAC Draft</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Discussion and Approval</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a:t>
            </a:r>
            <a:r>
              <a:rPr lang="en-US" altLang="ko-KR" sz="1600" dirty="0" smtClean="0">
                <a:solidFill>
                  <a:schemeClr val="tx2"/>
                </a:solidFill>
                <a:ea typeface="굴림" charset="-127"/>
              </a:rPr>
              <a:t>.</a:t>
            </a:r>
            <a:endParaRPr lang="en-US" altLang="ko-KR" sz="1600" dirty="0">
              <a:solidFill>
                <a:schemeClr val="tx2"/>
              </a:solidFill>
              <a:ea typeface="굴림" charset="-12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Updated IEEE 802.15.8 PAC Draft</a:t>
            </a:r>
            <a:endParaRPr lang="ko-KR" altLang="en-US" dirty="0"/>
          </a:p>
        </p:txBody>
      </p:sp>
      <p:sp>
        <p:nvSpPr>
          <p:cNvPr id="3" name="부제목 2"/>
          <p:cNvSpPr>
            <a:spLocks noGrp="1"/>
          </p:cNvSpPr>
          <p:nvPr>
            <p:ph type="subTitle" idx="1"/>
          </p:nvPr>
        </p:nvSpPr>
        <p:spPr/>
        <p:txBody>
          <a:bodyPr/>
          <a:lstStyle/>
          <a:p>
            <a:endParaRPr lang="ko-KR" altLang="en-US"/>
          </a:p>
        </p:txBody>
      </p:sp>
      <p:sp>
        <p:nvSpPr>
          <p:cNvPr id="4" name="날짜 개체 틀 3"/>
          <p:cNvSpPr>
            <a:spLocks noGrp="1"/>
          </p:cNvSpPr>
          <p:nvPr>
            <p:ph type="dt" sz="half" idx="10"/>
          </p:nvPr>
        </p:nvSpPr>
        <p:spPr/>
        <p:txBody>
          <a:bodyPr/>
          <a:lstStyle/>
          <a:p>
            <a:r>
              <a:rPr lang="en-US" altLang="ko-KR" smtClean="0"/>
              <a:t>Jan. 2016</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2</a:t>
            </a:fld>
            <a:endParaRPr lang="en-US" altLang="ko-KR"/>
          </a:p>
        </p:txBody>
      </p:sp>
    </p:spTree>
    <p:extLst>
      <p:ext uri="{BB962C8B-B14F-4D97-AF65-F5344CB8AC3E}">
        <p14:creationId xmlns:p14="http://schemas.microsoft.com/office/powerpoint/2010/main" val="88760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Approved Motions with Text During November 2015 Meeting</a:t>
            </a:r>
            <a:endParaRPr lang="ko-KR" altLang="en-US" dirty="0"/>
          </a:p>
        </p:txBody>
      </p:sp>
      <p:sp>
        <p:nvSpPr>
          <p:cNvPr id="3" name="내용 개체 틀 2"/>
          <p:cNvSpPr>
            <a:spLocks noGrp="1"/>
          </p:cNvSpPr>
          <p:nvPr>
            <p:ph idx="1"/>
          </p:nvPr>
        </p:nvSpPr>
        <p:spPr/>
        <p:txBody>
          <a:bodyPr/>
          <a:lstStyle/>
          <a:p>
            <a:r>
              <a:rPr lang="en-US" altLang="ko-KR" sz="2000" dirty="0" smtClean="0"/>
              <a:t>DCN 15-866r0: PAC D0.16.0</a:t>
            </a:r>
          </a:p>
          <a:p>
            <a:r>
              <a:rPr lang="en-US" altLang="ko-KR" sz="2000" dirty="0" smtClean="0"/>
              <a:t>DCN 15-901r1: MAC commands (See below)</a:t>
            </a:r>
          </a:p>
          <a:p>
            <a:r>
              <a:rPr lang="en-US" altLang="ko-KR" sz="2000" dirty="0" smtClean="0"/>
              <a:t>DCN 15-848r0: Common mode for UWB</a:t>
            </a:r>
          </a:p>
          <a:p>
            <a:r>
              <a:rPr lang="en-US" altLang="ko-KR" sz="2000" dirty="0" smtClean="0"/>
              <a:t>DCN 15-903r0: PHY Security</a:t>
            </a:r>
          </a:p>
          <a:p>
            <a:r>
              <a:rPr lang="en-US" altLang="ko-KR" sz="2000" dirty="0" smtClean="0"/>
              <a:t>DCN 15-920r1: NAV setting for RTS/CTS</a:t>
            </a:r>
          </a:p>
          <a:p>
            <a:r>
              <a:rPr lang="en-US" altLang="ko-KR" sz="2000" dirty="0" smtClean="0"/>
              <a:t>DCN 15-892r2: Cyclic-</a:t>
            </a:r>
            <a:r>
              <a:rPr lang="en-US" altLang="ko-KR" sz="2000" dirty="0" err="1" smtClean="0"/>
              <a:t>superframe</a:t>
            </a:r>
            <a:r>
              <a:rPr lang="en-US" altLang="ko-KR" sz="2000" dirty="0" smtClean="0"/>
              <a:t> (Can I get the originals of the</a:t>
            </a:r>
            <a:r>
              <a:rPr lang="ko-KR" altLang="en-US" sz="2000" dirty="0" smtClean="0"/>
              <a:t> </a:t>
            </a:r>
            <a:r>
              <a:rPr lang="en-US" altLang="ko-KR" sz="2000" dirty="0" smtClean="0"/>
              <a:t>figures?)</a:t>
            </a:r>
          </a:p>
          <a:p>
            <a:r>
              <a:rPr lang="en-US" altLang="ko-KR" sz="2000" dirty="0" smtClean="0"/>
              <a:t>DCN 15-941r1: MAC frame format including IE</a:t>
            </a:r>
          </a:p>
          <a:p>
            <a:r>
              <a:rPr lang="en-US" altLang="ko-KR" sz="2000" dirty="0" smtClean="0"/>
              <a:t>DCN 15-934r0: MAC functional description</a:t>
            </a:r>
          </a:p>
          <a:p>
            <a:r>
              <a:rPr lang="en-US" altLang="ko-KR" sz="2000" dirty="0" smtClean="0"/>
              <a:t>DCN 15-938r2: Discovery</a:t>
            </a:r>
          </a:p>
          <a:p>
            <a:r>
              <a:rPr lang="en-US" altLang="ko-KR" sz="2000" dirty="0" smtClean="0"/>
              <a:t>DCN 15-946r1: Distributed CFP</a:t>
            </a:r>
            <a:endParaRPr lang="en-US" altLang="ko-KR" sz="2000" dirty="0"/>
          </a:p>
        </p:txBody>
      </p:sp>
      <p:sp>
        <p:nvSpPr>
          <p:cNvPr id="4" name="날짜 개체 틀 3"/>
          <p:cNvSpPr>
            <a:spLocks noGrp="1"/>
          </p:cNvSpPr>
          <p:nvPr>
            <p:ph type="dt" sz="half" idx="10"/>
          </p:nvPr>
        </p:nvSpPr>
        <p:spPr/>
        <p:txBody>
          <a:bodyPr/>
          <a:lstStyle/>
          <a:p>
            <a:r>
              <a:rPr lang="en-US" altLang="ko-KR" smtClean="0"/>
              <a:t>Jan. 2016</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a:t>
            </a:fld>
            <a:endParaRPr lang="en-US" altLang="ko-KR"/>
          </a:p>
        </p:txBody>
      </p:sp>
    </p:spTree>
    <p:extLst>
      <p:ext uri="{BB962C8B-B14F-4D97-AF65-F5344CB8AC3E}">
        <p14:creationId xmlns:p14="http://schemas.microsoft.com/office/powerpoint/2010/main" val="271142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Other changes</a:t>
            </a:r>
            <a:endParaRPr lang="ko-KR" altLang="en-US" dirty="0"/>
          </a:p>
        </p:txBody>
      </p:sp>
      <p:sp>
        <p:nvSpPr>
          <p:cNvPr id="3" name="내용 개체 틀 2"/>
          <p:cNvSpPr>
            <a:spLocks noGrp="1"/>
          </p:cNvSpPr>
          <p:nvPr>
            <p:ph idx="1"/>
          </p:nvPr>
        </p:nvSpPr>
        <p:spPr/>
        <p:txBody>
          <a:bodyPr/>
          <a:lstStyle/>
          <a:p>
            <a:r>
              <a:rPr lang="en-US" altLang="ko-KR" dirty="0" err="1" smtClean="0"/>
              <a:t>MCPS.Data.request</a:t>
            </a:r>
            <a:r>
              <a:rPr lang="en-US" altLang="ko-KR" dirty="0" smtClean="0"/>
              <a:t> </a:t>
            </a:r>
            <a:r>
              <a:rPr lang="en-US" altLang="ko-KR" dirty="0" smtClean="0">
                <a:sym typeface="Wingdings" panose="05000000000000000000" pitchFamily="2" charset="2"/>
              </a:rPr>
              <a:t> MCPS-</a:t>
            </a:r>
            <a:r>
              <a:rPr lang="en-US" altLang="ko-KR" dirty="0" err="1" smtClean="0">
                <a:sym typeface="Wingdings" panose="05000000000000000000" pitchFamily="2" charset="2"/>
              </a:rPr>
              <a:t>DATA.Request</a:t>
            </a:r>
            <a:endParaRPr lang="ko-KR" altLang="en-US" dirty="0"/>
          </a:p>
        </p:txBody>
      </p:sp>
      <p:sp>
        <p:nvSpPr>
          <p:cNvPr id="4" name="날짜 개체 틀 3"/>
          <p:cNvSpPr>
            <a:spLocks noGrp="1"/>
          </p:cNvSpPr>
          <p:nvPr>
            <p:ph type="dt" sz="half" idx="10"/>
          </p:nvPr>
        </p:nvSpPr>
        <p:spPr/>
        <p:txBody>
          <a:bodyPr/>
          <a:lstStyle/>
          <a:p>
            <a:r>
              <a:rPr lang="en-US" altLang="ko-KR" smtClean="0"/>
              <a:t>Jan. 2016</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a:t>
            </a:fld>
            <a:endParaRPr lang="en-US" altLang="ko-KR"/>
          </a:p>
        </p:txBody>
      </p:sp>
    </p:spTree>
    <p:extLst>
      <p:ext uri="{BB962C8B-B14F-4D97-AF65-F5344CB8AC3E}">
        <p14:creationId xmlns:p14="http://schemas.microsoft.com/office/powerpoint/2010/main" val="419612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Updated PAC Draft Versions</a:t>
            </a:r>
            <a:endParaRPr lang="ko-KR" altLang="en-US" dirty="0"/>
          </a:p>
        </p:txBody>
      </p:sp>
      <p:sp>
        <p:nvSpPr>
          <p:cNvPr id="3" name="내용 개체 틀 2"/>
          <p:cNvSpPr>
            <a:spLocks noGrp="1"/>
          </p:cNvSpPr>
          <p:nvPr>
            <p:ph idx="1"/>
          </p:nvPr>
        </p:nvSpPr>
        <p:spPr/>
        <p:txBody>
          <a:bodyPr/>
          <a:lstStyle/>
          <a:p>
            <a:r>
              <a:rPr lang="en-US" altLang="ko-KR" sz="1800" dirty="0" smtClean="0"/>
              <a:t>P802.15.8 D0.16.0 </a:t>
            </a:r>
            <a:r>
              <a:rPr lang="en-US" altLang="ko-KR" sz="1800" dirty="0" smtClean="0">
                <a:sym typeface="Wingdings" panose="05000000000000000000" pitchFamily="2" charset="2"/>
              </a:rPr>
              <a:t>+ 848r0  </a:t>
            </a:r>
            <a:r>
              <a:rPr lang="en-US" altLang="ko-KR" sz="1800" dirty="0">
                <a:sym typeface="Wingdings" panose="05000000000000000000" pitchFamily="2" charset="2"/>
              </a:rPr>
              <a:t>P802.15.8 </a:t>
            </a:r>
            <a:r>
              <a:rPr lang="en-US" altLang="ko-KR" sz="1800" dirty="0" smtClean="0">
                <a:sym typeface="Wingdings" panose="05000000000000000000" pitchFamily="2" charset="2"/>
              </a:rPr>
              <a:t>D0.16.99+848</a:t>
            </a:r>
          </a:p>
          <a:p>
            <a:r>
              <a:rPr lang="en-US" altLang="ko-KR" sz="1800" dirty="0" smtClean="0">
                <a:sym typeface="Wingdings" panose="05000000000000000000" pitchFamily="2" charset="2"/>
              </a:rPr>
              <a:t>+ 903r0 </a:t>
            </a:r>
            <a:r>
              <a:rPr lang="en-US" altLang="ko-KR" sz="1800" dirty="0">
                <a:sym typeface="Wingdings" panose="05000000000000000000" pitchFamily="2" charset="2"/>
              </a:rPr>
              <a:t> P802.15.8 </a:t>
            </a:r>
            <a:r>
              <a:rPr lang="en-US" altLang="ko-KR" sz="1800" dirty="0" smtClean="0">
                <a:sym typeface="Wingdings" panose="05000000000000000000" pitchFamily="2" charset="2"/>
              </a:rPr>
              <a:t>D0.16.99+848+903</a:t>
            </a:r>
            <a:endParaRPr lang="en-US" altLang="ko-KR" sz="1800" dirty="0">
              <a:sym typeface="Wingdings" panose="05000000000000000000" pitchFamily="2" charset="2"/>
            </a:endParaRPr>
          </a:p>
          <a:p>
            <a:r>
              <a:rPr lang="en-US" altLang="ko-KR" sz="1800" dirty="0">
                <a:sym typeface="Wingdings" panose="05000000000000000000" pitchFamily="2" charset="2"/>
              </a:rPr>
              <a:t>+ </a:t>
            </a:r>
            <a:r>
              <a:rPr lang="en-US" altLang="ko-KR" sz="1800" dirty="0" smtClean="0">
                <a:sym typeface="Wingdings" panose="05000000000000000000" pitchFamily="2" charset="2"/>
              </a:rPr>
              <a:t>920r1 </a:t>
            </a:r>
            <a:r>
              <a:rPr lang="en-US" altLang="ko-KR" sz="1800" dirty="0">
                <a:sym typeface="Wingdings" panose="05000000000000000000" pitchFamily="2" charset="2"/>
              </a:rPr>
              <a:t> P802.15.8 </a:t>
            </a:r>
            <a:r>
              <a:rPr lang="en-US" altLang="ko-KR" sz="1800" dirty="0" smtClean="0">
                <a:sym typeface="Wingdings" panose="05000000000000000000" pitchFamily="2" charset="2"/>
              </a:rPr>
              <a:t>D0.16.99+848+903+920r1</a:t>
            </a:r>
            <a:endParaRPr lang="en-US" altLang="ko-KR" sz="1800" dirty="0">
              <a:sym typeface="Wingdings" panose="05000000000000000000" pitchFamily="2" charset="2"/>
            </a:endParaRPr>
          </a:p>
          <a:p>
            <a:r>
              <a:rPr lang="en-US" altLang="ko-KR" sz="1800" dirty="0">
                <a:sym typeface="Wingdings" panose="05000000000000000000" pitchFamily="2" charset="2"/>
              </a:rPr>
              <a:t>+ </a:t>
            </a:r>
            <a:r>
              <a:rPr lang="en-US" altLang="ko-KR" sz="1800" dirty="0" smtClean="0">
                <a:sym typeface="Wingdings" panose="05000000000000000000" pitchFamily="2" charset="2"/>
              </a:rPr>
              <a:t>892r2 </a:t>
            </a:r>
            <a:r>
              <a:rPr lang="en-US" altLang="ko-KR" sz="1800" dirty="0">
                <a:sym typeface="Wingdings" panose="05000000000000000000" pitchFamily="2" charset="2"/>
              </a:rPr>
              <a:t> P802.15.8 </a:t>
            </a:r>
            <a:r>
              <a:rPr lang="en-US" altLang="ko-KR" sz="1800" dirty="0" smtClean="0">
                <a:sym typeface="Wingdings" panose="05000000000000000000" pitchFamily="2" charset="2"/>
              </a:rPr>
              <a:t>D0.16.99+848+903+920r1+892r2</a:t>
            </a:r>
            <a:endParaRPr lang="en-US" altLang="ko-KR" sz="1800" dirty="0">
              <a:sym typeface="Wingdings" panose="05000000000000000000" pitchFamily="2" charset="2"/>
            </a:endParaRPr>
          </a:p>
          <a:p>
            <a:r>
              <a:rPr lang="en-US" altLang="ko-KR" sz="1800" dirty="0">
                <a:sym typeface="Wingdings" panose="05000000000000000000" pitchFamily="2" charset="2"/>
              </a:rPr>
              <a:t>+ </a:t>
            </a:r>
            <a:r>
              <a:rPr lang="en-US" altLang="ko-KR" sz="1800" dirty="0" smtClean="0">
                <a:sym typeface="Wingdings" panose="05000000000000000000" pitchFamily="2" charset="2"/>
              </a:rPr>
              <a:t>934r0 </a:t>
            </a:r>
            <a:r>
              <a:rPr lang="en-US" altLang="ko-KR" sz="1800" dirty="0">
                <a:sym typeface="Wingdings" panose="05000000000000000000" pitchFamily="2" charset="2"/>
              </a:rPr>
              <a:t> P802.15.8 </a:t>
            </a:r>
            <a:r>
              <a:rPr lang="en-US" altLang="ko-KR" sz="1800" dirty="0" smtClean="0">
                <a:sym typeface="Wingdings" panose="05000000000000000000" pitchFamily="2" charset="2"/>
              </a:rPr>
              <a:t>D0.16.99+848+903+920r1+892r2+934</a:t>
            </a:r>
            <a:endParaRPr lang="en-US" altLang="ko-KR" sz="1800" dirty="0">
              <a:sym typeface="Wingdings" panose="05000000000000000000" pitchFamily="2" charset="2"/>
            </a:endParaRPr>
          </a:p>
          <a:p>
            <a:r>
              <a:rPr lang="en-US" altLang="ko-KR" sz="1800" dirty="0">
                <a:sym typeface="Wingdings" panose="05000000000000000000" pitchFamily="2" charset="2"/>
              </a:rPr>
              <a:t>+ </a:t>
            </a:r>
            <a:r>
              <a:rPr lang="en-US" altLang="ko-KR" sz="1800" dirty="0" smtClean="0">
                <a:sym typeface="Wingdings" panose="05000000000000000000" pitchFamily="2" charset="2"/>
              </a:rPr>
              <a:t>938r2 </a:t>
            </a:r>
            <a:r>
              <a:rPr lang="en-US" altLang="ko-KR" sz="1800" dirty="0">
                <a:sym typeface="Wingdings" panose="05000000000000000000" pitchFamily="2" charset="2"/>
              </a:rPr>
              <a:t> P802.15.8 </a:t>
            </a:r>
            <a:r>
              <a:rPr lang="en-US" altLang="ko-KR" sz="1800" dirty="0" smtClean="0">
                <a:sym typeface="Wingdings" panose="05000000000000000000" pitchFamily="2" charset="2"/>
              </a:rPr>
              <a:t>D0.16.99+848+903+920r1+892r2+934+938r2</a:t>
            </a:r>
            <a:endParaRPr lang="en-US" altLang="ko-KR" sz="1800" dirty="0">
              <a:sym typeface="Wingdings" panose="05000000000000000000" pitchFamily="2" charset="2"/>
            </a:endParaRPr>
          </a:p>
          <a:p>
            <a:r>
              <a:rPr lang="en-US" altLang="ko-KR" sz="1800" dirty="0" smtClean="0">
                <a:sym typeface="Wingdings" panose="05000000000000000000" pitchFamily="2" charset="2"/>
              </a:rPr>
              <a:t>+ 941r1 </a:t>
            </a:r>
            <a:r>
              <a:rPr lang="en-US" altLang="ko-KR" sz="1800" dirty="0">
                <a:sym typeface="Wingdings" panose="05000000000000000000" pitchFamily="2" charset="2"/>
              </a:rPr>
              <a:t> P802.15.8 </a:t>
            </a:r>
            <a:r>
              <a:rPr lang="en-US" altLang="ko-KR" sz="1800" dirty="0" smtClean="0">
                <a:sym typeface="Wingdings" panose="05000000000000000000" pitchFamily="2" charset="2"/>
              </a:rPr>
              <a:t>D0.16.99+848+903+920r1+892r2+934+938r2+941r1 </a:t>
            </a:r>
            <a:r>
              <a:rPr lang="en-US" altLang="ko-KR" sz="1800" dirty="0" smtClean="0">
                <a:solidFill>
                  <a:srgbClr val="FF0000"/>
                </a:solidFill>
                <a:sym typeface="Wingdings" panose="05000000000000000000" pitchFamily="2" charset="2"/>
              </a:rPr>
              <a:t>(distributed)</a:t>
            </a:r>
          </a:p>
          <a:p>
            <a:r>
              <a:rPr lang="en-US" altLang="ko-KR" sz="1800" dirty="0">
                <a:sym typeface="Wingdings" panose="05000000000000000000" pitchFamily="2" charset="2"/>
              </a:rPr>
              <a:t>P802.15.8 </a:t>
            </a:r>
            <a:r>
              <a:rPr lang="en-US" altLang="ko-KR" sz="1800" dirty="0" smtClean="0">
                <a:sym typeface="Wingdings" panose="05000000000000000000" pitchFamily="2" charset="2"/>
              </a:rPr>
              <a:t>D0.16.99+848+903+920r1+892r2+934+938r2+941r1_v2 (fix error in merging 892r2) </a:t>
            </a:r>
            <a:r>
              <a:rPr lang="en-US" altLang="ko-KR" sz="1800" dirty="0" smtClean="0">
                <a:solidFill>
                  <a:srgbClr val="FF0000"/>
                </a:solidFill>
                <a:sym typeface="Wingdings" panose="05000000000000000000" pitchFamily="2" charset="2"/>
              </a:rPr>
              <a:t>(distributed)</a:t>
            </a:r>
          </a:p>
          <a:p>
            <a:r>
              <a:rPr lang="en-US" altLang="ko-KR" sz="1800" dirty="0" smtClean="0">
                <a:sym typeface="Wingdings" panose="05000000000000000000" pitchFamily="2" charset="2"/>
              </a:rPr>
              <a:t>   P802.15.8_D0.16.1_clean_version </a:t>
            </a:r>
            <a:r>
              <a:rPr lang="en-US" altLang="ko-KR" sz="1800" dirty="0" smtClean="0">
                <a:solidFill>
                  <a:srgbClr val="FF0000"/>
                </a:solidFill>
                <a:sym typeface="Wingdings" panose="05000000000000000000" pitchFamily="2" charset="2"/>
              </a:rPr>
              <a:t>(distributed)  Approved during teleconference (</a:t>
            </a:r>
            <a:r>
              <a:rPr lang="en-US" altLang="ko-KR" sz="1800" dirty="0" err="1" smtClean="0">
                <a:solidFill>
                  <a:srgbClr val="FF0000"/>
                </a:solidFill>
                <a:sym typeface="Wingdings" panose="05000000000000000000" pitchFamily="2" charset="2"/>
              </a:rPr>
              <a:t>affirmmed</a:t>
            </a:r>
            <a:r>
              <a:rPr lang="en-US" altLang="ko-KR" sz="1800" dirty="0" smtClean="0">
                <a:solidFill>
                  <a:srgbClr val="FF0000"/>
                </a:solidFill>
                <a:sym typeface="Wingdings" panose="05000000000000000000" pitchFamily="2" charset="2"/>
              </a:rPr>
              <a:t> in Jan. 2016 Meeting)</a:t>
            </a:r>
          </a:p>
        </p:txBody>
      </p:sp>
      <p:sp>
        <p:nvSpPr>
          <p:cNvPr id="4" name="날짜 개체 틀 3"/>
          <p:cNvSpPr>
            <a:spLocks noGrp="1"/>
          </p:cNvSpPr>
          <p:nvPr>
            <p:ph type="dt" sz="half" idx="10"/>
          </p:nvPr>
        </p:nvSpPr>
        <p:spPr/>
        <p:txBody>
          <a:bodyPr/>
          <a:lstStyle/>
          <a:p>
            <a:r>
              <a:rPr lang="en-US" altLang="ko-KR" smtClean="0"/>
              <a:t>Jan. 2016</a:t>
            </a:r>
            <a:endParaRPr lang="en-US" altLang="ko-KR" dirty="0"/>
          </a:p>
        </p:txBody>
      </p:sp>
      <p:sp>
        <p:nvSpPr>
          <p:cNvPr id="5" name="바닥글 개체 틀 4"/>
          <p:cNvSpPr>
            <a:spLocks noGrp="1"/>
          </p:cNvSpPr>
          <p:nvPr>
            <p:ph type="ftr" sz="quarter" idx="11"/>
          </p:nvPr>
        </p:nvSpPr>
        <p:spPr/>
        <p:txBody>
          <a:body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a:t>
            </a:fld>
            <a:endParaRPr lang="en-US" altLang="ko-KR"/>
          </a:p>
        </p:txBody>
      </p:sp>
    </p:spTree>
    <p:extLst>
      <p:ext uri="{BB962C8B-B14F-4D97-AF65-F5344CB8AC3E}">
        <p14:creationId xmlns:p14="http://schemas.microsoft.com/office/powerpoint/2010/main" val="205715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Updated PAC Draft Versions</a:t>
            </a:r>
            <a:endParaRPr lang="ko-KR" altLang="en-US" dirty="0"/>
          </a:p>
        </p:txBody>
      </p:sp>
      <p:sp>
        <p:nvSpPr>
          <p:cNvPr id="3" name="내용 개체 틀 2"/>
          <p:cNvSpPr>
            <a:spLocks noGrp="1"/>
          </p:cNvSpPr>
          <p:nvPr>
            <p:ph idx="1"/>
          </p:nvPr>
        </p:nvSpPr>
        <p:spPr/>
        <p:txBody>
          <a:bodyPr/>
          <a:lstStyle/>
          <a:p>
            <a:r>
              <a:rPr lang="en-US" altLang="ko-KR" sz="1800" dirty="0" smtClean="0">
                <a:sym typeface="Wingdings" panose="05000000000000000000" pitchFamily="2" charset="2"/>
              </a:rPr>
              <a:t>P802.15.8_D0.16.1_clean_version</a:t>
            </a:r>
          </a:p>
          <a:p>
            <a:r>
              <a:rPr lang="en-US" altLang="ko-KR" sz="1800" dirty="0" smtClean="0">
                <a:sym typeface="Wingdings" panose="05000000000000000000" pitchFamily="2" charset="2"/>
              </a:rPr>
              <a:t>+ 946r1  P802.15.8_D0.16.1+946r1 (ref. 966r1)</a:t>
            </a:r>
          </a:p>
          <a:p>
            <a:r>
              <a:rPr lang="en-US" altLang="ko-KR" sz="1800" dirty="0" smtClean="0">
                <a:sym typeface="Wingdings" panose="05000000000000000000" pitchFamily="2" charset="2"/>
              </a:rPr>
              <a:t>+ Broken cross-reference fix in 5.2.4.3 (p30, Table 7 Class 0 header IEs)  P802.15.8_D0.16.1+946r1+fix</a:t>
            </a:r>
          </a:p>
          <a:p>
            <a:r>
              <a:rPr lang="en-US" altLang="ko-KR" sz="1800" dirty="0" smtClean="0">
                <a:sym typeface="Wingdings" panose="05000000000000000000" pitchFamily="2" charset="2"/>
              </a:rPr>
              <a:t>+ 989r0  P802.15.8_D0.16.1+946r1+fix+989r0</a:t>
            </a:r>
            <a:endParaRPr lang="en-US" altLang="ko-KR" sz="1800" dirty="0" smtClean="0">
              <a:solidFill>
                <a:srgbClr val="FF0000"/>
              </a:solidFill>
              <a:sym typeface="Wingdings" panose="05000000000000000000" pitchFamily="2" charset="2"/>
            </a:endParaRPr>
          </a:p>
          <a:p>
            <a:r>
              <a:rPr lang="en-US" altLang="ko-KR" sz="1800" dirty="0" smtClean="0">
                <a:sym typeface="Wingdings" panose="05000000000000000000" pitchFamily="2" charset="2"/>
              </a:rPr>
              <a:t>+ 987r1  P802.15.8_D0.16.1+946r1+fix+989r0+987r1 (ref. 988r0; 987r1 supersedes 901r1) </a:t>
            </a:r>
            <a:r>
              <a:rPr lang="en-US" altLang="ko-KR" sz="1800" dirty="0" smtClean="0">
                <a:solidFill>
                  <a:srgbClr val="FF0000"/>
                </a:solidFill>
                <a:sym typeface="Wingdings" panose="05000000000000000000" pitchFamily="2" charset="2"/>
              </a:rPr>
              <a:t>(distributed)</a:t>
            </a:r>
            <a:endParaRPr lang="en-US" altLang="ko-KR" sz="1800" dirty="0" smtClean="0">
              <a:sym typeface="Wingdings" panose="05000000000000000000" pitchFamily="2" charset="2"/>
            </a:endParaRPr>
          </a:p>
          <a:p>
            <a:r>
              <a:rPr lang="en-US" altLang="ko-KR" sz="1800" dirty="0" smtClean="0">
                <a:sym typeface="Wingdings" panose="05000000000000000000" pitchFamily="2" charset="2"/>
              </a:rPr>
              <a:t>+ 987r2  P802.15.8_D0.16.1+946r1+fix+989r0+987r1+987r2</a:t>
            </a:r>
          </a:p>
          <a:p>
            <a:r>
              <a:rPr lang="en-US" altLang="ko-KR" sz="1800" dirty="0" smtClean="0">
                <a:sym typeface="Wingdings" panose="05000000000000000000" pitchFamily="2" charset="2"/>
              </a:rPr>
              <a:t>+ 987r5 + 84r1 + primitives + 83r2 + 72r0  P802.15.8_D0.16.1+946r1+fix+989r0+987r1+987r2+987r5+84r1+primitives+83r2+72r0 </a:t>
            </a:r>
            <a:r>
              <a:rPr lang="en-US" altLang="ko-KR" sz="1800" dirty="0" smtClean="0">
                <a:solidFill>
                  <a:srgbClr val="FF0000"/>
                </a:solidFill>
                <a:sym typeface="Wingdings" panose="05000000000000000000" pitchFamily="2" charset="2"/>
              </a:rPr>
              <a:t>(distributed. TBD review done with this version)</a:t>
            </a:r>
          </a:p>
          <a:p>
            <a:pPr marL="0" indent="0">
              <a:buNone/>
            </a:pPr>
            <a:endParaRPr lang="en-US" altLang="ko-KR" sz="1800" dirty="0" smtClean="0">
              <a:sym typeface="Wingdings" panose="05000000000000000000" pitchFamily="2" charset="2"/>
            </a:endParaRPr>
          </a:p>
        </p:txBody>
      </p:sp>
      <p:sp>
        <p:nvSpPr>
          <p:cNvPr id="4" name="날짜 개체 틀 3"/>
          <p:cNvSpPr>
            <a:spLocks noGrp="1"/>
          </p:cNvSpPr>
          <p:nvPr>
            <p:ph type="dt" sz="half" idx="10"/>
          </p:nvPr>
        </p:nvSpPr>
        <p:spPr/>
        <p:txBody>
          <a:bodyPr/>
          <a:lstStyle/>
          <a:p>
            <a:r>
              <a:rPr lang="en-US" altLang="ko-KR" smtClean="0"/>
              <a:t>Jan. 2016</a:t>
            </a:r>
            <a:endParaRPr lang="en-US" altLang="ko-KR" dirty="0"/>
          </a:p>
        </p:txBody>
      </p:sp>
      <p:sp>
        <p:nvSpPr>
          <p:cNvPr id="5" name="바닥글 개체 틀 4"/>
          <p:cNvSpPr>
            <a:spLocks noGrp="1"/>
          </p:cNvSpPr>
          <p:nvPr>
            <p:ph type="ftr" sz="quarter" idx="11"/>
          </p:nvPr>
        </p:nvSpPr>
        <p:spPr/>
        <p:txBody>
          <a:body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a:t>
            </a:fld>
            <a:endParaRPr lang="en-US" altLang="ko-KR"/>
          </a:p>
        </p:txBody>
      </p:sp>
    </p:spTree>
    <p:extLst>
      <p:ext uri="{BB962C8B-B14F-4D97-AF65-F5344CB8AC3E}">
        <p14:creationId xmlns:p14="http://schemas.microsoft.com/office/powerpoint/2010/main" val="115979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Updated PAC Draft Versions</a:t>
            </a:r>
            <a:endParaRPr lang="ko-KR" altLang="en-US" dirty="0"/>
          </a:p>
        </p:txBody>
      </p:sp>
      <p:sp>
        <p:nvSpPr>
          <p:cNvPr id="3" name="내용 개체 틀 2"/>
          <p:cNvSpPr>
            <a:spLocks noGrp="1"/>
          </p:cNvSpPr>
          <p:nvPr>
            <p:ph idx="1"/>
          </p:nvPr>
        </p:nvSpPr>
        <p:spPr/>
        <p:txBody>
          <a:bodyPr/>
          <a:lstStyle/>
          <a:p>
            <a:r>
              <a:rPr lang="en-US" altLang="ko-KR" sz="1800" dirty="0" smtClean="0">
                <a:sym typeface="Wingdings" panose="05000000000000000000" pitchFamily="2" charset="2"/>
              </a:rPr>
              <a:t>P802.15.8_D0.16.1+946r1+fix+989r0+987r1+987r2+987r5+84r1+primitives+83r2+72r0.doc + (102r1 + 103r0 + 104r1)  P802.15.8_D0.16.1+946r1+fix+989r0+987r1+987r2+987r5+84r1+primitives+83r2+72r0+102r1+103r0+104r1.doc </a:t>
            </a:r>
            <a:r>
              <a:rPr lang="en-US" altLang="ko-KR" sz="1800" dirty="0" smtClean="0">
                <a:solidFill>
                  <a:srgbClr val="FF0000"/>
                </a:solidFill>
                <a:sym typeface="Wingdings" panose="05000000000000000000" pitchFamily="2" charset="2"/>
              </a:rPr>
              <a:t>(distributed)</a:t>
            </a:r>
          </a:p>
          <a:p>
            <a:r>
              <a:rPr lang="en-US" altLang="ko-KR" sz="1800" dirty="0" smtClean="0">
                <a:sym typeface="Wingdings" panose="05000000000000000000" pitchFamily="2" charset="2"/>
              </a:rPr>
              <a:t> field update  </a:t>
            </a:r>
            <a:r>
              <a:rPr lang="en-US" altLang="ko-KR" sz="1800" dirty="0">
                <a:sym typeface="Wingdings" panose="05000000000000000000" pitchFamily="2" charset="2"/>
              </a:rPr>
              <a:t>P802.15.8_D0.17.0.doc </a:t>
            </a:r>
            <a:r>
              <a:rPr lang="en-US" altLang="ko-KR" sz="1800" dirty="0">
                <a:solidFill>
                  <a:srgbClr val="FF0000"/>
                </a:solidFill>
                <a:sym typeface="Wingdings" panose="05000000000000000000" pitchFamily="2" charset="2"/>
              </a:rPr>
              <a:t>(distributed)</a:t>
            </a:r>
            <a:endParaRPr lang="en-US" altLang="ko-KR" sz="1800" dirty="0" smtClean="0">
              <a:sym typeface="Wingdings" panose="05000000000000000000" pitchFamily="2" charset="2"/>
            </a:endParaRPr>
          </a:p>
          <a:p>
            <a:r>
              <a:rPr lang="en-US" altLang="ko-KR" sz="1800" dirty="0" smtClean="0">
                <a:sym typeface="Wingdings" panose="05000000000000000000" pitchFamily="2" charset="2"/>
              </a:rPr>
              <a:t> clean version  P802.15.8_D0.18.0.doc </a:t>
            </a:r>
            <a:r>
              <a:rPr lang="en-US" altLang="ko-KR" sz="1800" dirty="0" smtClean="0">
                <a:solidFill>
                  <a:srgbClr val="FF0000"/>
                </a:solidFill>
                <a:sym typeface="Wingdings" panose="05000000000000000000" pitchFamily="2" charset="2"/>
              </a:rPr>
              <a:t>(embedded in the next page)</a:t>
            </a:r>
          </a:p>
          <a:p>
            <a:pPr marL="0" indent="0">
              <a:buNone/>
            </a:pPr>
            <a:endParaRPr lang="en-US" altLang="ko-KR" sz="1800" dirty="0" smtClean="0">
              <a:sym typeface="Wingdings" panose="05000000000000000000" pitchFamily="2" charset="2"/>
            </a:endParaRPr>
          </a:p>
        </p:txBody>
      </p:sp>
      <p:sp>
        <p:nvSpPr>
          <p:cNvPr id="4" name="날짜 개체 틀 3"/>
          <p:cNvSpPr>
            <a:spLocks noGrp="1"/>
          </p:cNvSpPr>
          <p:nvPr>
            <p:ph type="dt" sz="half" idx="10"/>
          </p:nvPr>
        </p:nvSpPr>
        <p:spPr/>
        <p:txBody>
          <a:bodyPr/>
          <a:lstStyle/>
          <a:p>
            <a:r>
              <a:rPr lang="en-US" altLang="ko-KR" smtClean="0"/>
              <a:t>Jan. 2016</a:t>
            </a:r>
            <a:endParaRPr lang="en-US" altLang="ko-KR" dirty="0"/>
          </a:p>
        </p:txBody>
      </p:sp>
      <p:sp>
        <p:nvSpPr>
          <p:cNvPr id="5" name="바닥글 개체 틀 4"/>
          <p:cNvSpPr>
            <a:spLocks noGrp="1"/>
          </p:cNvSpPr>
          <p:nvPr>
            <p:ph type="ftr" sz="quarter" idx="11"/>
          </p:nvPr>
        </p:nvSpPr>
        <p:spPr/>
        <p:txBody>
          <a:body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a:t>
            </a:fld>
            <a:endParaRPr lang="en-US" altLang="ko-KR"/>
          </a:p>
        </p:txBody>
      </p:sp>
    </p:spTree>
    <p:extLst>
      <p:ext uri="{BB962C8B-B14F-4D97-AF65-F5344CB8AC3E}">
        <p14:creationId xmlns:p14="http://schemas.microsoft.com/office/powerpoint/2010/main" val="161529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Motion</a:t>
            </a:r>
            <a:endParaRPr lang="ko-KR" altLang="en-US" dirty="0"/>
          </a:p>
        </p:txBody>
      </p:sp>
      <p:sp>
        <p:nvSpPr>
          <p:cNvPr id="3" name="내용 개체 틀 2"/>
          <p:cNvSpPr>
            <a:spLocks noGrp="1"/>
          </p:cNvSpPr>
          <p:nvPr>
            <p:ph idx="1"/>
          </p:nvPr>
        </p:nvSpPr>
        <p:spPr/>
        <p:txBody>
          <a:bodyPr/>
          <a:lstStyle/>
          <a:p>
            <a:r>
              <a:rPr lang="en-US" altLang="ko-KR" dirty="0" smtClean="0"/>
              <a:t>“Accept P802.15.8 D0.17.0, embedded below, as an official draft of IEEE 802.15.8 PAC”</a:t>
            </a:r>
            <a:endParaRPr lang="ko-KR" altLang="en-US" dirty="0"/>
          </a:p>
        </p:txBody>
      </p:sp>
      <p:sp>
        <p:nvSpPr>
          <p:cNvPr id="4" name="날짜 개체 틀 3"/>
          <p:cNvSpPr>
            <a:spLocks noGrp="1"/>
          </p:cNvSpPr>
          <p:nvPr>
            <p:ph type="dt" sz="half" idx="10"/>
          </p:nvPr>
        </p:nvSpPr>
        <p:spPr/>
        <p:txBody>
          <a:bodyPr/>
          <a:lstStyle/>
          <a:p>
            <a:r>
              <a:rPr lang="en-US" altLang="ko-KR" smtClean="0"/>
              <a:t>Jan. 2016</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a:t>
            </a:fld>
            <a:endParaRPr lang="en-US" altLang="ko-KR"/>
          </a:p>
        </p:txBody>
      </p:sp>
      <p:graphicFrame>
        <p:nvGraphicFramePr>
          <p:cNvPr id="8" name="개체 7"/>
          <p:cNvGraphicFramePr>
            <a:graphicFrameLocks noChangeAspect="1"/>
          </p:cNvGraphicFramePr>
          <p:nvPr>
            <p:extLst>
              <p:ext uri="{D42A27DB-BD31-4B8C-83A1-F6EECF244321}">
                <p14:modId xmlns:p14="http://schemas.microsoft.com/office/powerpoint/2010/main" val="776497340"/>
              </p:ext>
            </p:extLst>
          </p:nvPr>
        </p:nvGraphicFramePr>
        <p:xfrm>
          <a:off x="4139952" y="4221088"/>
          <a:ext cx="914400" cy="771525"/>
        </p:xfrm>
        <a:graphic>
          <a:graphicData uri="http://schemas.openxmlformats.org/presentationml/2006/ole">
            <mc:AlternateContent xmlns:mc="http://schemas.openxmlformats.org/markup-compatibility/2006">
              <mc:Choice xmlns:v="urn:schemas-microsoft-com:vml" Requires="v">
                <p:oleObj spid="_x0000_s1029" name="포장기 셸 개체" showAsIcon="1" r:id="rId3" imgW="914400" imgH="771480" progId="Package">
                  <p:embed/>
                </p:oleObj>
              </mc:Choice>
              <mc:Fallback>
                <p:oleObj name="포장기 셸 개체" showAsIcon="1" r:id="rId3" imgW="914400" imgH="771480" progId="Package">
                  <p:embed/>
                  <p:pic>
                    <p:nvPicPr>
                      <p:cNvPr id="0" name=""/>
                      <p:cNvPicPr/>
                      <p:nvPr/>
                    </p:nvPicPr>
                    <p:blipFill>
                      <a:blip r:embed="rId4"/>
                      <a:stretch>
                        <a:fillRect/>
                      </a:stretch>
                    </p:blipFill>
                    <p:spPr>
                      <a:xfrm>
                        <a:off x="4139952" y="422108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33037215"/>
      </p:ext>
    </p:extLst>
  </p:cSld>
  <p:clrMapOvr>
    <a:masterClrMapping/>
  </p:clrMapOvr>
</p:sld>
</file>

<file path=ppt/theme/theme1.xml><?xml version="1.0" encoding="utf-8"?>
<a:theme xmlns:a="http://schemas.openxmlformats.org/drawingml/2006/main" name="template">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860</TotalTime>
  <Words>392</Words>
  <Application>Microsoft Office PowerPoint</Application>
  <PresentationFormat>화면 슬라이드 쇼(4:3)</PresentationFormat>
  <Paragraphs>74</Paragraphs>
  <Slides>8</Slides>
  <Notes>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8</vt:i4>
      </vt:variant>
    </vt:vector>
  </HeadingPairs>
  <TitlesOfParts>
    <vt:vector size="10" baseType="lpstr">
      <vt:lpstr>template</vt:lpstr>
      <vt:lpstr>포장기 셸 개체</vt:lpstr>
      <vt:lpstr>PowerPoint 프레젠테이션</vt:lpstr>
      <vt:lpstr>Updated IEEE 802.15.8 PAC Draft</vt:lpstr>
      <vt:lpstr>Approved Motions with Text During November 2015 Meeting</vt:lpstr>
      <vt:lpstr>Other changes</vt:lpstr>
      <vt:lpstr>Updated PAC Draft Versions</vt:lpstr>
      <vt:lpstr>Updated PAC Draft Versions</vt:lpstr>
      <vt:lpstr>Updated PAC Draft Versions</vt:lpstr>
      <vt:lpstr>Motion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BJ</cp:lastModifiedBy>
  <cp:revision>116</cp:revision>
  <cp:lastPrinted>1998-02-10T13:28:06Z</cp:lastPrinted>
  <dcterms:created xsi:type="dcterms:W3CDTF">2014-03-12T01:39:25Z</dcterms:created>
  <dcterms:modified xsi:type="dcterms:W3CDTF">2016-01-21T13:12:01Z</dcterms:modified>
</cp:coreProperties>
</file>