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84" r:id="rId3"/>
    <p:sldId id="285" r:id="rId4"/>
    <p:sldId id="286" r:id="rId5"/>
    <p:sldId id="287" r:id="rId6"/>
    <p:sldId id="28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89" d="100"/>
          <a:sy n="89" d="100"/>
        </p:scale>
        <p:origin x="10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15-16/0109r00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Report from 802.18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21 </a:t>
            </a:r>
            <a:r>
              <a:rPr lang="en-US" dirty="0"/>
              <a:t>January, 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5649594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29853"/>
              </p:ext>
            </p:extLst>
          </p:nvPr>
        </p:nvGraphicFramePr>
        <p:xfrm>
          <a:off x="642938" y="2913464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55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summarizes the activities of the IEEE 802.18 Radio Regulatory Technical Advisory Group (RR-TAG) during the January 2016 IEEE 802 Interim Meeting at the Hyatt Regency Peachtree, Atlanta, GA, USA.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3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Documents Reviewed/Discussed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9833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r>
              <a:rPr lang="en-US" sz="1600" dirty="0"/>
              <a:t>18-15/057r0: FCC NPRM on Bands Above </a:t>
            </a:r>
            <a:r>
              <a:rPr lang="en-US" sz="1600" dirty="0" smtClean="0"/>
              <a:t>24GHz </a:t>
            </a:r>
          </a:p>
          <a:p>
            <a:r>
              <a:rPr lang="en-US" sz="1600" dirty="0" smtClean="0"/>
              <a:t>18-15-0072-0x-0000-response-to-fcc-15-138, spectrum &gt; 24GHz</a:t>
            </a:r>
          </a:p>
          <a:p>
            <a:pPr lvl="1"/>
            <a:r>
              <a:rPr lang="en-US" sz="1600" dirty="0" smtClean="0"/>
              <a:t>Received initial inputs for comments in Dallas and before this Atlanta meeting.</a:t>
            </a:r>
          </a:p>
          <a:p>
            <a:pPr lvl="1"/>
            <a:r>
              <a:rPr lang="en-US" sz="1600" dirty="0" smtClean="0"/>
              <a:t>802.18 created the document in FCC comment format with the input and updated with further input from the RR-TAG and prepared for EC approval and FCC filing.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18-15-0073-00-0000-provisional-final-acts-wrc-15</a:t>
            </a:r>
          </a:p>
          <a:p>
            <a:r>
              <a:rPr lang="en-US" sz="1600" dirty="0" smtClean="0"/>
              <a:t>18-15-0074-00-0000-wrc-15-final-press-release</a:t>
            </a:r>
          </a:p>
          <a:p>
            <a:r>
              <a:rPr lang="en-US" sz="1600" dirty="0"/>
              <a:t>18-16-0005-00-0000-results-of-the-first-session-of-the-cpm-for-wrc-19 </a:t>
            </a:r>
          </a:p>
          <a:p>
            <a:pPr lvl="1"/>
            <a:r>
              <a:rPr lang="en-US" sz="1600" dirty="0" smtClean="0"/>
              <a:t>Much of the discussion was on the 5GHz band studies for WRC-19, some on ITS and how to review all the UTC groups that will be involved for the different resolutions are identified. </a:t>
            </a:r>
          </a:p>
          <a:p>
            <a:endParaRPr lang="en-US" sz="2000" dirty="0" smtClean="0"/>
          </a:p>
          <a:p>
            <a:r>
              <a:rPr lang="en-US" sz="1600" dirty="0" smtClean="0"/>
              <a:t>15-15-0699-05-003d-draft-liaison-statement-to-itu-r-wp1a</a:t>
            </a:r>
          </a:p>
          <a:p>
            <a:r>
              <a:rPr lang="en-US" sz="1600" dirty="0" smtClean="0"/>
              <a:t>18-16-0008-00-000-draft-liaison-statement-to-itu-r-wp1a_SM.2352-0.docx</a:t>
            </a:r>
          </a:p>
          <a:p>
            <a:pPr lvl="1"/>
            <a:r>
              <a:rPr lang="en-GB" sz="1600" dirty="0" smtClean="0"/>
              <a:t>This is initial liaison draft for the new report ITU-R SM.2352-0</a:t>
            </a:r>
            <a:r>
              <a:rPr lang="en-US" sz="1600" dirty="0" smtClean="0"/>
              <a:t>, </a:t>
            </a:r>
            <a:r>
              <a:rPr lang="en-GB" sz="1600" dirty="0" smtClean="0"/>
              <a:t>Technology </a:t>
            </a:r>
            <a:r>
              <a:rPr lang="en-GB" sz="1600" dirty="0"/>
              <a:t>trends of active services in the band above </a:t>
            </a:r>
            <a:r>
              <a:rPr lang="en-GB" sz="1600" dirty="0" smtClean="0"/>
              <a:t>275GHz</a:t>
            </a: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0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FCC Documents Approved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18-15-0072-07-0000-response-to-fcc-15-138</a:t>
            </a:r>
            <a:r>
              <a:rPr lang="en-US" sz="2000" dirty="0"/>
              <a:t>, spectrum &gt; 24GHz</a:t>
            </a:r>
          </a:p>
          <a:p>
            <a:pPr lvl="1"/>
            <a:r>
              <a:rPr lang="en-US" sz="1800" dirty="0" smtClean="0"/>
              <a:t>Comments </a:t>
            </a:r>
            <a:r>
              <a:rPr lang="en-US" sz="1800" dirty="0"/>
              <a:t>were finalized and sent to </a:t>
            </a:r>
            <a:r>
              <a:rPr lang="en-US" sz="1800" dirty="0" smtClean="0"/>
              <a:t>the EC </a:t>
            </a:r>
            <a:r>
              <a:rPr lang="en-US" sz="1800" dirty="0"/>
              <a:t>for </a:t>
            </a:r>
            <a:r>
              <a:rPr lang="en-US" sz="1800" dirty="0" smtClean="0"/>
              <a:t>approval </a:t>
            </a:r>
            <a:r>
              <a:rPr lang="en-US" sz="1800" dirty="0"/>
              <a:t>and submission to the FCC before the NPRM deadline of Tuesday, 26 January, 2016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There have been a couple of editorial clarifications, e.g. adding to the end of the introduction on basic information about IEEE 802.15 TG 3d. </a:t>
            </a:r>
            <a:endParaRPr lang="en-US" sz="1800" dirty="0"/>
          </a:p>
          <a:p>
            <a:pPr marL="342900" lvl="1" indent="-342900">
              <a:buFontTx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4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ITU-R Documents Approved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endParaRPr lang="en-US" b="1" dirty="0"/>
          </a:p>
          <a:p>
            <a:pPr marL="342900" lvl="1" indent="-342900">
              <a:buFontTx/>
              <a:buChar char="•"/>
            </a:pPr>
            <a:r>
              <a:rPr lang="en-US" b="1" dirty="0"/>
              <a:t>No documents were approved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9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802.18 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RR-TAG adjourned in AM2 on Thursday.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next face to face meeting of the RR-TAG will be at the </a:t>
            </a:r>
            <a:r>
              <a:rPr lang="en-US" dirty="0" smtClean="0"/>
              <a:t>March 2016 IEEE 802 Plenary meeting </a:t>
            </a:r>
            <a:r>
              <a:rPr lang="en-US" dirty="0"/>
              <a:t>at </a:t>
            </a:r>
            <a:r>
              <a:rPr lang="en-US" dirty="0" smtClean="0"/>
              <a:t>the Sands </a:t>
            </a:r>
            <a:r>
              <a:rPr lang="en-US" dirty="0"/>
              <a:t>Venetian Hotel, </a:t>
            </a:r>
            <a:r>
              <a:rPr lang="en-US" dirty="0" smtClean="0"/>
              <a:t>Macau, PRC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1209</TotalTime>
  <Words>429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ＭＳ Ｐゴシック</vt:lpstr>
      <vt:lpstr>Times New Roman</vt:lpstr>
      <vt:lpstr>802-18-Submission</vt:lpstr>
      <vt:lpstr>Liaison Report from 802.18</vt:lpstr>
      <vt:lpstr>Overview</vt:lpstr>
      <vt:lpstr>Documents Reviewed/Discussed</vt:lpstr>
      <vt:lpstr>FCC Documents Approved</vt:lpstr>
      <vt:lpstr>ITU-R Documents Approved</vt:lpstr>
      <vt:lpstr>802.18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>John H Notor</dc:creator>
  <cp:keywords>January 2016</cp:keywords>
  <cp:lastModifiedBy>Holcomb, Jay</cp:lastModifiedBy>
  <cp:revision>364</cp:revision>
  <cp:lastPrinted>2012-05-17T14:33:36Z</cp:lastPrinted>
  <dcterms:created xsi:type="dcterms:W3CDTF">2012-05-17T18:49:07Z</dcterms:created>
  <dcterms:modified xsi:type="dcterms:W3CDTF">2016-01-21T19:34:16Z</dcterms:modified>
</cp:coreProperties>
</file>