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2"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710"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802.15-16-0097-000-0thz_January_2016_Closing_Plenary_Slides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January 2016</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Dallas Nov</a:t>
            </a:r>
            <a:r>
              <a:rPr lang="en-US" sz="1600" dirty="0" smtClean="0"/>
              <a:t>ember 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20 January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Dallas </a:t>
            </a:r>
            <a:r>
              <a:rPr lang="en-US" sz="1600" dirty="0" smtClean="0">
                <a:solidFill>
                  <a:schemeClr val="tx2"/>
                </a:solidFill>
              </a:rPr>
              <a:t>January 2016 </a:t>
            </a:r>
            <a:r>
              <a:rPr lang="en-US" sz="1600" dirty="0" smtClean="0"/>
              <a:t>Closing </a:t>
            </a:r>
            <a:r>
              <a:rPr lang="en-US" sz="1600" dirty="0" smtClean="0"/>
              <a:t>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a:t>
            </a:r>
            <a:r>
              <a:rPr lang="de-DE" dirty="0" err="1" smtClean="0"/>
              <a:t>January</a:t>
            </a:r>
            <a:r>
              <a:rPr lang="de-DE" dirty="0" smtClean="0"/>
              <a:t> 2016 </a:t>
            </a:r>
            <a:r>
              <a:rPr lang="de-DE" dirty="0" smtClean="0"/>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January 2016</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2 </a:t>
            </a:r>
            <a:r>
              <a:rPr lang="de-DE" sz="2000" dirty="0" err="1" smtClean="0"/>
              <a:t>joint</a:t>
            </a:r>
            <a:r>
              <a:rPr lang="de-DE" sz="2000" dirty="0" smtClean="0"/>
              <a:t> </a:t>
            </a:r>
            <a:r>
              <a:rPr lang="de-DE" sz="2000" dirty="0" err="1" smtClean="0"/>
              <a:t>meetings</a:t>
            </a:r>
            <a:r>
              <a:rPr lang="de-DE" sz="2000" dirty="0" smtClean="0"/>
              <a:t> </a:t>
            </a:r>
            <a:r>
              <a:rPr lang="de-DE" sz="2000" dirty="0" err="1" smtClean="0"/>
              <a:t>with</a:t>
            </a:r>
            <a:r>
              <a:rPr lang="de-DE" sz="2000" dirty="0" smtClean="0"/>
              <a:t> TG3d on Tue AM2 and </a:t>
            </a:r>
            <a:r>
              <a:rPr lang="de-DE" sz="2000" dirty="0" err="1" smtClean="0"/>
              <a:t>Wed</a:t>
            </a:r>
            <a:r>
              <a:rPr lang="de-DE" sz="2000" dirty="0" smtClean="0"/>
              <a:t> AM1</a:t>
            </a:r>
            <a:endParaRPr lang="de-DE" sz="2000" dirty="0" smtClean="0"/>
          </a:p>
          <a:p>
            <a:r>
              <a:rPr lang="de-DE" sz="2000" dirty="0" smtClean="0"/>
              <a:t>13</a:t>
            </a:r>
            <a:r>
              <a:rPr lang="de-DE" sz="2000" dirty="0" smtClean="0"/>
              <a:t> </a:t>
            </a:r>
            <a:r>
              <a:rPr lang="de-DE" sz="2000" dirty="0" err="1" smtClean="0"/>
              <a:t>participants</a:t>
            </a:r>
            <a:endParaRPr lang="de-DE" sz="2000" dirty="0" smtClean="0"/>
          </a:p>
          <a:p>
            <a:pPr>
              <a:buNone/>
            </a:pPr>
            <a:endParaRPr lang="de-DE" sz="2000" dirty="0" smtClean="0"/>
          </a:p>
          <a:p>
            <a:r>
              <a:rPr lang="de-DE" sz="2000" dirty="0" smtClean="0"/>
              <a:t>3 </a:t>
            </a:r>
            <a:r>
              <a:rPr lang="de-DE" sz="2000" dirty="0" err="1" smtClean="0"/>
              <a:t>contributions</a:t>
            </a:r>
            <a:r>
              <a:rPr lang="de-DE" sz="2000" dirty="0" smtClean="0"/>
              <a:t>:</a:t>
            </a:r>
            <a:endParaRPr lang="de-DE" sz="2000" dirty="0" smtClean="0">
              <a:ea typeface="Times New Roman"/>
            </a:endParaRPr>
          </a:p>
          <a:p>
            <a:pPr lvl="1"/>
            <a:r>
              <a:rPr lang="de-DE" sz="1800" dirty="0" smtClean="0">
                <a:ea typeface="Times New Roman"/>
              </a:rPr>
              <a:t>Doc. 15-16-0076: </a:t>
            </a:r>
            <a:r>
              <a:rPr lang="de-DE" sz="1800" dirty="0" err="1" smtClean="0">
                <a:ea typeface="Times New Roman"/>
              </a:rPr>
              <a:t>Results</a:t>
            </a:r>
            <a:r>
              <a:rPr lang="de-DE" sz="1800" dirty="0" smtClean="0">
                <a:ea typeface="Times New Roman"/>
              </a:rPr>
              <a:t> of WRC 2015</a:t>
            </a:r>
          </a:p>
          <a:p>
            <a:pPr lvl="1"/>
            <a:r>
              <a:rPr lang="de-DE" sz="1800" dirty="0" smtClean="0">
                <a:ea typeface="Times New Roman"/>
              </a:rPr>
              <a:t>Doc. 15-16-0034: H2020-iBROW </a:t>
            </a:r>
            <a:r>
              <a:rPr lang="de-DE" sz="1800" dirty="0" err="1" smtClean="0">
                <a:ea typeface="Times New Roman"/>
              </a:rPr>
              <a:t>project</a:t>
            </a:r>
            <a:r>
              <a:rPr lang="de-DE" sz="1800" dirty="0" smtClean="0">
                <a:ea typeface="Times New Roman"/>
              </a:rPr>
              <a:t> </a:t>
            </a:r>
            <a:r>
              <a:rPr lang="de-DE" sz="1800" dirty="0" err="1" smtClean="0">
                <a:ea typeface="Times New Roman"/>
              </a:rPr>
              <a:t>response</a:t>
            </a:r>
            <a:r>
              <a:rPr lang="de-DE" sz="1800" dirty="0" smtClean="0">
                <a:ea typeface="Times New Roman"/>
              </a:rPr>
              <a:t> </a:t>
            </a:r>
            <a:r>
              <a:rPr lang="de-DE" sz="1800" dirty="0" err="1" smtClean="0">
                <a:ea typeface="Times New Roman"/>
              </a:rPr>
              <a:t>to</a:t>
            </a:r>
            <a:r>
              <a:rPr lang="de-DE" sz="1800" dirty="0" smtClean="0">
                <a:ea typeface="Times New Roman"/>
              </a:rPr>
              <a:t> </a:t>
            </a:r>
            <a:r>
              <a:rPr lang="de-DE" sz="1800" dirty="0" err="1" smtClean="0">
                <a:ea typeface="Times New Roman"/>
              </a:rPr>
              <a:t>CfC</a:t>
            </a:r>
            <a:r>
              <a:rPr lang="de-DE" sz="1800" dirty="0" smtClean="0">
                <a:ea typeface="Times New Roman"/>
              </a:rPr>
              <a:t> </a:t>
            </a:r>
            <a:r>
              <a:rPr lang="de-DE" sz="1800" dirty="0" err="1" smtClean="0">
                <a:ea typeface="Times New Roman"/>
              </a:rPr>
              <a:t>for</a:t>
            </a:r>
            <a:r>
              <a:rPr lang="de-DE" sz="1800" dirty="0" smtClean="0">
                <a:ea typeface="Times New Roman"/>
              </a:rPr>
              <a:t> ITU- R </a:t>
            </a:r>
            <a:r>
              <a:rPr lang="de-DE" sz="1800" dirty="0" err="1" smtClean="0">
                <a:ea typeface="Times New Roman"/>
              </a:rPr>
              <a:t>liasion</a:t>
            </a:r>
            <a:endParaRPr lang="de-DE" sz="1800" dirty="0" smtClean="0">
              <a:ea typeface="Times New Roman"/>
            </a:endParaRPr>
          </a:p>
          <a:p>
            <a:pPr lvl="1"/>
            <a:r>
              <a:rPr lang="de-DE" sz="1800" dirty="0" smtClean="0">
                <a:ea typeface="Times New Roman"/>
              </a:rPr>
              <a:t>Doc. </a:t>
            </a:r>
            <a:r>
              <a:rPr lang="de-DE" sz="1800" dirty="0" smtClean="0">
                <a:ea typeface="Times New Roman"/>
              </a:rPr>
              <a:t>15-16-0082BMBF-TERAPAN </a:t>
            </a:r>
            <a:r>
              <a:rPr lang="de-DE" sz="1800" dirty="0" err="1" smtClean="0">
                <a:ea typeface="Times New Roman"/>
              </a:rPr>
              <a:t>project</a:t>
            </a:r>
            <a:r>
              <a:rPr lang="de-DE" sz="1800" dirty="0" smtClean="0">
                <a:ea typeface="Times New Roman"/>
              </a:rPr>
              <a:t> </a:t>
            </a:r>
            <a:r>
              <a:rPr lang="de-DE" sz="1800" dirty="0" err="1" smtClean="0">
                <a:ea typeface="Times New Roman"/>
              </a:rPr>
              <a:t>response</a:t>
            </a:r>
            <a:r>
              <a:rPr lang="de-DE" sz="1800" dirty="0" smtClean="0">
                <a:ea typeface="Times New Roman"/>
              </a:rPr>
              <a:t> </a:t>
            </a:r>
            <a:r>
              <a:rPr lang="de-DE" sz="1800" dirty="0" err="1" smtClean="0">
                <a:ea typeface="Times New Roman"/>
              </a:rPr>
              <a:t>to</a:t>
            </a:r>
            <a:r>
              <a:rPr lang="de-DE" sz="1800" dirty="0" smtClean="0">
                <a:ea typeface="Times New Roman"/>
              </a:rPr>
              <a:t> </a:t>
            </a:r>
            <a:r>
              <a:rPr lang="de-DE" sz="1800" dirty="0" err="1" smtClean="0">
                <a:ea typeface="Times New Roman"/>
              </a:rPr>
              <a:t>CfC</a:t>
            </a:r>
            <a:r>
              <a:rPr lang="de-DE" sz="1800" dirty="0" smtClean="0">
                <a:ea typeface="Times New Roman"/>
              </a:rPr>
              <a:t> </a:t>
            </a:r>
            <a:r>
              <a:rPr lang="de-DE" sz="1800" dirty="0" err="1" smtClean="0">
                <a:ea typeface="Times New Roman"/>
              </a:rPr>
              <a:t>for</a:t>
            </a:r>
            <a:r>
              <a:rPr lang="de-DE" sz="1800" dirty="0" smtClean="0">
                <a:ea typeface="Times New Roman"/>
              </a:rPr>
              <a:t> ITU- R </a:t>
            </a:r>
            <a:r>
              <a:rPr lang="de-DE" sz="1800" dirty="0" err="1" smtClean="0">
                <a:ea typeface="Times New Roman"/>
              </a:rPr>
              <a:t>liaison</a:t>
            </a:r>
            <a:endParaRPr lang="de-DE" sz="1800" dirty="0" smtClean="0">
              <a:ea typeface="Times New Roman"/>
            </a:endParaRPr>
          </a:p>
          <a:p>
            <a:pPr>
              <a:buNone/>
            </a:pPr>
            <a:endParaRPr lang="de-DE" sz="2000" dirty="0" smtClean="0">
              <a:ea typeface="Times New Roman"/>
            </a:endParaRPr>
          </a:p>
          <a:p>
            <a:endParaRPr lang="de-DE" sz="2000" dirty="0"/>
          </a:p>
        </p:txBody>
      </p:sp>
      <p:sp>
        <p:nvSpPr>
          <p:cNvPr id="2" name="Datumsplatzhalter 1"/>
          <p:cNvSpPr>
            <a:spLocks noGrp="1"/>
          </p:cNvSpPr>
          <p:nvPr>
            <p:ph type="dt" sz="half" idx="10"/>
          </p:nvPr>
        </p:nvSpPr>
        <p:spPr/>
        <p:txBody>
          <a:bodyPr/>
          <a:lstStyle/>
          <a:p>
            <a:r>
              <a:rPr lang="en-US" dirty="0" smtClean="0"/>
              <a:t>January 2016</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Achievements</a:t>
            </a:r>
            <a:endParaRPr lang="de-DE" dirty="0"/>
          </a:p>
        </p:txBody>
      </p:sp>
      <p:sp>
        <p:nvSpPr>
          <p:cNvPr id="3" name="Inhaltsplatzhalter 2"/>
          <p:cNvSpPr>
            <a:spLocks noGrp="1"/>
          </p:cNvSpPr>
          <p:nvPr>
            <p:ph idx="1"/>
          </p:nvPr>
        </p:nvSpPr>
        <p:spPr/>
        <p:txBody>
          <a:bodyPr/>
          <a:lstStyle/>
          <a:p>
            <a:r>
              <a:rPr lang="de-DE" sz="2400" dirty="0" smtClean="0"/>
              <a:t>Text </a:t>
            </a:r>
            <a:r>
              <a:rPr lang="de-DE" sz="2400" dirty="0" err="1" smtClean="0"/>
              <a:t>for</a:t>
            </a:r>
            <a:r>
              <a:rPr lang="de-DE" sz="2400" dirty="0" smtClean="0"/>
              <a:t> a </a:t>
            </a:r>
            <a:r>
              <a:rPr lang="de-DE" sz="2400" dirty="0" err="1" smtClean="0"/>
              <a:t>response</a:t>
            </a:r>
            <a:r>
              <a:rPr lang="de-DE" sz="2400" dirty="0" smtClean="0"/>
              <a:t> </a:t>
            </a:r>
            <a:r>
              <a:rPr lang="de-DE" sz="2400" dirty="0" err="1" smtClean="0"/>
              <a:t>to</a:t>
            </a:r>
            <a:r>
              <a:rPr lang="de-DE" sz="2400" dirty="0" smtClean="0"/>
              <a:t> ITU-R </a:t>
            </a:r>
            <a:r>
              <a:rPr lang="de-DE" sz="2400" dirty="0" err="1" smtClean="0"/>
              <a:t>liaison</a:t>
            </a:r>
            <a:r>
              <a:rPr lang="de-DE" sz="2400" dirty="0" smtClean="0"/>
              <a:t> </a:t>
            </a:r>
            <a:r>
              <a:rPr lang="de-DE" sz="2400" dirty="0" err="1" smtClean="0"/>
              <a:t>created</a:t>
            </a:r>
            <a:endParaRPr lang="de-DE" sz="2400" dirty="0" smtClean="0"/>
          </a:p>
          <a:p>
            <a:pPr>
              <a:buNone/>
            </a:pPr>
            <a:endParaRPr lang="de-DE" sz="2400" dirty="0" smtClean="0"/>
          </a:p>
          <a:p>
            <a:pPr lvl="1"/>
            <a:r>
              <a:rPr lang="en-US" sz="2400" dirty="0" smtClean="0"/>
              <a:t>Motion:</a:t>
            </a:r>
            <a:r>
              <a:rPr lang="en-US" sz="2400" i="1" dirty="0" smtClean="0"/>
              <a:t> request </a:t>
            </a:r>
            <a:r>
              <a:rPr lang="en-US" sz="2400" i="1" dirty="0" smtClean="0"/>
              <a:t>that the text proposal contained in 15-15-0699-05-003d-draft-liaison-statement-to-itu-r-wp1a  be approved for submission to the WG for its approval and further submission to 802.18.</a:t>
            </a:r>
            <a:endParaRPr lang="de-DE" sz="2400" dirty="0" smtClean="0"/>
          </a:p>
          <a:p>
            <a:endParaRPr lang="de-DE" dirty="0" smtClean="0"/>
          </a:p>
          <a:p>
            <a:pPr lvl="2"/>
            <a:r>
              <a:rPr lang="de-DE" sz="1800" dirty="0" err="1" smtClean="0"/>
              <a:t>Moved</a:t>
            </a:r>
            <a:r>
              <a:rPr lang="de-DE" sz="1800" dirty="0" smtClean="0"/>
              <a:t> </a:t>
            </a:r>
            <a:r>
              <a:rPr lang="de-DE" sz="1800" dirty="0" err="1" smtClean="0"/>
              <a:t>by</a:t>
            </a:r>
            <a:r>
              <a:rPr lang="de-DE" sz="1800" dirty="0" smtClean="0"/>
              <a:t>: Thomas Kürner</a:t>
            </a:r>
          </a:p>
          <a:p>
            <a:pPr lvl="2"/>
            <a:r>
              <a:rPr lang="de-DE" sz="1800" dirty="0" err="1" smtClean="0"/>
              <a:t>Seconded</a:t>
            </a:r>
            <a:r>
              <a:rPr lang="de-DE" sz="1800" dirty="0" smtClean="0"/>
              <a:t> </a:t>
            </a:r>
            <a:r>
              <a:rPr lang="de-DE" sz="1800" dirty="0" err="1" smtClean="0"/>
              <a:t>by</a:t>
            </a:r>
            <a:r>
              <a:rPr lang="de-DE" sz="1800" dirty="0" smtClean="0"/>
              <a:t>: Iwao Hosako</a:t>
            </a:r>
          </a:p>
          <a:p>
            <a:pPr lvl="2"/>
            <a:r>
              <a:rPr lang="de-DE" sz="1800" dirty="0" smtClean="0"/>
              <a:t>7 </a:t>
            </a:r>
            <a:r>
              <a:rPr lang="de-DE" sz="1800" dirty="0" err="1" smtClean="0"/>
              <a:t>yes</a:t>
            </a:r>
            <a:r>
              <a:rPr lang="de-DE" sz="1800" dirty="0" smtClean="0"/>
              <a:t>   / 0 </a:t>
            </a:r>
            <a:r>
              <a:rPr lang="de-DE" sz="1800" dirty="0" err="1" smtClean="0"/>
              <a:t>abstain</a:t>
            </a:r>
            <a:r>
              <a:rPr lang="de-DE" sz="1800" dirty="0" smtClean="0"/>
              <a:t> / 0 </a:t>
            </a:r>
            <a:r>
              <a:rPr lang="de-DE" sz="1800" dirty="0" err="1" smtClean="0"/>
              <a:t>No</a:t>
            </a:r>
            <a:endParaRPr lang="de-DE" sz="1800" dirty="0" smtClean="0"/>
          </a:p>
          <a:p>
            <a:endParaRPr lang="de-DE" sz="2400" dirty="0"/>
          </a:p>
        </p:txBody>
      </p:sp>
      <p:sp>
        <p:nvSpPr>
          <p:cNvPr id="4" name="Datumsplatzhalter 3"/>
          <p:cNvSpPr>
            <a:spLocks noGrp="1"/>
          </p:cNvSpPr>
          <p:nvPr>
            <p:ph type="dt" sz="half" idx="10"/>
          </p:nvPr>
        </p:nvSpPr>
        <p:spPr/>
        <p:txBody>
          <a:bodyPr/>
          <a:lstStyle/>
          <a:p>
            <a:r>
              <a:rPr lang="en-US" dirty="0" smtClean="0"/>
              <a:t>January 2016</a:t>
            </a:r>
            <a:endParaRPr lang="en-US" dirty="0" smtClean="0"/>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154</Words>
  <Application>Microsoft Office PowerPoint</Application>
  <PresentationFormat>Bildschirmpräsentation (4:3)</PresentationFormat>
  <Paragraphs>42</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IG THz January 2016  Closing Report</vt:lpstr>
      <vt:lpstr>Meetings/Contributions</vt:lpstr>
      <vt:lpstr>Achievements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102</cp:revision>
  <cp:lastPrinted>1998-02-10T13:28:06Z</cp:lastPrinted>
  <dcterms:created xsi:type="dcterms:W3CDTF">2012-11-14T22:04:21Z</dcterms:created>
  <dcterms:modified xsi:type="dcterms:W3CDTF">2016-01-20T15:16:06Z</dcterms:modified>
</cp:coreProperties>
</file>