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p:scale>
          <a:sx n="66" d="100"/>
          <a:sy n="66" d="100"/>
        </p:scale>
        <p:origin x="-1192" y="-2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8B1BE53-0473-474E-A0A8-8E2CBAF09E75}" type="slidenum">
              <a:rPr lang="en-US" altLang="ja-JP" sz="2400" smtClean="0"/>
              <a:pPr eaLnBrk="1" hangingPunct="1">
                <a:spcBef>
                  <a:spcPct val="0"/>
                </a:spcBef>
              </a:pPr>
              <a:t>6</a:t>
            </a:fld>
            <a:endParaRPr lang="en-US" altLang="ja-JP" sz="2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802.15-16-0095-03-0dep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January Closing Report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+81 (0)45-339-4115 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January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GA,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20</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8800"/>
            <a:ext cx="8676456" cy="4680520"/>
          </a:xfrm>
        </p:spPr>
        <p:txBody>
          <a:bodyPr/>
          <a:lstStyle/>
          <a:p>
            <a:r>
              <a:rPr lang="en-US" altLang="ja-JP" sz="2800" dirty="0"/>
              <a:t>Presentation of Updated Reports </a:t>
            </a:r>
            <a:r>
              <a:rPr lang="en-US" altLang="ja-JP" sz="2800" dirty="0" smtClean="0"/>
              <a:t>for </a:t>
            </a:r>
            <a:r>
              <a:rPr lang="en-US" altLang="ja-JP" sz="2800" dirty="0"/>
              <a:t>Call for Interest(CFI</a:t>
            </a:r>
            <a:r>
              <a:rPr lang="en-US" altLang="ja-JP" sz="2800" dirty="0" smtClean="0"/>
              <a:t>) as for Application to FA by Hiroshi Kobayashi(Nissan Automotive)</a:t>
            </a:r>
          </a:p>
          <a:p>
            <a:r>
              <a:rPr lang="en-US" altLang="ja-JP" sz="2800" dirty="0"/>
              <a:t> Presentation of Updated Reports of Interview for </a:t>
            </a:r>
            <a:r>
              <a:rPr lang="en-US" altLang="ja-JP" sz="2800" dirty="0" smtClean="0"/>
              <a:t>CFI as for </a:t>
            </a:r>
            <a:r>
              <a:rPr lang="en-US" altLang="ja-JP" sz="2800" dirty="0"/>
              <a:t>Application to </a:t>
            </a:r>
            <a:r>
              <a:rPr lang="en-US" altLang="ja-JP" sz="2800" dirty="0" smtClean="0"/>
              <a:t>Social Public Services(Water/GAS/Electricity, Disaster </a:t>
            </a:r>
            <a:r>
              <a:rPr lang="en-US" altLang="ja-JP" sz="2800" dirty="0" err="1" smtClean="0"/>
              <a:t>etc</a:t>
            </a:r>
            <a:r>
              <a:rPr lang="en-US" altLang="ja-JP" sz="2800" dirty="0" smtClean="0"/>
              <a:t>) </a:t>
            </a:r>
            <a:r>
              <a:rPr lang="en-US" altLang="ja-JP" sz="2800" dirty="0"/>
              <a:t>by </a:t>
            </a:r>
            <a:r>
              <a:rPr lang="en-US" altLang="ja-JP" sz="2800" dirty="0" smtClean="0"/>
              <a:t>NEC</a:t>
            </a:r>
            <a:endParaRPr lang="en-US" altLang="ja-JP" sz="2800" dirty="0"/>
          </a:p>
          <a:p>
            <a:r>
              <a:rPr lang="en-US" altLang="ja-JP" sz="2800" dirty="0" smtClean="0"/>
              <a:t>Updating </a:t>
            </a:r>
            <a:r>
              <a:rPr lang="en-US" altLang="ja-JP" sz="2800" dirty="0"/>
              <a:t>Summary of </a:t>
            </a:r>
            <a:r>
              <a:rPr lang="en-US" altLang="ja-JP" sz="2800" dirty="0" smtClean="0"/>
              <a:t>Technical Requirement  </a:t>
            </a:r>
            <a:r>
              <a:rPr lang="en-US" altLang="ja-JP" sz="2800" dirty="0"/>
              <a:t>to Major </a:t>
            </a:r>
            <a:r>
              <a:rPr lang="en-US" altLang="ja-JP" sz="2800" dirty="0" smtClean="0"/>
              <a:t>Applications to figure up our scope</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2016</a:t>
            </a:r>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06760"/>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251520" y="1414587"/>
            <a:ext cx="8784976" cy="5038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by Ryuji Kohno (YNU/CWC-Nippon)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Reporting Interviews for CFI  by Ryuji Kohno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Reviewing Responses to CFI as for Application to FA by Hiroshi Kobayashi(Nissan Automotive)    doc. #15-16-0077-00</a:t>
            </a:r>
          </a:p>
          <a:p>
            <a:pPr marL="800100" lvl="1" indent="-342900" eaLnBrk="1" hangingPunct="1">
              <a:lnSpc>
                <a:spcPts val="15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Updated Reports of Interview for CFI as for Application to Social Public Services(Water/GAS/Electricity, Disaster </a:t>
            </a:r>
            <a:r>
              <a:rPr lang="en-US" altLang="ja-JP" sz="1800" dirty="0" err="1">
                <a:solidFill>
                  <a:schemeClr val="tx1"/>
                </a:solidFill>
                <a:latin typeface="Times New Roman" pitchFamily="18" charset="0"/>
                <a:cs typeface="Times New Roman" pitchFamily="18" charset="0"/>
              </a:rPr>
              <a:t>etc</a:t>
            </a:r>
            <a:r>
              <a:rPr lang="en-US" altLang="ja-JP" sz="1800" dirty="0">
                <a:solidFill>
                  <a:schemeClr val="tx1"/>
                </a:solidFill>
                <a:latin typeface="Times New Roman" pitchFamily="18" charset="0"/>
                <a:cs typeface="Times New Roman" pitchFamily="18" charset="0"/>
              </a:rPr>
              <a:t>) by NEC  )    </a:t>
            </a:r>
            <a:r>
              <a:rPr lang="en-US" altLang="ja-JP" sz="1800" dirty="0" smtClean="0">
                <a:solidFill>
                  <a:schemeClr val="tx1"/>
                </a:solidFill>
                <a:latin typeface="Times New Roman" pitchFamily="18" charset="0"/>
                <a:cs typeface="Times New Roman" pitchFamily="18" charset="0"/>
              </a:rPr>
              <a:t> doc</a:t>
            </a: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15-16-0078-00</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Summary of Requirements  by Ryuji Kohno        </a:t>
            </a:r>
            <a:r>
              <a:rPr lang="en-US" altLang="ja-JP" sz="1800" dirty="0">
                <a:solidFill>
                  <a:schemeClr val="tx1"/>
                </a:solidFill>
                <a:latin typeface="Times New Roman" pitchFamily="18" charset="0"/>
                <a:cs typeface="Times New Roman" pitchFamily="18" charset="0"/>
              </a:rPr>
              <a:t>doc. </a:t>
            </a:r>
            <a:r>
              <a:rPr lang="en-US" altLang="ja-JP" sz="1800" dirty="0" smtClean="0">
                <a:solidFill>
                  <a:schemeClr val="tx1"/>
                </a:solidFill>
                <a:latin typeface="Times New Roman" pitchFamily="18" charset="0"/>
                <a:cs typeface="Times New Roman" pitchFamily="18" charset="0"/>
              </a:rPr>
              <a:t>#15-15-0217-06</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Request to attend to  IG-DEP more from clients  such as car, building, and infrastructure manufactures as well as developers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clear scope for focused applications by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for required </a:t>
            </a:r>
            <a:r>
              <a:rPr lang="en-US" altLang="ja-JP" sz="1800" dirty="0">
                <a:solidFill>
                  <a:schemeClr val="tx1"/>
                </a:solidFill>
                <a:latin typeface="Times New Roman" pitchFamily="18" charset="0"/>
                <a:cs typeface="Times New Roman" pitchFamily="18" charset="0"/>
              </a:rPr>
              <a:t>dependability                                                                         doc.#</a:t>
            </a:r>
            <a:r>
              <a:rPr lang="en-US" altLang="ja-JP" sz="1800" dirty="0" smtClean="0">
                <a:solidFill>
                  <a:schemeClr val="tx1"/>
                </a:solidFill>
                <a:latin typeface="Times New Roman" pitchFamily="18" charset="0"/>
                <a:cs typeface="Times New Roman" pitchFamily="18" charset="0"/>
              </a:rPr>
              <a:t>15-16-0111-00</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Finalize </a:t>
            </a:r>
            <a:r>
              <a:rPr lang="en-US" altLang="ja-JP" sz="1800" dirty="0" smtClean="0">
                <a:solidFill>
                  <a:schemeClr val="tx1"/>
                </a:solidFill>
                <a:latin typeface="Times New Roman" pitchFamily="18" charset="0"/>
                <a:cs typeface="Times New Roman" pitchFamily="18" charset="0"/>
              </a:rPr>
              <a:t>technical requirement for the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a:t>
            </a:r>
            <a:r>
              <a:rPr lang="en-US" altLang="ja-JP" sz="1800" dirty="0">
                <a:solidFill>
                  <a:schemeClr val="tx1"/>
                </a:solidFill>
                <a:latin typeface="Times New Roman" pitchFamily="18" charset="0"/>
                <a:cs typeface="Times New Roman" pitchFamily="18" charset="0"/>
              </a:rPr>
              <a:t> </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a:t>
            </a:r>
            <a:r>
              <a:rPr lang="en-US" altLang="ja-JP" sz="1800" dirty="0" smtClean="0">
                <a:solidFill>
                  <a:schemeClr val="tx1"/>
                </a:solidFill>
                <a:latin typeface="Times New Roman" pitchFamily="18" charset="0"/>
                <a:cs typeface="Times New Roman" pitchFamily="18" charset="0"/>
              </a:rPr>
              <a:t>a draft of </a:t>
            </a:r>
            <a:r>
              <a:rPr lang="en-US" altLang="ja-JP" sz="1800" dirty="0" smtClean="0">
                <a:solidFill>
                  <a:schemeClr val="tx1"/>
                </a:solidFill>
                <a:latin typeface="Times New Roman" pitchFamily="18" charset="0"/>
                <a:cs typeface="Times New Roman" pitchFamily="18" charset="0"/>
              </a:rPr>
              <a:t>necessary documents </a:t>
            </a:r>
            <a:r>
              <a:rPr lang="en-US" altLang="ja-JP" sz="1800" dirty="0" smtClean="0">
                <a:solidFill>
                  <a:schemeClr val="tx1"/>
                </a:solidFill>
                <a:latin typeface="Times New Roman" pitchFamily="18" charset="0"/>
                <a:cs typeface="Times New Roman" pitchFamily="18" charset="0"/>
              </a:rPr>
              <a:t>for SG in March 2016</a:t>
            </a: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24744"/>
            <a:ext cx="8820472" cy="4176464"/>
          </a:xfrm>
        </p:spPr>
        <p:txBody>
          <a:bodyPr/>
          <a:lstStyle/>
          <a:p>
            <a:pPr marL="0" indent="0">
              <a:buNone/>
            </a:pPr>
            <a:r>
              <a:rPr lang="is-IS" altLang="ja-JP" sz="2200" dirty="0" smtClean="0"/>
              <a:t>15-16-0080-01-0dep-ig-dependability-january-2016-meeting-agenda</a:t>
            </a:r>
          </a:p>
          <a:p>
            <a:pPr marL="0" indent="0">
              <a:buNone/>
            </a:pPr>
            <a:r>
              <a:rPr lang="is-IS" altLang="ja-JP" sz="2200" dirty="0" smtClean="0"/>
              <a:t>15-16-0058-01-0dep-ig-dep-opening-information-for-January-2016</a:t>
            </a:r>
          </a:p>
          <a:p>
            <a:pPr marL="0" indent="0">
              <a:buNone/>
            </a:pPr>
            <a:r>
              <a:rPr lang="en-US" altLang="ja-JP" sz="2200" dirty="0"/>
              <a:t>15-16-0077-00-IG-DEP-Updated-Development-of- </a:t>
            </a:r>
            <a:r>
              <a:rPr lang="en-US" altLang="ja-JP" sz="2200" dirty="0" smtClean="0"/>
              <a:t>Wireless-Sensing-System-for-Factory</a:t>
            </a:r>
          </a:p>
          <a:p>
            <a:pPr marL="0" indent="0">
              <a:buNone/>
            </a:pPr>
            <a:r>
              <a:rPr lang="en-US" altLang="ja-JP" sz="2200" dirty="0"/>
              <a:t>15-16-0078-00-IG-DEP-Development-of- </a:t>
            </a:r>
            <a:r>
              <a:rPr lang="en-US" altLang="ja-JP" sz="2200" dirty="0" smtClean="0"/>
              <a:t>Wireless-System-for-Social-Public-Services</a:t>
            </a:r>
          </a:p>
          <a:p>
            <a:pPr marL="0" indent="0">
              <a:buNone/>
            </a:pPr>
            <a:r>
              <a:rPr lang="en-US" altLang="ja-JP" sz="2200" dirty="0" smtClean="0"/>
              <a:t>15-15-0217-06-0dep-ig-dep-review-of-responses-to-call-for-interest-cfi</a:t>
            </a:r>
          </a:p>
          <a:p>
            <a:pPr marL="0" indent="0">
              <a:buNone/>
            </a:pPr>
            <a:r>
              <a:rPr lang="en-US" altLang="ja-JP" sz="2200" dirty="0" smtClean="0"/>
              <a:t>15-16-0111-00-0dep-ig-dep-scope-and-focused-applications-with- different-</a:t>
            </a:r>
            <a:r>
              <a:rPr lang="en-US" altLang="ja-JP" sz="2200" dirty="0" err="1" smtClean="0"/>
              <a:t>qos</a:t>
            </a:r>
            <a:r>
              <a:rPr lang="en-US" altLang="ja-JP" sz="2200" dirty="0" smtClean="0"/>
              <a:t>-levels</a:t>
            </a:r>
            <a:endParaRPr lang="en-US" altLang="ja-JP" sz="2200" dirty="0"/>
          </a:p>
          <a:p>
            <a:pPr marL="0" indent="0">
              <a:buNone/>
            </a:pPr>
            <a:r>
              <a:rPr lang="fi-FI" altLang="ja-JP" sz="2200" dirty="0" smtClean="0"/>
              <a:t>15-16-0096-00-0dep-January-2016-meeting-minutes</a:t>
            </a:r>
            <a:endParaRPr lang="fi-FI" altLang="ja-JP" sz="2200" dirty="0" smtClean="0"/>
          </a:p>
          <a:p>
            <a:pPr marL="0" indent="0">
              <a:buNone/>
            </a:pPr>
            <a:r>
              <a:rPr lang="fi-FI" altLang="ja-JP" sz="2200" dirty="0" smtClean="0"/>
              <a:t>15-16-0095-00-0dep-ig-dep-January-2016-closing-report</a:t>
            </a:r>
          </a:p>
          <a:p>
            <a:pPr marL="0" indent="0">
              <a:buNone/>
            </a:pPr>
            <a:endParaRPr lang="fi-FI" altLang="ja-JP" sz="2000" dirty="0" smtClean="0"/>
          </a:p>
          <a:p>
            <a:pPr marL="0" indent="0">
              <a:buNone/>
            </a:pPr>
            <a:r>
              <a:rPr lang="fi-FI" altLang="ja-JP" sz="2000" dirty="0" smtClean="0"/>
              <a:t>			           Attendees </a:t>
            </a:r>
            <a:r>
              <a:rPr lang="fi-FI" altLang="ja-JP" sz="2000" dirty="0"/>
              <a:t>9</a:t>
            </a:r>
            <a:endParaRPr kumimoji="1" lang="ja-JP" altLang="en-US" sz="2000" dirty="0"/>
          </a:p>
        </p:txBody>
      </p:sp>
      <p:sp>
        <p:nvSpPr>
          <p:cNvPr id="3" name="タイトル 2"/>
          <p:cNvSpPr>
            <a:spLocks noGrp="1"/>
          </p:cNvSpPr>
          <p:nvPr>
            <p:ph type="title"/>
          </p:nvPr>
        </p:nvSpPr>
        <p:spPr>
          <a:xfrm>
            <a:off x="685800" y="476672"/>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a:t>January 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charset="-128"/>
              </a:rPr>
              <a:t>Thank You !</a:t>
            </a:r>
          </a:p>
          <a:p>
            <a:pPr algn="ctr"/>
            <a:endParaRPr lang="en-US" altLang="ja-JP" b="1" smtClean="0">
              <a:solidFill>
                <a:schemeClr val="tx2"/>
              </a:solidFill>
              <a:latin typeface="Times New Roman" pitchFamily="18" charset="0"/>
              <a:ea typeface="ＭＳ Ｐゴシック" charset="-128"/>
            </a:endParaRPr>
          </a:p>
          <a:p>
            <a:pPr algn="ctr"/>
            <a:r>
              <a:rPr lang="en-US" altLang="ja-JP" b="1" smtClean="0">
                <a:solidFill>
                  <a:schemeClr val="tx2"/>
                </a:solidFill>
                <a:latin typeface="Times New Roman" pitchFamily="18" charset="0"/>
                <a:ea typeface="ＭＳ Ｐゴシック" charset="-128"/>
              </a:rPr>
              <a:t>Any Questions ?</a:t>
            </a:r>
          </a:p>
          <a:p>
            <a:endParaRPr lang="en-US" altLang="ja-JP" smtClean="0">
              <a:ea typeface="ＭＳ Ｐゴシック" charset="-128"/>
            </a:endParaRPr>
          </a:p>
        </p:txBody>
      </p:sp>
      <p:sp>
        <p:nvSpPr>
          <p:cNvPr id="11267" name="Slide Number Placeholder 5"/>
          <p:cNvSpPr>
            <a:spLocks noGrp="1"/>
          </p:cNvSpPr>
          <p:nvPr>
            <p:ph type="sldNum" sz="quarter" idx="10"/>
          </p:nvPr>
        </p:nvSpPr>
        <p:spPr>
          <a:xfrm>
            <a:off x="4267944"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smtClean="0">
              <a:latin typeface="Times New Roman" pitchFamily="18" charset="0"/>
            </a:endParaRPr>
          </a:p>
        </p:txBody>
      </p:sp>
      <p:sp>
        <p:nvSpPr>
          <p:cNvPr id="4" name="正方形/長方形 3"/>
          <p:cNvSpPr/>
          <p:nvPr/>
        </p:nvSpPr>
        <p:spPr>
          <a:xfrm>
            <a:off x="971600" y="260648"/>
            <a:ext cx="1226618" cy="307777"/>
          </a:xfrm>
          <a:prstGeom prst="rect">
            <a:avLst/>
          </a:prstGeom>
        </p:spPr>
        <p:txBody>
          <a:bodyPr wrap="none">
            <a:spAutoFit/>
          </a:bodyPr>
          <a:lstStyle/>
          <a:p>
            <a:pPr lvl="0"/>
            <a:r>
              <a:rPr lang="en-US" altLang="ja-JP" sz="1400" b="1" dirty="0">
                <a:solidFill>
                  <a:srgbClr val="000000"/>
                </a:solidFill>
                <a:ea typeface="ＭＳ Ｐゴシック" charset="-128"/>
              </a:rPr>
              <a:t>January 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2427862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3685</TotalTime>
  <Words>364</Words>
  <Application>Microsoft Office PowerPoint</Application>
  <PresentationFormat>画面に合わせる (4:3)</PresentationFormat>
  <Paragraphs>80</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IEEE 802.15 IG DEP   Closing Report  Atlanta, GA, USA January 20th, 2016</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63</cp:revision>
  <cp:lastPrinted>2013-04-17T07:57:49Z</cp:lastPrinted>
  <dcterms:created xsi:type="dcterms:W3CDTF">2013-04-16T01:38:08Z</dcterms:created>
  <dcterms:modified xsi:type="dcterms:W3CDTF">2016-01-21T03:11:42Z</dcterms:modified>
</cp:coreProperties>
</file>