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1" r:id="rId4"/>
    <p:sldId id="286" r:id="rId5"/>
    <p:sldId id="285" r:id="rId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62" d="100"/>
          <a:sy n="62" d="100"/>
        </p:scale>
        <p:origin x="-1020"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802.15-16-0095-00-0dep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January </a:t>
            </a:r>
            <a:r>
              <a:rPr lang="en-US" altLang="ja-JP" sz="1600" dirty="0" smtClean="0">
                <a:ea typeface="ＭＳ Ｐゴシック" charset="-128"/>
              </a:rPr>
              <a:t>Closing Report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smtClean="0">
                <a:ea typeface="ＭＳ Ｐゴシック" charset="-128"/>
              </a:rPr>
              <a:t>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smtClean="0">
                <a:ea typeface="ＭＳ Ｐゴシック" charset="-128"/>
              </a:rPr>
              <a:t>+81 (0)45-339-4115 </a:t>
            </a:r>
            <a:r>
              <a:rPr lang="en-US" altLang="ja-JP" sz="1600" dirty="0" smtClean="0">
                <a:ea typeface="ＭＳ Ｐゴシック" charset="-128"/>
              </a:rPr>
              <a:t>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a:t>
            </a:r>
            <a:r>
              <a:rPr lang="en-US" altLang="ja-JP" sz="1600" dirty="0" smtClean="0">
                <a:solidFill>
                  <a:schemeClr val="tx2"/>
                </a:solidFill>
                <a:ea typeface="ＭＳ Ｐゴシック" charset="-128"/>
              </a:rPr>
              <a:t>January </a:t>
            </a:r>
            <a:r>
              <a:rPr lang="en-US" altLang="ja-JP" sz="1600" dirty="0" smtClean="0">
                <a:solidFill>
                  <a:schemeClr val="tx2"/>
                </a:solidFill>
                <a:ea typeface="ＭＳ Ｐゴシック" charset="-128"/>
              </a:rPr>
              <a:t>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676456" cy="4680520"/>
          </a:xfrm>
        </p:spPr>
        <p:txBody>
          <a:bodyPr/>
          <a:lstStyle/>
          <a:p>
            <a:r>
              <a:rPr lang="en-US" altLang="ja-JP" sz="2800" dirty="0"/>
              <a:t>Presentation of Updated Reports </a:t>
            </a:r>
            <a:r>
              <a:rPr lang="en-US" altLang="ja-JP" sz="2800" dirty="0" smtClean="0"/>
              <a:t>for </a:t>
            </a:r>
            <a:r>
              <a:rPr lang="en-US" altLang="ja-JP" sz="2800" dirty="0"/>
              <a:t>Call for Interest(CFI</a:t>
            </a:r>
            <a:r>
              <a:rPr lang="en-US" altLang="ja-JP" sz="2800" dirty="0" smtClean="0"/>
              <a:t>) as for Application to FA by Hiroshi Kobayashi(Nissan Automotive)</a:t>
            </a:r>
          </a:p>
          <a:p>
            <a:r>
              <a:rPr lang="en-US" altLang="ja-JP" sz="2800" dirty="0"/>
              <a:t> Presentation of Updated Reports of Interview for </a:t>
            </a:r>
            <a:r>
              <a:rPr lang="en-US" altLang="ja-JP" sz="2800" dirty="0" smtClean="0"/>
              <a:t>CFI as for </a:t>
            </a:r>
            <a:r>
              <a:rPr lang="en-US" altLang="ja-JP" sz="2800" dirty="0"/>
              <a:t>Application to </a:t>
            </a:r>
            <a:r>
              <a:rPr lang="en-US" altLang="ja-JP" sz="2800" dirty="0" smtClean="0"/>
              <a:t>Social Public Services(Water/GAS/Electricity, Disaster </a:t>
            </a:r>
            <a:r>
              <a:rPr lang="en-US" altLang="ja-JP" sz="2800" dirty="0" err="1" smtClean="0"/>
              <a:t>etc</a:t>
            </a:r>
            <a:r>
              <a:rPr lang="en-US" altLang="ja-JP" sz="2800" dirty="0" smtClean="0"/>
              <a:t>) </a:t>
            </a:r>
            <a:r>
              <a:rPr lang="en-US" altLang="ja-JP" sz="2800" dirty="0"/>
              <a:t>by </a:t>
            </a:r>
            <a:r>
              <a:rPr lang="en-US" altLang="ja-JP" sz="2800" dirty="0" smtClean="0"/>
              <a:t>NEC</a:t>
            </a:r>
            <a:endParaRPr lang="en-US" altLang="ja-JP" sz="2800" dirty="0"/>
          </a:p>
          <a:p>
            <a:r>
              <a:rPr lang="en-US" altLang="ja-JP" sz="2800" dirty="0" smtClean="0"/>
              <a:t>Updating </a:t>
            </a:r>
            <a:r>
              <a:rPr lang="en-US" altLang="ja-JP" sz="2800" dirty="0"/>
              <a:t>Summary of </a:t>
            </a:r>
            <a:r>
              <a:rPr lang="en-US" altLang="ja-JP" sz="2800" dirty="0" smtClean="0"/>
              <a:t>Technical Requirement  </a:t>
            </a:r>
            <a:r>
              <a:rPr lang="en-US" altLang="ja-JP" sz="2800" dirty="0"/>
              <a:t>to Major </a:t>
            </a:r>
            <a:r>
              <a:rPr lang="en-US" altLang="ja-JP" sz="2800" dirty="0" smtClean="0"/>
              <a:t>Applications to figure up our scope</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975"/>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73025" y="1198563"/>
            <a:ext cx="9036050" cy="539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Reporting Interviews for CFI  by Ryuji Kohno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Reviewing Responses to CFI </a:t>
            </a:r>
            <a:r>
              <a:rPr lang="en-US" altLang="ja-JP" sz="1800" dirty="0" smtClean="0">
                <a:solidFill>
                  <a:schemeClr val="tx1"/>
                </a:solidFill>
                <a:latin typeface="Times New Roman" pitchFamily="18" charset="0"/>
                <a:cs typeface="Times New Roman" pitchFamily="18" charset="0"/>
              </a:rPr>
              <a:t>as for Application to FA by Hiroshi Kobayashi(Nissan Automotive)    </a:t>
            </a:r>
            <a:r>
              <a:rPr lang="en-US" altLang="ja-JP" sz="1800" dirty="0" smtClean="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#15-16-0077-00</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Updated Reports of Interview for CFI as for Application to Social Public Services(Water/GAS/Electricity, Disaster </a:t>
            </a:r>
            <a:r>
              <a:rPr lang="en-US" altLang="ja-JP" sz="1800" dirty="0" err="1">
                <a:solidFill>
                  <a:schemeClr val="tx1"/>
                </a:solidFill>
                <a:latin typeface="Times New Roman" pitchFamily="18" charset="0"/>
                <a:cs typeface="Times New Roman" pitchFamily="18" charset="0"/>
              </a:rPr>
              <a:t>etc</a:t>
            </a:r>
            <a:r>
              <a:rPr lang="en-US" altLang="ja-JP" sz="1800" dirty="0">
                <a:solidFill>
                  <a:schemeClr val="tx1"/>
                </a:solidFill>
                <a:latin typeface="Times New Roman" pitchFamily="18" charset="0"/>
                <a:cs typeface="Times New Roman" pitchFamily="18" charset="0"/>
              </a:rPr>
              <a:t>) by NEC  )    doc. #</a:t>
            </a:r>
            <a:r>
              <a:rPr lang="en-US" altLang="ja-JP" sz="1800" dirty="0" smtClean="0">
                <a:solidFill>
                  <a:schemeClr val="tx1"/>
                </a:solidFill>
                <a:latin typeface="Times New Roman" pitchFamily="18" charset="0"/>
                <a:cs typeface="Times New Roman" pitchFamily="18" charset="0"/>
              </a:rPr>
              <a:t>15-16-0078-00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a:t>
            </a:r>
            <a:r>
              <a:rPr lang="en-US" altLang="ja-JP" sz="1800" dirty="0" smtClean="0">
                <a:solidFill>
                  <a:schemeClr val="tx1"/>
                </a:solidFill>
                <a:latin typeface="Times New Roman" pitchFamily="18" charset="0"/>
                <a:cs typeface="Times New Roman" pitchFamily="18" charset="0"/>
              </a:rPr>
              <a:t>of Summary of Requirements  by Ryuji Kohno        </a:t>
            </a:r>
            <a:r>
              <a:rPr lang="en-US" altLang="ja-JP" sz="1800" dirty="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15-15-0217-06</a:t>
            </a:r>
            <a:endParaRPr lang="en-US" altLang="ja-JP" sz="18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Request to attend to  IG-DEP more from </a:t>
            </a:r>
            <a:r>
              <a:rPr lang="en-US" altLang="ja-JP" sz="1800" dirty="0" smtClean="0">
                <a:solidFill>
                  <a:schemeClr val="tx1"/>
                </a:solidFill>
                <a:latin typeface="Times New Roman" pitchFamily="18" charset="0"/>
                <a:cs typeface="Times New Roman" pitchFamily="18" charset="0"/>
              </a:rPr>
              <a:t>clients  such as car, building, and infrastructure manufactures as well as developers</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clear scope for focused applications by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for required dependability</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Finalize technical requirement for the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a draft of PAR and CSD for SG in March 2016</a:t>
            </a:r>
            <a:endParaRPr lang="en-US" altLang="ja-JP" sz="18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700808"/>
            <a:ext cx="8820472" cy="4176464"/>
          </a:xfrm>
        </p:spPr>
        <p:txBody>
          <a:bodyPr/>
          <a:lstStyle/>
          <a:p>
            <a:pPr marL="0" indent="0">
              <a:buNone/>
            </a:pPr>
            <a:r>
              <a:rPr lang="is-IS" altLang="ja-JP" sz="2200" dirty="0" smtClean="0"/>
              <a:t>15-16-0080-01-0dep-ig-dependability-january-2016-meeting-agenda</a:t>
            </a:r>
          </a:p>
          <a:p>
            <a:pPr marL="0" indent="0">
              <a:buNone/>
            </a:pPr>
            <a:r>
              <a:rPr lang="is-IS" altLang="ja-JP" sz="2200" dirty="0" smtClean="0"/>
              <a:t>15-16-0058-01-0dep-ig-dep-opening-information-for-January-2016</a:t>
            </a:r>
          </a:p>
          <a:p>
            <a:pPr marL="0" indent="0">
              <a:buNone/>
            </a:pPr>
            <a:r>
              <a:rPr lang="en-US" altLang="ja-JP" sz="2200" dirty="0"/>
              <a:t>15-16-0077-00-IG-DEP-Updated-Development-of- </a:t>
            </a:r>
            <a:r>
              <a:rPr lang="en-US" altLang="ja-JP" sz="2200" dirty="0" smtClean="0"/>
              <a:t>Wireless-Sensing-System-for-Factory</a:t>
            </a:r>
          </a:p>
          <a:p>
            <a:pPr marL="0" indent="0">
              <a:buNone/>
            </a:pPr>
            <a:r>
              <a:rPr lang="en-US" altLang="ja-JP" sz="2200" dirty="0"/>
              <a:t>15-16-0078-00-IG-DEP-Development-of- </a:t>
            </a:r>
            <a:r>
              <a:rPr lang="en-US" altLang="ja-JP" sz="2200" dirty="0" smtClean="0"/>
              <a:t>Wireless-System-for-Social-Public-Services</a:t>
            </a:r>
          </a:p>
          <a:p>
            <a:pPr marL="0" indent="0">
              <a:buNone/>
            </a:pPr>
            <a:r>
              <a:rPr lang="en-US" altLang="ja-JP" sz="2200" dirty="0"/>
              <a:t>15-15-0217-06-0dep-ig-dep-review-of-responses-to-call-for-interest-cfi</a:t>
            </a:r>
            <a:endParaRPr lang="en-US" altLang="ja-JP" sz="2200" dirty="0" smtClean="0"/>
          </a:p>
          <a:p>
            <a:pPr marL="0" indent="0">
              <a:buNone/>
            </a:pPr>
            <a:r>
              <a:rPr lang="fi-FI" altLang="ja-JP" sz="2200" dirty="0" smtClean="0"/>
              <a:t>15-16-0xxx-00-0dep-January-2016-meeting-minutes</a:t>
            </a:r>
            <a:endParaRPr lang="fi-FI" altLang="ja-JP" sz="2200" dirty="0" smtClean="0"/>
          </a:p>
          <a:p>
            <a:pPr marL="0" indent="0">
              <a:buNone/>
            </a:pPr>
            <a:r>
              <a:rPr lang="fi-FI" altLang="ja-JP" sz="2200" dirty="0" smtClean="0"/>
              <a:t>15-16-0xxx-00-0dep-ig-dep-January-2016-closing-report</a:t>
            </a:r>
            <a:endParaRPr lang="fi-FI" altLang="ja-JP" sz="2200" dirty="0" smtClean="0"/>
          </a:p>
          <a:p>
            <a:pPr marL="0" indent="0">
              <a:buNone/>
            </a:pPr>
            <a:endParaRPr kumimoji="1" lang="fi-FI" altLang="ja-JP" sz="2000" dirty="0"/>
          </a:p>
          <a:p>
            <a:pPr marL="0" indent="0">
              <a:buNone/>
            </a:pPr>
            <a:r>
              <a:rPr lang="fi-FI" altLang="ja-JP" sz="2000" dirty="0" smtClean="0"/>
              <a:t>			</a:t>
            </a:r>
            <a:r>
              <a:rPr lang="fi-FI" altLang="ja-JP" sz="2000" dirty="0" smtClean="0"/>
              <a:t>           Attendees 7</a:t>
            </a:r>
            <a:endParaRPr kumimoji="1" lang="ja-JP" altLang="en-US" sz="2000" dirty="0"/>
          </a:p>
        </p:txBody>
      </p:sp>
      <p:sp>
        <p:nvSpPr>
          <p:cNvPr id="3" name="タイトル 2"/>
          <p:cNvSpPr>
            <a:spLocks noGrp="1"/>
          </p:cNvSpPr>
          <p:nvPr>
            <p:ph type="title"/>
          </p:nvPr>
        </p:nvSpPr>
        <p:spPr>
          <a:xfrm>
            <a:off x="685800" y="685800"/>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3586</TotalTime>
  <Words>343</Words>
  <Application>Microsoft Office PowerPoint</Application>
  <PresentationFormat>画面に合わせる (4:3)</PresentationFormat>
  <Paragraphs>71</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IEEE 802.15 IG DEP   Closing Report  Atlanta, GA, USA January 20th, 2016</vt:lpstr>
      <vt:lpstr>Meeting Objectives</vt:lpstr>
      <vt:lpstr>Meeting Accomplishments</vt:lpstr>
      <vt:lpstr>Contributions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54</cp:revision>
  <cp:lastPrinted>2013-04-17T07:57:49Z</cp:lastPrinted>
  <dcterms:created xsi:type="dcterms:W3CDTF">2013-04-16T01:38:08Z</dcterms:created>
  <dcterms:modified xsi:type="dcterms:W3CDTF">2016-01-20T11:16:12Z</dcterms:modified>
</cp:coreProperties>
</file>