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7"/>
  </p:notesMasterIdLst>
  <p:handoutMasterIdLst>
    <p:handoutMasterId r:id="rId8"/>
  </p:handoutMasterIdLst>
  <p:sldIdLst>
    <p:sldId id="259" r:id="rId2"/>
    <p:sldId id="278" r:id="rId3"/>
    <p:sldId id="298" r:id="rId4"/>
    <p:sldId id="347" r:id="rId5"/>
    <p:sldId id="359"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99" autoAdjust="0"/>
    <p:restoredTop sz="94660"/>
  </p:normalViewPr>
  <p:slideViewPr>
    <p:cSldViewPr>
      <p:cViewPr>
        <p:scale>
          <a:sx n="75" d="100"/>
          <a:sy n="75" d="100"/>
        </p:scale>
        <p:origin x="-1296" y="-3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67BE102-D15C-423D-8798-C82DCDE59A0A}" type="slidenum">
              <a:rPr lang="en-US" altLang="en-US"/>
              <a:pPr>
                <a:defRPr/>
              </a:pPr>
              <a:t>‹#›</a:t>
            </a:fld>
            <a:endParaRPr lang="en-US" altLang="en-US"/>
          </a:p>
        </p:txBody>
      </p:sp>
      <p:sp>
        <p:nvSpPr>
          <p:cNvPr id="409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09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6537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818882-6DDB-4B29-89ED-9F159D21597C}" type="slidenum">
              <a:rPr lang="en-US" altLang="en-US"/>
              <a:pPr>
                <a:defRPr/>
              </a:pPr>
              <a:t>‹#›</a:t>
            </a:fld>
            <a:endParaRPr lang="en-US" alt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327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373993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C1818882-6DDB-4B29-89ED-9F159D21597C}" type="slidenum">
              <a:rPr lang="en-US" altLang="en-US" smtClean="0"/>
              <a:pPr>
                <a:defRPr/>
              </a:pPr>
              <a:t>3</a:t>
            </a:fld>
            <a:endParaRPr lang="en-US" altLang="en-US"/>
          </a:p>
        </p:txBody>
      </p:sp>
    </p:spTree>
    <p:extLst>
      <p:ext uri="{BB962C8B-B14F-4D97-AF65-F5344CB8AC3E}">
        <p14:creationId xmlns:p14="http://schemas.microsoft.com/office/powerpoint/2010/main" val="148664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4</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5</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06020398-4D02-4062-B123-C1AB726417ED}" type="slidenum">
              <a:rPr lang="en-US" altLang="en-US"/>
              <a:pPr>
                <a:defRPr/>
              </a:pPr>
              <a:t>‹#›</a:t>
            </a:fld>
            <a:endParaRPr lang="en-US" altLang="en-US"/>
          </a:p>
        </p:txBody>
      </p:sp>
    </p:spTree>
    <p:extLst>
      <p:ext uri="{BB962C8B-B14F-4D97-AF65-F5344CB8AC3E}">
        <p14:creationId xmlns:p14="http://schemas.microsoft.com/office/powerpoint/2010/main" val="30630501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E00A4CA-E8FD-4944-9FE6-66E9851D3CED}" type="slidenum">
              <a:rPr lang="en-US" altLang="en-US"/>
              <a:pPr>
                <a:defRPr/>
              </a:pPr>
              <a:t>‹#›</a:t>
            </a:fld>
            <a:endParaRPr lang="en-US" altLang="en-US"/>
          </a:p>
        </p:txBody>
      </p:sp>
    </p:spTree>
    <p:extLst>
      <p:ext uri="{BB962C8B-B14F-4D97-AF65-F5344CB8AC3E}">
        <p14:creationId xmlns:p14="http://schemas.microsoft.com/office/powerpoint/2010/main" val="1468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F292EEB3-D5DB-4BDB-B415-3233D4FF4017}" type="slidenum">
              <a:rPr lang="en-US" altLang="en-US"/>
              <a:pPr>
                <a:defRPr/>
              </a:pPr>
              <a:t>‹#›</a:t>
            </a:fld>
            <a:endParaRPr lang="en-US" altLang="en-US"/>
          </a:p>
        </p:txBody>
      </p:sp>
    </p:spTree>
    <p:extLst>
      <p:ext uri="{BB962C8B-B14F-4D97-AF65-F5344CB8AC3E}">
        <p14:creationId xmlns:p14="http://schemas.microsoft.com/office/powerpoint/2010/main" val="386504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8E43AA95-E6C9-40F7-8E67-1E60DD291A83}" type="slidenum">
              <a:rPr lang="en-US" altLang="en-US"/>
              <a:pPr>
                <a:defRPr/>
              </a:pPr>
              <a:t>‹#›</a:t>
            </a:fld>
            <a:endParaRPr lang="en-US" altLang="en-US"/>
          </a:p>
        </p:txBody>
      </p:sp>
    </p:spTree>
    <p:extLst>
      <p:ext uri="{BB962C8B-B14F-4D97-AF65-F5344CB8AC3E}">
        <p14:creationId xmlns:p14="http://schemas.microsoft.com/office/powerpoint/2010/main" val="27466790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6D5E91C-0010-43BC-94A1-3FAA2EB00E7E}" type="slidenum">
              <a:rPr lang="en-US" altLang="en-US"/>
              <a:pPr>
                <a:defRPr/>
              </a:pPr>
              <a:t>‹#›</a:t>
            </a:fld>
            <a:endParaRPr lang="en-US" altLang="en-US"/>
          </a:p>
        </p:txBody>
      </p:sp>
    </p:spTree>
    <p:extLst>
      <p:ext uri="{BB962C8B-B14F-4D97-AF65-F5344CB8AC3E}">
        <p14:creationId xmlns:p14="http://schemas.microsoft.com/office/powerpoint/2010/main" val="40063079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A424DC8-ABCC-457C-B8D5-237122FB08D4}" type="slidenum">
              <a:rPr lang="en-US" altLang="en-US"/>
              <a:pPr>
                <a:defRPr/>
              </a:pPr>
              <a:t>‹#›</a:t>
            </a:fld>
            <a:endParaRPr lang="en-US" altLang="en-US"/>
          </a:p>
        </p:txBody>
      </p:sp>
    </p:spTree>
    <p:extLst>
      <p:ext uri="{BB962C8B-B14F-4D97-AF65-F5344CB8AC3E}">
        <p14:creationId xmlns:p14="http://schemas.microsoft.com/office/powerpoint/2010/main" val="29357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US" altLang="en-US"/>
              <a:t>Slide </a:t>
            </a:r>
            <a:fld id="{CF4E5199-8EE2-439A-BED7-B986DD9DC86B}" type="slidenum">
              <a:rPr lang="en-US" altLang="en-US"/>
              <a:pPr>
                <a:defRPr/>
              </a:pPr>
              <a:t>‹#›</a:t>
            </a:fld>
            <a:endParaRPr lang="en-US" altLang="en-US"/>
          </a:p>
        </p:txBody>
      </p:sp>
    </p:spTree>
    <p:extLst>
      <p:ext uri="{BB962C8B-B14F-4D97-AF65-F5344CB8AC3E}">
        <p14:creationId xmlns:p14="http://schemas.microsoft.com/office/powerpoint/2010/main" val="50145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en-US"/>
              <a:t>Slide </a:t>
            </a:r>
            <a:fld id="{07B6E98C-C02D-450E-8063-BB2FD0043599}" type="slidenum">
              <a:rPr lang="en-US" altLang="en-US"/>
              <a:pPr>
                <a:defRPr/>
              </a:pPr>
              <a:t>‹#›</a:t>
            </a:fld>
            <a:endParaRPr lang="en-US" altLang="en-US"/>
          </a:p>
        </p:txBody>
      </p:sp>
    </p:spTree>
    <p:extLst>
      <p:ext uri="{BB962C8B-B14F-4D97-AF65-F5344CB8AC3E}">
        <p14:creationId xmlns:p14="http://schemas.microsoft.com/office/powerpoint/2010/main" val="32139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dirty="0"/>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smtClean="0"/>
            </a:lvl1pPr>
          </a:lstStyle>
          <a:p>
            <a:pPr>
              <a:defRPr/>
            </a:pPr>
            <a:r>
              <a:rPr lang="en-US" altLang="en-US"/>
              <a:t>Slide </a:t>
            </a:r>
            <a:fld id="{12510D55-5ED4-4CD9-BC48-C4F8022EA81B}" type="slidenum">
              <a:rPr lang="en-US" altLang="en-US"/>
              <a:pPr>
                <a:defRPr/>
              </a:pPr>
              <a:t>‹#›</a:t>
            </a:fld>
            <a:endParaRPr lang="en-US" altLang="en-US"/>
          </a:p>
        </p:txBody>
      </p:sp>
    </p:spTree>
    <p:extLst>
      <p:ext uri="{BB962C8B-B14F-4D97-AF65-F5344CB8AC3E}">
        <p14:creationId xmlns:p14="http://schemas.microsoft.com/office/powerpoint/2010/main" val="22988177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288973B3-37B5-4580-858F-FF9ED6973716}" type="slidenum">
              <a:rPr lang="en-US" altLang="en-US"/>
              <a:pPr>
                <a:defRPr/>
              </a:pPr>
              <a:t>‹#›</a:t>
            </a:fld>
            <a:endParaRPr lang="en-US" altLang="en-US"/>
          </a:p>
        </p:txBody>
      </p:sp>
    </p:spTree>
    <p:extLst>
      <p:ext uri="{BB962C8B-B14F-4D97-AF65-F5344CB8AC3E}">
        <p14:creationId xmlns:p14="http://schemas.microsoft.com/office/powerpoint/2010/main" val="38659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2D15A72-4CF4-49DE-9AE8-F8E3266B0A15}" type="slidenum">
              <a:rPr lang="en-US" altLang="en-US"/>
              <a:pPr>
                <a:defRPr/>
              </a:pPr>
              <a:t>‹#›</a:t>
            </a:fld>
            <a:endParaRPr lang="en-US" altLang="en-US"/>
          </a:p>
        </p:txBody>
      </p:sp>
    </p:spTree>
    <p:extLst>
      <p:ext uri="{BB962C8B-B14F-4D97-AF65-F5344CB8AC3E}">
        <p14:creationId xmlns:p14="http://schemas.microsoft.com/office/powerpoint/2010/main" val="423010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Jan 2016</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9618129-9043-4B92-BD13-43BDF1ABD228}" type="slidenum">
              <a:rPr lang="en-US" altLang="en-US"/>
              <a:pPr>
                <a:defRPr/>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IEEE </a:t>
            </a:r>
            <a:r>
              <a:rPr lang="en-US" altLang="en-US" sz="1400" b="1" dirty="0" smtClean="0"/>
              <a:t>802.</a:t>
            </a:r>
            <a:r>
              <a:rPr lang="en-US" sz="1200" b="1" i="0" kern="1200" dirty="0" smtClean="0">
                <a:solidFill>
                  <a:schemeClr val="tx1"/>
                </a:solidFill>
                <a:effectLst/>
                <a:latin typeface="Times New Roman" pitchFamily="18" charset="0"/>
                <a:ea typeface="+mn-ea"/>
                <a:cs typeface="+mn-cs"/>
              </a:rPr>
              <a:t>15-16-0094-00-004q</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Kiran </a:t>
            </a:r>
            <a:r>
              <a:rPr lang="en-US" altLang="en-US" sz="1200" dirty="0" err="1" smtClean="0">
                <a:latin typeface="Times New Roman" pitchFamily="18" charset="0"/>
              </a:rPr>
              <a:t>Bynam</a:t>
            </a:r>
            <a:r>
              <a:rPr lang="en-US" altLang="en-US" sz="1200" dirty="0" smtClean="0">
                <a:latin typeface="Times New Roman" pitchFamily="18" charset="0"/>
              </a:rPr>
              <a:t> (Samsung</a:t>
            </a:r>
            <a:r>
              <a:rPr lang="en-US" altLang="en-US" sz="1200" dirty="0" smtClean="0">
                <a:latin typeface="Times New Roman" pitchFamily="18" charset="0"/>
              </a:rPr>
              <a:t>)</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089E93B-7258-4CC0-854C-EFEEBF5C865F}"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893647"/>
          </a:xfrm>
          <a:prstGeom prst="rect">
            <a:avLst/>
          </a:prstGeom>
          <a:noFill/>
          <a:ln w="12700">
            <a:noFill/>
            <a:miter lim="800000"/>
            <a:headEnd type="none" w="sm" len="sm"/>
            <a:tailEnd type="none" w="sm" len="sm"/>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r>
              <a:rPr lang="en-US" altLang="en-US" sz="2000" b="1" u="sng" dirty="0" smtClean="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smtClean="0">
              <a:solidFill>
                <a:schemeClr val="tx2"/>
              </a:solidFill>
            </a:endParaRPr>
          </a:p>
          <a:p>
            <a:pPr>
              <a:defRPr/>
            </a:pPr>
            <a:endParaRPr lang="en-US" altLang="en-US" sz="1800" dirty="0" smtClean="0">
              <a:solidFill>
                <a:schemeClr val="tx2"/>
              </a:solidFill>
            </a:endParaRPr>
          </a:p>
          <a:p>
            <a:pPr>
              <a:defRPr/>
            </a:pPr>
            <a:r>
              <a:rPr lang="en-US" altLang="en-US" sz="1800" b="1" dirty="0" smtClean="0">
                <a:solidFill>
                  <a:schemeClr val="tx2"/>
                </a:solidFill>
              </a:rPr>
              <a:t>Submission Title:</a:t>
            </a:r>
            <a:r>
              <a:rPr lang="en-US" altLang="en-US" sz="1800" dirty="0" smtClean="0">
                <a:solidFill>
                  <a:schemeClr val="tx2"/>
                </a:solidFill>
              </a:rPr>
              <a:t>	</a:t>
            </a:r>
            <a:r>
              <a:rPr lang="en-US" altLang="en-US" sz="1800" dirty="0">
                <a:solidFill>
                  <a:schemeClr val="tx2"/>
                </a:solidFill>
              </a:rPr>
              <a:t> Closing Report for TG4q (ULP) Task Group, </a:t>
            </a:r>
            <a:r>
              <a:rPr lang="en-US" altLang="en-US" sz="1800" dirty="0" smtClean="0">
                <a:solidFill>
                  <a:schemeClr val="tx2"/>
                </a:solidFill>
              </a:rPr>
              <a:t>Jan. 2016 Meeting	</a:t>
            </a:r>
          </a:p>
          <a:p>
            <a:pPr>
              <a:defRPr/>
            </a:pPr>
            <a:r>
              <a:rPr lang="en-US" altLang="en-US" sz="1800" b="1" dirty="0" smtClean="0">
                <a:solidFill>
                  <a:schemeClr val="tx2"/>
                </a:solidFill>
              </a:rPr>
              <a:t>Date Submitted:	</a:t>
            </a:r>
            <a:r>
              <a:rPr lang="en-US" altLang="en-US" sz="1800" dirty="0" smtClean="0">
                <a:solidFill>
                  <a:schemeClr val="tx2"/>
                </a:solidFill>
              </a:rPr>
              <a:t>January 19, 2016</a:t>
            </a:r>
          </a:p>
          <a:p>
            <a:pPr>
              <a:defRPr/>
            </a:pPr>
            <a:r>
              <a:rPr lang="en-US" altLang="en-US" sz="1800" b="1" dirty="0" smtClean="0">
                <a:solidFill>
                  <a:schemeClr val="tx2"/>
                </a:solidFill>
              </a:rPr>
              <a:t>Source:</a:t>
            </a:r>
            <a:r>
              <a:rPr lang="en-US" altLang="en-US" sz="1800" dirty="0" smtClean="0">
                <a:solidFill>
                  <a:schemeClr val="tx2"/>
                </a:solidFill>
              </a:rPr>
              <a:t> 		Kiran </a:t>
            </a:r>
            <a:r>
              <a:rPr lang="en-US" altLang="en-US" sz="1800" dirty="0" err="1" smtClean="0">
                <a:solidFill>
                  <a:schemeClr val="tx2"/>
                </a:solidFill>
              </a:rPr>
              <a:t>Bynam</a:t>
            </a:r>
            <a:r>
              <a:rPr lang="en-US" altLang="en-US" sz="1800" dirty="0" smtClean="0">
                <a:solidFill>
                  <a:srgbClr val="000000"/>
                </a:solidFill>
                <a:ea typeface="DejaVu Sans" charset="0"/>
                <a:cs typeface="DejaVu Sans" charset="0"/>
              </a:rPr>
              <a:t>, Samsung</a:t>
            </a:r>
          </a:p>
          <a:p>
            <a:pPr eaLnBrk="1">
              <a:defRPr/>
            </a:pPr>
            <a:r>
              <a:rPr lang="en-US" altLang="en-US" sz="1800" dirty="0" smtClean="0">
                <a:solidFill>
                  <a:srgbClr val="000000"/>
                </a:solidFill>
                <a:ea typeface="DejaVu Sans" charset="0"/>
                <a:cs typeface="DejaVu Sans" charset="0"/>
              </a:rPr>
              <a:t>                                </a:t>
            </a:r>
            <a:endParaRPr lang="en-US" altLang="en-US" sz="1400" dirty="0" smtClean="0">
              <a:solidFill>
                <a:schemeClr val="tx2"/>
              </a:solidFill>
            </a:endParaRPr>
          </a:p>
          <a:p>
            <a:pPr>
              <a:spcBef>
                <a:spcPts val="600"/>
              </a:spcBef>
              <a:spcAft>
                <a:spcPts val="600"/>
              </a:spcAft>
              <a:defRPr/>
            </a:pPr>
            <a:r>
              <a:rPr lang="en-US" altLang="en-US" sz="1800" b="1" dirty="0">
                <a:solidFill>
                  <a:schemeClr val="tx2"/>
                </a:solidFill>
              </a:rPr>
              <a:t>Abstract:</a:t>
            </a:r>
            <a:r>
              <a:rPr lang="en-US" altLang="en-US" sz="1800" dirty="0">
                <a:solidFill>
                  <a:schemeClr val="tx2"/>
                </a:solidFill>
              </a:rPr>
              <a:t> Meeting Closing Report for TG4q (ULP) Task Group</a:t>
            </a:r>
          </a:p>
          <a:p>
            <a:pPr>
              <a:spcBef>
                <a:spcPts val="600"/>
              </a:spcBef>
              <a:spcAft>
                <a:spcPts val="600"/>
              </a:spcAft>
              <a:defRPr/>
            </a:pPr>
            <a:r>
              <a:rPr lang="en-US" altLang="en-US" sz="1800" b="1" dirty="0">
                <a:solidFill>
                  <a:schemeClr val="tx2"/>
                </a:solidFill>
              </a:rPr>
              <a:t>Purpose:</a:t>
            </a:r>
            <a:r>
              <a:rPr lang="en-US" altLang="en-US" sz="1800" dirty="0">
                <a:solidFill>
                  <a:schemeClr val="tx2"/>
                </a:solidFill>
              </a:rPr>
              <a:t>	 Summary </a:t>
            </a:r>
            <a:r>
              <a:rPr lang="en-US" altLang="en-US" sz="1800" dirty="0">
                <a:solidFill>
                  <a:srgbClr val="000000"/>
                </a:solidFill>
              </a:rPr>
              <a:t>on a</a:t>
            </a:r>
            <a:r>
              <a:rPr lang="en-US" altLang="en-US" sz="1800" dirty="0">
                <a:solidFill>
                  <a:srgbClr val="000000"/>
                </a:solidFill>
                <a:ea typeface="DejaVu Sans" charset="0"/>
                <a:cs typeface="DejaVu Sans" charset="0"/>
              </a:rPr>
              <a:t>ctivities during </a:t>
            </a:r>
            <a:r>
              <a:rPr lang="en-US" altLang="en-US" sz="1800" dirty="0">
                <a:solidFill>
                  <a:schemeClr val="tx2"/>
                </a:solidFill>
              </a:rPr>
              <a:t>the </a:t>
            </a:r>
            <a:r>
              <a:rPr lang="en-US" altLang="en-US" sz="1800" dirty="0" smtClean="0">
                <a:solidFill>
                  <a:schemeClr val="tx2"/>
                </a:solidFill>
              </a:rPr>
              <a:t>Jan’16 meeting</a:t>
            </a:r>
            <a:r>
              <a:rPr lang="en-US" altLang="en-US" sz="1800" dirty="0">
                <a:solidFill>
                  <a:schemeClr val="tx2"/>
                </a:solidFill>
              </a:rPr>
              <a:t>.</a:t>
            </a:r>
          </a:p>
          <a:p>
            <a:pPr>
              <a:defRPr/>
            </a:pPr>
            <a:endParaRPr lang="en-US" altLang="en-US" sz="1800" b="1" dirty="0" smtClean="0">
              <a:solidFill>
                <a:schemeClr val="tx2"/>
              </a:solidFill>
            </a:endParaRPr>
          </a:p>
          <a:p>
            <a:pPr>
              <a:defRPr/>
            </a:pPr>
            <a:r>
              <a:rPr lang="en-US" altLang="en-US" sz="1800" b="1" dirty="0" smtClean="0">
                <a:solidFill>
                  <a:schemeClr val="tx2"/>
                </a:solidFill>
              </a:rPr>
              <a:t>Notice:</a:t>
            </a:r>
            <a:r>
              <a:rPr lang="en-US" altLang="en-US" sz="1800" dirty="0" smtClean="0">
                <a:solidFill>
                  <a:schemeClr val="tx2"/>
                </a:solidFill>
              </a:rPr>
              <a:t>	</a:t>
            </a:r>
            <a:r>
              <a:rPr lang="en-US" altLang="en-US" sz="1800" dirty="0" smtClean="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800" b="1" dirty="0" smtClean="0">
                <a:solidFill>
                  <a:srgbClr val="000000"/>
                </a:solidFill>
              </a:rPr>
              <a:t>Release:</a:t>
            </a:r>
            <a:r>
              <a:rPr lang="en-US" altLang="en-US" sz="1800" dirty="0" smtClean="0">
                <a:solidFill>
                  <a:srgbClr val="000000"/>
                </a:solidFill>
              </a:rPr>
              <a:t>	 The contributor acknowledges and accepts that this contribution becomes the property of IEEE and may be made publicly available by P802.15. </a:t>
            </a:r>
            <a:r>
              <a:rPr lang="en-US" altLang="en-US" sz="1800" dirty="0" smtClean="0">
                <a:solidFill>
                  <a:schemeClr val="tx2"/>
                </a:solidFill>
              </a:rPr>
              <a:t>	</a:t>
            </a:r>
          </a:p>
        </p:txBody>
      </p:sp>
      <p:sp>
        <p:nvSpPr>
          <p:cNvPr id="13317" name="Date Placeholder 3"/>
          <p:cNvSpPr>
            <a:spLocks noGrp="1"/>
          </p:cNvSpPr>
          <p:nvPr>
            <p:ph type="dt" sz="quarter" idx="10"/>
          </p:nvPr>
        </p:nvSpPr>
        <p:spPr>
          <a:xfrm>
            <a:off x="685800" y="377825"/>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Jan 2016</a:t>
            </a:r>
            <a:endParaRPr lang="en-US" altLang="en-US" sz="1400" dirty="0" smtClean="0">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Kiran </a:t>
            </a:r>
            <a:r>
              <a:rPr lang="en-US" altLang="en-US" sz="1200" dirty="0" err="1" smtClean="0">
                <a:latin typeface="Times New Roman" pitchFamily="18" charset="0"/>
              </a:rPr>
              <a:t>Bynam</a:t>
            </a:r>
            <a:r>
              <a:rPr lang="en-US" altLang="en-US" sz="1200" dirty="0" smtClean="0">
                <a:latin typeface="Times New Roman" pitchFamily="18" charset="0"/>
              </a:rPr>
              <a:t> (Samsung</a:t>
            </a:r>
            <a:r>
              <a:rPr lang="en-US" altLang="en-US" sz="1200" dirty="0">
                <a:latin typeface="Times New Roman" pitchFamily="18" charset="0"/>
              </a:rPr>
              <a:t>)</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9D4C85E-DC5C-47CD-BCAC-1C664FD44C89}" type="slidenum">
              <a:rPr lang="en-US" altLang="en-US" sz="1200">
                <a:latin typeface="Times New Roman" pitchFamily="18" charset="0"/>
              </a:rPr>
              <a:pPr>
                <a:spcBef>
                  <a:spcPct val="0"/>
                </a:spcBef>
                <a:buFontTx/>
                <a:buNone/>
              </a:pPr>
              <a:t>2</a:t>
            </a:fld>
            <a:endParaRPr lang="en-US" altLang="en-US" sz="1200">
              <a:latin typeface="Times New Roman" pitchFamily="18" charset="0"/>
            </a:endParaRPr>
          </a:p>
        </p:txBody>
      </p:sp>
      <p:sp>
        <p:nvSpPr>
          <p:cNvPr id="14340" name="Rectangle 2"/>
          <p:cNvSpPr>
            <a:spLocks noGrp="1" noChangeArrowheads="1"/>
          </p:cNvSpPr>
          <p:nvPr>
            <p:ph type="ctrTitle"/>
          </p:nvPr>
        </p:nvSpPr>
        <p:spPr>
          <a:xfrm>
            <a:off x="685800" y="2286000"/>
            <a:ext cx="7772400" cy="1143000"/>
          </a:xfrm>
        </p:spPr>
        <p:txBody>
          <a:bodyPr/>
          <a:lstStyle/>
          <a:p>
            <a:r>
              <a:rPr lang="en-US" altLang="en-US" dirty="0" smtClean="0"/>
              <a:t>IEEE 802.15.4q Task Group</a:t>
            </a:r>
          </a:p>
        </p:txBody>
      </p:sp>
      <p:sp>
        <p:nvSpPr>
          <p:cNvPr id="14341" name="Rectangle 3"/>
          <p:cNvSpPr>
            <a:spLocks noGrp="1" noChangeArrowheads="1"/>
          </p:cNvSpPr>
          <p:nvPr>
            <p:ph type="subTitle" idx="1"/>
          </p:nvPr>
        </p:nvSpPr>
        <p:spPr/>
        <p:txBody>
          <a:bodyPr/>
          <a:lstStyle/>
          <a:p>
            <a:r>
              <a:rPr lang="en-US" altLang="en-US" dirty="0" smtClean="0">
                <a:latin typeface="+mj-lt"/>
              </a:rPr>
              <a:t>Closing Report</a:t>
            </a:r>
          </a:p>
          <a:p>
            <a:r>
              <a:rPr lang="en-US" altLang="en-US" sz="2400" dirty="0" smtClean="0">
                <a:latin typeface="+mj-lt"/>
              </a:rPr>
              <a:t>20</a:t>
            </a:r>
            <a:r>
              <a:rPr lang="en-US" altLang="en-US" sz="2400" baseline="30000" dirty="0" smtClean="0">
                <a:latin typeface="+mj-lt"/>
              </a:rPr>
              <a:t>th</a:t>
            </a:r>
            <a:r>
              <a:rPr lang="en-US" altLang="en-US" sz="2400" dirty="0" smtClean="0">
                <a:latin typeface="+mj-lt"/>
              </a:rPr>
              <a:t> Meeting of the ULP Task Group</a:t>
            </a:r>
          </a:p>
          <a:p>
            <a:r>
              <a:rPr lang="en-US" altLang="en-US" sz="2400" dirty="0" smtClean="0">
                <a:latin typeface="+mj-lt"/>
              </a:rPr>
              <a:t>Atlanta, USA</a:t>
            </a:r>
          </a:p>
          <a:p>
            <a:r>
              <a:rPr lang="en-US" altLang="en-US" sz="2400" dirty="0" smtClean="0">
                <a:latin typeface="+mj-lt"/>
              </a:rPr>
              <a:t>Jan. 18~21, 2015</a:t>
            </a:r>
          </a:p>
        </p:txBody>
      </p:sp>
      <p:sp>
        <p:nvSpPr>
          <p:cNvPr id="143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Jan 2016</a:t>
            </a:r>
            <a:endParaRPr lang="en-US" altLang="en-US" sz="1400" dirty="0">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685800"/>
          </a:xfrm>
        </p:spPr>
        <p:txBody>
          <a:bodyPr/>
          <a:lstStyle/>
          <a:p>
            <a:r>
              <a:rPr lang="en-US" altLang="en-US" b="1" dirty="0" smtClean="0"/>
              <a:t>Nov. 2015 Sessions</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F7EEF24-D59A-4484-A67E-ACED2AD24C81}" type="slidenum">
              <a:rPr lang="en-US" altLang="en-US" sz="1200">
                <a:latin typeface="Times New Roman" pitchFamily="18" charset="0"/>
              </a:rPr>
              <a:pPr>
                <a:spcBef>
                  <a:spcPct val="0"/>
                </a:spcBef>
                <a:buFontTx/>
                <a:buNone/>
              </a:pPr>
              <a:t>3</a:t>
            </a:fld>
            <a:endParaRPr lang="en-US" altLang="en-US" sz="1200">
              <a:latin typeface="Times New Roman" pitchFamily="18" charset="0"/>
            </a:endParaRPr>
          </a:p>
        </p:txBody>
      </p:sp>
      <p:sp>
        <p:nvSpPr>
          <p:cNvPr id="1946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Kiran </a:t>
            </a:r>
            <a:r>
              <a:rPr lang="en-US" altLang="en-US" sz="1200" dirty="0" err="1" smtClean="0">
                <a:latin typeface="Times New Roman" pitchFamily="18" charset="0"/>
              </a:rPr>
              <a:t>Bynam</a:t>
            </a:r>
            <a:r>
              <a:rPr lang="en-US" altLang="en-US" sz="1200" dirty="0" smtClean="0">
                <a:latin typeface="Times New Roman" pitchFamily="18" charset="0"/>
              </a:rPr>
              <a:t> (Samsung</a:t>
            </a:r>
            <a:r>
              <a:rPr lang="en-US" altLang="en-US" sz="1200" dirty="0">
                <a:latin typeface="Times New Roman" pitchFamily="18" charset="0"/>
              </a:rPr>
              <a:t>)</a:t>
            </a:r>
          </a:p>
        </p:txBody>
      </p:sp>
      <p:sp>
        <p:nvSpPr>
          <p:cNvPr id="1946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Jan 2016</a:t>
            </a:r>
            <a:endParaRPr lang="en-US" altLang="en-US" sz="1400" dirty="0">
              <a:latin typeface="Times New Roman" pitchFamily="18" charset="0"/>
            </a:endParaRPr>
          </a:p>
        </p:txBody>
      </p:sp>
      <p:graphicFrame>
        <p:nvGraphicFramePr>
          <p:cNvPr id="7" name="コンテンツ プレースホルダー 8"/>
          <p:cNvGraphicFramePr>
            <a:graphicFrameLocks noGrp="1"/>
          </p:cNvGraphicFramePr>
          <p:nvPr>
            <p:extLst>
              <p:ext uri="{D42A27DB-BD31-4B8C-83A1-F6EECF244321}">
                <p14:modId xmlns:p14="http://schemas.microsoft.com/office/powerpoint/2010/main" val="963038947"/>
              </p:ext>
            </p:extLst>
          </p:nvPr>
        </p:nvGraphicFramePr>
        <p:xfrm>
          <a:off x="1066800" y="1600200"/>
          <a:ext cx="7086601" cy="3200400"/>
        </p:xfrm>
        <a:graphic>
          <a:graphicData uri="http://schemas.openxmlformats.org/drawingml/2006/table">
            <a:tbl>
              <a:tblPr/>
              <a:tblGrid>
                <a:gridCol w="1000460"/>
                <a:gridCol w="1500692"/>
                <a:gridCol w="1417320"/>
                <a:gridCol w="1500692"/>
                <a:gridCol w="1667437"/>
              </a:tblGrid>
              <a:tr h="455642">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Monday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Tuesday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Wednesday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Thursday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r>
              <a:tr h="662044">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pitchFamily="34" charset="0"/>
                          <a:ea typeface="MS PGothic" pitchFamily="34" charset="-128"/>
                        </a:rPr>
                        <a:t>AM1</a:t>
                      </a:r>
                      <a:endParaRPr kumimoji="1" lang="ja-JP" altLang="en-US" sz="16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662044">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pitchFamily="34" charset="0"/>
                          <a:ea typeface="MS PGothic" pitchFamily="34" charset="-128"/>
                        </a:rPr>
                        <a:t>AM2</a:t>
                      </a:r>
                      <a:endParaRPr kumimoji="1" lang="ja-JP" altLang="en-US" sz="16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710335">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pitchFamily="34" charset="0"/>
                          <a:ea typeface="MS PGothic" pitchFamily="34" charset="-128"/>
                        </a:rPr>
                        <a:t>PM1</a:t>
                      </a:r>
                      <a:endParaRPr kumimoji="1" lang="ja-JP" altLang="en-US" sz="1600" b="0" i="0" u="none" strike="noStrike" cap="none" normalizeH="0" baseline="0" dirty="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600" b="0" i="0" u="none" strike="noStrike" cap="none" normalizeH="0" baseline="0" dirty="0" smtClean="0">
                          <a:ln>
                            <a:noFill/>
                          </a:ln>
                          <a:solidFill>
                            <a:srgbClr val="000000"/>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600" b="0" i="0" u="none" strike="noStrike" cap="none" normalizeH="0" baseline="0" dirty="0" smtClean="0">
                          <a:ln>
                            <a:noFill/>
                          </a:ln>
                          <a:solidFill>
                            <a:srgbClr val="000000"/>
                          </a:solidFill>
                          <a:effectLst/>
                          <a:latin typeface="Arial" pitchFamily="34" charset="0"/>
                          <a:ea typeface="MS PGothic" pitchFamily="34" charset="-128"/>
                        </a:rPr>
                        <a:t>(Hanover  D)</a:t>
                      </a:r>
                      <a:endParaRPr kumimoji="1" lang="ja-JP" altLang="en-US" sz="16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710335">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rgbClr val="000000"/>
                          </a:solidFill>
                          <a:effectLst/>
                          <a:latin typeface="Arial" pitchFamily="34" charset="0"/>
                          <a:ea typeface="MS PGothic" pitchFamily="34" charset="-128"/>
                        </a:rPr>
                        <a:t>PM2</a:t>
                      </a:r>
                      <a:endParaRPr kumimoji="1" lang="ja-JP" altLang="en-US" sz="16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600" b="0" i="0" u="none" strike="noStrike" cap="none" normalizeH="0" baseline="0" dirty="0" smtClean="0">
                          <a:ln>
                            <a:noFill/>
                          </a:ln>
                          <a:solidFill>
                            <a:srgbClr val="000000"/>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600" b="0" i="0" u="none" strike="noStrike" cap="none" normalizeH="0" baseline="0" dirty="0" smtClean="0">
                          <a:ln>
                            <a:noFill/>
                          </a:ln>
                          <a:solidFill>
                            <a:srgbClr val="000000"/>
                          </a:solidFill>
                          <a:effectLst/>
                          <a:latin typeface="Arial" pitchFamily="34" charset="0"/>
                          <a:ea typeface="MS PGothic" pitchFamily="34" charset="-128"/>
                        </a:rPr>
                        <a:t>(Hanover  D)</a:t>
                      </a:r>
                      <a:endParaRPr kumimoji="1" lang="ja-JP" altLang="en-US" sz="16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400" b="0" i="0" u="none" strike="sngStrike" cap="none" normalizeH="0" baseline="0" dirty="0" smtClean="0">
                        <a:ln>
                          <a:noFill/>
                        </a:ln>
                        <a:solidFill>
                          <a:srgbClr val="FF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600" b="0" i="0" u="none" strike="noStrike" cap="none" normalizeH="0" baseline="0" dirty="0" smtClean="0">
                          <a:ln>
                            <a:noFill/>
                          </a:ln>
                          <a:solidFill>
                            <a:srgbClr val="000000"/>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600" b="0" i="0" u="none" strike="noStrike" cap="none" normalizeH="0" baseline="0" dirty="0" smtClean="0">
                          <a:ln>
                            <a:noFill/>
                          </a:ln>
                          <a:solidFill>
                            <a:srgbClr val="000000"/>
                          </a:solidFill>
                          <a:effectLst/>
                          <a:latin typeface="Arial" pitchFamily="34" charset="0"/>
                          <a:ea typeface="MS PGothic" pitchFamily="34" charset="-128"/>
                        </a:rPr>
                        <a:t>(Hanover  D)</a:t>
                      </a:r>
                      <a:endParaRPr kumimoji="1" lang="ja-JP" altLang="en-US" sz="16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4</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Main </a:t>
            </a:r>
            <a:r>
              <a:rPr lang="en-US" altLang="en-US" b="1" dirty="0" smtClean="0"/>
              <a:t>Agenda and Achievements</a:t>
            </a:r>
            <a:endParaRPr lang="en-US" altLang="en-US" b="1" dirty="0" smtClean="0"/>
          </a:p>
        </p:txBody>
      </p:sp>
      <p:sp>
        <p:nvSpPr>
          <p:cNvPr id="26628" name="Rectangle 3"/>
          <p:cNvSpPr>
            <a:spLocks noGrp="1" noChangeArrowheads="1"/>
          </p:cNvSpPr>
          <p:nvPr>
            <p:ph type="body" idx="1"/>
          </p:nvPr>
        </p:nvSpPr>
        <p:spPr>
          <a:xfrm>
            <a:off x="684213" y="1484313"/>
            <a:ext cx="8101012" cy="4840287"/>
          </a:xfrm>
        </p:spPr>
        <p:txBody>
          <a:bodyPr/>
          <a:lstStyle/>
          <a:p>
            <a:pPr eaLnBrk="1" hangingPunct="1">
              <a:spcBef>
                <a:spcPts val="300"/>
              </a:spcBef>
            </a:pPr>
            <a:r>
              <a:rPr lang="en-US" altLang="en-US" dirty="0" smtClean="0"/>
              <a:t>To </a:t>
            </a:r>
            <a:r>
              <a:rPr lang="en-US" altLang="en-US" dirty="0" smtClean="0"/>
              <a:t>address any comments from </a:t>
            </a:r>
            <a:r>
              <a:rPr lang="en-US" altLang="en-US" dirty="0" err="1" smtClean="0"/>
              <a:t>Revcom</a:t>
            </a:r>
            <a:r>
              <a:rPr lang="en-US" altLang="en-US" dirty="0" smtClean="0"/>
              <a:t> submission or sponsor ballot </a:t>
            </a:r>
            <a:endParaRPr lang="en-US" altLang="en-US" dirty="0" smtClean="0"/>
          </a:p>
          <a:p>
            <a:pPr eaLnBrk="1" hangingPunct="1">
              <a:spcBef>
                <a:spcPts val="300"/>
              </a:spcBef>
            </a:pPr>
            <a:endParaRPr lang="en-US" altLang="en-US" dirty="0"/>
          </a:p>
          <a:p>
            <a:pPr eaLnBrk="1" hangingPunct="1">
              <a:spcBef>
                <a:spcPts val="300"/>
              </a:spcBef>
            </a:pPr>
            <a:r>
              <a:rPr lang="en-US" altLang="en-US" dirty="0" err="1" smtClean="0"/>
              <a:t>Revcom</a:t>
            </a:r>
            <a:r>
              <a:rPr lang="en-US" altLang="en-US" dirty="0" smtClean="0"/>
              <a:t> approval for TG4q draft is done</a:t>
            </a:r>
          </a:p>
          <a:p>
            <a:pPr eaLnBrk="1" hangingPunct="1">
              <a:spcBef>
                <a:spcPts val="300"/>
              </a:spcBef>
            </a:pPr>
            <a:endParaRPr lang="en-US" altLang="en-US" dirty="0"/>
          </a:p>
          <a:p>
            <a:pPr eaLnBrk="1" hangingPunct="1">
              <a:spcBef>
                <a:spcPts val="300"/>
              </a:spcBef>
            </a:pPr>
            <a:r>
              <a:rPr lang="en-US" altLang="en-US" dirty="0" smtClean="0"/>
              <a:t>PM2 session on Thursday is cancelled.</a:t>
            </a:r>
          </a:p>
          <a:p>
            <a:pPr marL="0" indent="0" algn="ctr" eaLnBrk="1" hangingPunct="1">
              <a:spcBef>
                <a:spcPts val="300"/>
              </a:spcBef>
              <a:buNone/>
            </a:pPr>
            <a:endParaRPr lang="en-US" altLang="en-US" sz="4000" dirty="0"/>
          </a:p>
          <a:p>
            <a:pPr marL="0" indent="0" algn="ctr" eaLnBrk="1" hangingPunct="1">
              <a:spcBef>
                <a:spcPts val="300"/>
              </a:spcBef>
              <a:buNone/>
            </a:pPr>
            <a:endParaRPr lang="en-US" altLang="en-US" sz="4000" dirty="0" smtClean="0"/>
          </a:p>
          <a:p>
            <a:pPr marL="0" indent="0" eaLnBrk="1" hangingPunct="1">
              <a:spcBef>
                <a:spcPts val="300"/>
              </a:spcBef>
              <a:buNone/>
            </a:pPr>
            <a:endParaRPr lang="en-US" altLang="en-US" sz="2400" dirty="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Kiran </a:t>
            </a:r>
            <a:r>
              <a:rPr lang="en-US" altLang="en-US" sz="1200" dirty="0" err="1" smtClean="0">
                <a:latin typeface="Times New Roman" pitchFamily="18" charset="0"/>
              </a:rPr>
              <a:t>Bynam</a:t>
            </a:r>
            <a:r>
              <a:rPr lang="en-US" altLang="en-US" sz="1200" dirty="0" smtClean="0">
                <a:latin typeface="Times New Roman" pitchFamily="18" charset="0"/>
              </a:rPr>
              <a:t> (Samsung</a:t>
            </a:r>
            <a:r>
              <a:rPr lang="en-US" altLang="en-US" sz="1200" dirty="0">
                <a:latin typeface="Times New Roman" pitchFamily="18" charset="0"/>
              </a:rPr>
              <a:t>)</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Jan 2016</a:t>
            </a:r>
            <a:endParaRPr lang="en-US" altLang="en-US" sz="1400" dirty="0">
              <a:latin typeface="Times New Roman" pitchFamily="18" charset="0"/>
            </a:endParaRPr>
          </a:p>
        </p:txBody>
      </p:sp>
    </p:spTree>
    <p:extLst>
      <p:ext uri="{BB962C8B-B14F-4D97-AF65-F5344CB8AC3E}">
        <p14:creationId xmlns:p14="http://schemas.microsoft.com/office/powerpoint/2010/main" val="1208585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5</a:t>
            </a:fld>
            <a:endParaRPr lang="en-GB" altLang="en-US" sz="1200">
              <a:latin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smtClean="0">
                <a:latin typeface="Times New Roman" pitchFamily="18" charset="0"/>
              </a:rPr>
              <a:t>Kiran </a:t>
            </a:r>
            <a:r>
              <a:rPr lang="en-US" altLang="en-US" sz="1200" dirty="0" err="1" smtClean="0">
                <a:latin typeface="Times New Roman" pitchFamily="18" charset="0"/>
              </a:rPr>
              <a:t>Bynam</a:t>
            </a:r>
            <a:r>
              <a:rPr lang="en-US" altLang="en-US" sz="1200" dirty="0" smtClean="0">
                <a:latin typeface="Times New Roman" pitchFamily="18" charset="0"/>
              </a:rPr>
              <a:t>(Samsung</a:t>
            </a:r>
            <a:r>
              <a:rPr lang="en-US" altLang="en-US" sz="1200" dirty="0">
                <a:latin typeface="Times New Roman" pitchFamily="18" charset="0"/>
              </a:rPr>
              <a:t>)</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Jan</a:t>
            </a:r>
            <a:r>
              <a:rPr lang="en-US" altLang="en-US" sz="1400" dirty="0" smtClean="0">
                <a:latin typeface="Times New Roman" pitchFamily="18" charset="0"/>
              </a:rPr>
              <a:t> </a:t>
            </a:r>
            <a:r>
              <a:rPr lang="en-US" altLang="en-US" sz="1400" dirty="0" smtClean="0">
                <a:latin typeface="Times New Roman" pitchFamily="18" charset="0"/>
              </a:rPr>
              <a:t>2015</a:t>
            </a:r>
            <a:endParaRPr lang="en-US" altLang="en-US" sz="1400" dirty="0">
              <a:latin typeface="Times New Roman" pitchFamily="18" charset="0"/>
            </a:endParaRPr>
          </a:p>
        </p:txBody>
      </p:sp>
      <p:sp>
        <p:nvSpPr>
          <p:cNvPr id="7" name="Title 1"/>
          <p:cNvSpPr>
            <a:spLocks noGrp="1"/>
          </p:cNvSpPr>
          <p:nvPr/>
        </p:nvSpPr>
        <p:spPr bwMode="auto">
          <a:xfrm>
            <a:off x="685800" y="2286000"/>
            <a:ext cx="7772400" cy="14700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5400" b="0" dirty="0">
                <a:ln w="11430"/>
                <a:solidFill>
                  <a:schemeClr val="tx1"/>
                </a:solidFill>
                <a:effectLst>
                  <a:outerShdw blurRad="50800" dist="39000" dir="5460000" algn="tl">
                    <a:srgbClr val="000000">
                      <a:alpha val="38000"/>
                    </a:srgbClr>
                  </a:outerShdw>
                </a:effectLst>
              </a:rPr>
              <a:t>Thank you!</a:t>
            </a:r>
          </a:p>
        </p:txBody>
      </p:sp>
    </p:spTree>
    <p:extLst>
      <p:ext uri="{BB962C8B-B14F-4D97-AF65-F5344CB8AC3E}">
        <p14:creationId xmlns:p14="http://schemas.microsoft.com/office/powerpoint/2010/main" val="25614909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196</Words>
  <Application>Microsoft Office PowerPoint</Application>
  <PresentationFormat>On-screen Show (4:3)</PresentationFormat>
  <Paragraphs>66</Paragraphs>
  <Slides>5</Slides>
  <Notes>3</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IEEE 802.15.4q Task Group</vt:lpstr>
      <vt:lpstr>Nov. 2015 Sessions</vt:lpstr>
      <vt:lpstr>Main Agenda and Achievements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2015-01-12T21:11:50Z</dcterms:created>
  <dcterms:modified xsi:type="dcterms:W3CDTF">2016-01-20T02:47:39Z</dcterms:modified>
</cp:coreProperties>
</file>