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2" r:id="rId4"/>
    <p:sldId id="277" r:id="rId5"/>
    <p:sldId id="273" r:id="rId6"/>
    <p:sldId id="276" r:id="rId7"/>
    <p:sldId id="278" r:id="rId8"/>
    <p:sldId id="274" r:id="rId9"/>
    <p:sldId id="275"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2016</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802.15-16-0075-01-004s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PowerPoint_97-2003__________1.pp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January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[19</a:t>
            </a:r>
            <a:r>
              <a:rPr lang="en-US" altLang="ja-JP" sz="1600" dirty="0" smtClean="0">
                <a:ea typeface="ＭＳ Ｐゴシック" charset="-128"/>
              </a:rPr>
              <a:t> </a:t>
            </a:r>
            <a:r>
              <a:rPr lang="en-US" altLang="ja-JP" sz="1600" dirty="0" smtClean="0">
                <a:latin typeface="+mj-ea"/>
              </a:rPr>
              <a:t>January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smtClean="0">
                <a:latin typeface="+mj-ea"/>
              </a:rPr>
              <a:t>January 2016</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Information for January 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January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p14="http://schemas.microsoft.com/office/powerpoint/2010/main" xmlns=""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4</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26" name="プレゼンテーション" showAsIcon="1" r:id="rId4" imgW="914400" imgH="857160" progId="PowerPoint.Show.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574273805"/>
              </p:ext>
            </p:extLst>
          </p:nvPr>
        </p:nvGraphicFramePr>
        <p:xfrm>
          <a:off x="755576" y="2060848"/>
          <a:ext cx="7560000" cy="2962840"/>
        </p:xfrm>
        <a:graphic>
          <a:graphicData uri="http://schemas.openxmlformats.org/drawingml/2006/table">
            <a:tbl>
              <a:tblPr firstRow="1" bandRow="1">
                <a:tableStyleId>{93296810-A885-4BE3-A3E7-6D5BEEA58F35}</a:tableStyleId>
              </a:tblPr>
              <a:tblGrid>
                <a:gridCol w="1080000"/>
                <a:gridCol w="1620000"/>
                <a:gridCol w="1620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Hanover 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endParaRPr kumimoji="1" lang="en-US" altLang="ja-JP"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Hanover E</a:t>
                      </a:r>
                    </a:p>
                  </a:txBody>
                  <a:tcPr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Hanover D</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xmlns="" val="375331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March 2016</a:t>
            </a:r>
          </a:p>
          <a:p>
            <a:r>
              <a:rPr lang="en-US" altLang="ja-JP" sz="2400" dirty="0" smtClean="0"/>
              <a:t>Sponsor Ballot		November 2016</a:t>
            </a:r>
          </a:p>
          <a:p>
            <a:r>
              <a:rPr lang="de-DE" altLang="ja-JP" sz="2400" dirty="0" smtClean="0"/>
              <a:t>Submission to RevCom	May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January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spTree>
    <p:extLst>
      <p:ext uri="{BB962C8B-B14F-4D97-AF65-F5344CB8AC3E}">
        <p14:creationId xmlns:p14="http://schemas.microsoft.com/office/powerpoint/2010/main" xmlns="" val="1249501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January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772816"/>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cxnSp>
        <p:nvCxnSpPr>
          <p:cNvPr id="10" name="直線コネクタ 9"/>
          <p:cNvCxnSpPr/>
          <p:nvPr/>
        </p:nvCxnSpPr>
        <p:spPr bwMode="auto">
          <a:xfrm>
            <a:off x="5652120" y="1772816"/>
            <a:ext cx="0" cy="4464496"/>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lnSpcReduction="10000"/>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DFW meeting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Timeline</a:t>
            </a:r>
          </a:p>
          <a:p>
            <a:pPr>
              <a:lnSpc>
                <a:spcPct val="80000"/>
              </a:lnSpc>
            </a:pPr>
            <a:r>
              <a:rPr lang="en-US" altLang="ja-JP" sz="2400" dirty="0" smtClean="0"/>
              <a:t>Plan for March 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2016 Agenda</a:t>
            </a:r>
            <a:r>
              <a:rPr lang="ja-JP" altLang="en-US" sz="2400" dirty="0" smtClean="0"/>
              <a:t> </a:t>
            </a:r>
            <a:r>
              <a:rPr lang="en-US" altLang="ja-JP" sz="2400" dirty="0" smtClean="0"/>
              <a:t>(15-16-2r1)</a:t>
            </a:r>
          </a:p>
          <a:p>
            <a:r>
              <a:rPr lang="en-US" altLang="ja-JP" sz="2400" dirty="0" smtClean="0">
                <a:ea typeface="ＭＳ Ｐゴシック" charset="-128"/>
              </a:rPr>
              <a:t>TG4s Opening Information for </a:t>
            </a:r>
            <a:r>
              <a:rPr lang="en-US" altLang="ja-JP" sz="2400" dirty="0" smtClean="0"/>
              <a:t>January 2016 (15-15-882r0)</a:t>
            </a:r>
          </a:p>
          <a:p>
            <a:r>
              <a:rPr lang="en-US" altLang="ja-JP" sz="2400" dirty="0" smtClean="0"/>
              <a:t>TG4s November 2015 Meeting Minutes (15-15-965r0)</a:t>
            </a:r>
          </a:p>
          <a:p>
            <a:r>
              <a:rPr lang="en-US" altLang="ja-JP" sz="2400" dirty="0" smtClean="0"/>
              <a:t>Spectrum Resource Measurement and Management requirement table</a:t>
            </a:r>
            <a:r>
              <a:rPr lang="ja-JP" altLang="en-US" sz="2400" dirty="0" smtClean="0"/>
              <a:t> </a:t>
            </a:r>
            <a:r>
              <a:rPr lang="en-US" altLang="ja-JP" sz="2400" dirty="0" smtClean="0"/>
              <a:t>(15-16-89r0)</a:t>
            </a:r>
          </a:p>
          <a:p>
            <a:r>
              <a:rPr lang="en-US" altLang="ja-JP" sz="2400" dirty="0" smtClean="0"/>
              <a:t>Proposal of SRM MAC Commands for Technical Guidance Document </a:t>
            </a:r>
            <a:r>
              <a:rPr lang="en-US" altLang="ja-JP" sz="2400" smtClean="0"/>
              <a:t>(15-16-44r0</a:t>
            </a:r>
            <a:r>
              <a:rPr lang="en-US" altLang="ja-JP" sz="2400" dirty="0" smtClean="0"/>
              <a:t>)</a:t>
            </a:r>
          </a:p>
          <a:p>
            <a:r>
              <a:rPr lang="en-US" altLang="ja-JP" sz="2400" dirty="0" smtClean="0"/>
              <a:t>TG4s Technical Guidance Document(15-14-555r10)</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433</TotalTime>
  <Words>347</Words>
  <Application>Microsoft Office PowerPoint</Application>
  <PresentationFormat>画面に合わせる (4:3)</PresentationFormat>
  <Paragraphs>141</Paragraphs>
  <Slides>9</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IEEE-P802_15</vt:lpstr>
      <vt:lpstr>プレゼンテーション</vt:lpstr>
      <vt:lpstr>スライド 1</vt:lpstr>
      <vt:lpstr>TG4s Opening Information for January 2016</vt:lpstr>
      <vt:lpstr>Attendance</vt:lpstr>
      <vt:lpstr>IEEE Patent Policy</vt:lpstr>
      <vt:lpstr>TG4s schedule for the week</vt:lpstr>
      <vt:lpstr>Time planning</vt:lpstr>
      <vt:lpstr>Timeline</vt:lpstr>
      <vt:lpstr>Agenda</vt:lpstr>
      <vt:lpstr>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January 2016</dc:title>
  <dc:subject>IEEE 802.15 &lt;subject&gt;</dc:subject>
  <dc:creator>kitazawa</dc:creator>
  <dc:description>15-16-0075-00-004s</dc:description>
  <cp:lastModifiedBy>kitazawa</cp:lastModifiedBy>
  <cp:revision>3</cp:revision>
  <cp:lastPrinted>2015-06-24T08:51:36Z</cp:lastPrinted>
  <dcterms:created xsi:type="dcterms:W3CDTF">2015-02-02T05:19:06Z</dcterms:created>
  <dcterms:modified xsi:type="dcterms:W3CDTF">2016-01-19T14:01:32Z</dcterms:modified>
</cp:coreProperties>
</file>