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87" r:id="rId2"/>
    <p:sldId id="264" r:id="rId3"/>
    <p:sldId id="311" r:id="rId4"/>
    <p:sldId id="312" r:id="rId5"/>
    <p:sldId id="313" r:id="rId6"/>
    <p:sldId id="314" r:id="rId7"/>
    <p:sldId id="289" r:id="rId8"/>
    <p:sldId id="315"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100" d="100"/>
          <a:sy n="100" d="100"/>
        </p:scale>
        <p:origin x="-2440" y="-5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3</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&lt;Jan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16-0074-</a:t>
            </a:r>
            <a:r>
              <a:rPr lang="en-US" b="1" dirty="0" smtClean="0"/>
              <a:t>00-0llc</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S</a:t>
            </a:r>
            <a:r>
              <a:rPr lang="en-US" sz="1600" dirty="0" smtClean="0">
                <a:solidFill>
                  <a:srgbClr val="FF0000"/>
                </a:solidFill>
                <a:latin typeface="Times New Roman" pitchFamily="18" charset="0"/>
                <a:ea typeface="ＭＳ Ｐゴシック" pitchFamily="-65" charset="-128"/>
                <a:cs typeface="+mn-cs"/>
              </a:rPr>
              <a:t>G </a:t>
            </a:r>
            <a:r>
              <a:rPr lang="en-US" sz="1600" dirty="0" smtClean="0">
                <a:solidFill>
                  <a:srgbClr val="FF0000"/>
                </a:solidFill>
                <a:latin typeface="Times New Roman" pitchFamily="18" charset="0"/>
                <a:ea typeface="ＭＳ Ｐゴシック" pitchFamily="-65" charset="-128"/>
                <a:cs typeface="+mn-cs"/>
              </a:rPr>
              <a:t>ULI </a:t>
            </a:r>
            <a:r>
              <a:rPr lang="en-US" sz="1600" dirty="0" smtClean="0">
                <a:solidFill>
                  <a:srgbClr val="FF0000"/>
                </a:solidFill>
                <a:latin typeface="Times New Roman" pitchFamily="18" charset="0"/>
                <a:ea typeface="ＭＳ Ｐゴシック" pitchFamily="-65" charset="-128"/>
                <a:cs typeface="+mn-cs"/>
              </a:rPr>
              <a:t>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Jan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19 Jan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S</a:t>
            </a:r>
            <a:r>
              <a:rPr lang="en-US" sz="1600" dirty="0" smtClean="0">
                <a:solidFill>
                  <a:srgbClr val="000000"/>
                </a:solidFill>
                <a:latin typeface="Times New Roman" pitchFamily="18" charset="0"/>
                <a:ea typeface="ＭＳ Ｐゴシック" pitchFamily="-65" charset="-128"/>
              </a:rPr>
              <a:t>G </a:t>
            </a:r>
            <a:r>
              <a:rPr lang="en-US" sz="1600" dirty="0" smtClean="0">
                <a:solidFill>
                  <a:srgbClr val="000000"/>
                </a:solidFill>
                <a:latin typeface="Times New Roman" pitchFamily="18" charset="0"/>
                <a:ea typeface="ＭＳ Ｐゴシック" pitchFamily="-65" charset="-128"/>
              </a:rPr>
              <a:t>ULI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Jan</a:t>
            </a:r>
            <a:r>
              <a:rPr lang="en-US" sz="1600" dirty="0" smtClean="0">
                <a:latin typeface="Times New Roman" pitchFamily="18" charset="0"/>
                <a:ea typeface="ＭＳ Ｐゴシック" pitchFamily="-65" charset="-128"/>
                <a:cs typeface="+mn-cs"/>
              </a:rPr>
              <a:t> 2016 </a:t>
            </a:r>
            <a:r>
              <a:rPr lang="en-US" sz="1600" dirty="0" smtClean="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Jan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a:latin typeface="Times New Roman" charset="0"/>
                <a:ea typeface="ＭＳ Ｐゴシック" charset="0"/>
                <a:cs typeface="ＭＳ Ｐゴシック" charset="0"/>
              </a:rPr>
              <a:t>S</a:t>
            </a:r>
            <a:r>
              <a:rPr lang="en-US" b="1" dirty="0" smtClean="0">
                <a:latin typeface="Times New Roman" charset="0"/>
                <a:ea typeface="ＭＳ Ｐゴシック" charset="0"/>
                <a:cs typeface="ＭＳ Ｐゴシック" charset="0"/>
              </a:rPr>
              <a:t>G LLC Meeting Goals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800" b="1" dirty="0" smtClean="0"/>
          </a:p>
          <a:p>
            <a:pPr marL="342900" indent="-342900">
              <a:buClr>
                <a:srgbClr val="FF0000"/>
              </a:buClr>
              <a:buFont typeface="Wingdings" charset="2"/>
              <a:buChar char="q"/>
            </a:pPr>
            <a:r>
              <a:rPr lang="en-US" sz="2800" b="1" dirty="0" smtClean="0"/>
              <a:t>Tuesday, </a:t>
            </a:r>
            <a:r>
              <a:rPr lang="en-US" sz="2800" b="1" dirty="0" smtClean="0"/>
              <a:t>19 Jan, AM1</a:t>
            </a:r>
            <a:endParaRPr lang="en-US" sz="2800" b="1" dirty="0" smtClean="0"/>
          </a:p>
          <a:p>
            <a:pPr marL="800100" lvl="1" indent="-342900">
              <a:buClr>
                <a:srgbClr val="FF0000"/>
              </a:buClr>
              <a:buFont typeface="Wingdings" charset="2"/>
              <a:buChar char="q"/>
            </a:pPr>
            <a:r>
              <a:rPr lang="en-US" sz="2400" b="1" dirty="0" smtClean="0"/>
              <a:t>Review of </a:t>
            </a:r>
            <a:r>
              <a:rPr lang="en-US" sz="2400" b="1" smtClean="0"/>
              <a:t>latest proposal (15-15-0761-02)</a:t>
            </a:r>
          </a:p>
          <a:p>
            <a:pPr marL="800100" lvl="1" indent="-342900">
              <a:buClr>
                <a:srgbClr val="FF0000"/>
              </a:buClr>
              <a:buFont typeface="Wingdings" charset="2"/>
              <a:buChar char="q"/>
            </a:pPr>
            <a:r>
              <a:rPr lang="en-US" sz="2400" b="1" dirty="0" smtClean="0"/>
              <a:t>Review of PAR (15-15-760-03) and CSD (15-15-768-02)</a:t>
            </a:r>
            <a:endParaRPr lang="en-US" sz="2400" b="1" dirty="0" smtClean="0"/>
          </a:p>
          <a:p>
            <a:pPr marL="800100" lvl="1" indent="-342900">
              <a:buClr>
                <a:srgbClr val="FF0000"/>
              </a:buClr>
              <a:buFont typeface="Wingdings" charset="2"/>
              <a:buChar char="q"/>
            </a:pPr>
            <a:r>
              <a:rPr lang="en-US" sz="2400" b="1" dirty="0" smtClean="0"/>
              <a:t>Discussion on topics for tonight’s joint meeting with 802.1</a:t>
            </a:r>
          </a:p>
          <a:p>
            <a:pPr marL="1257300" lvl="2" indent="-342900">
              <a:buClr>
                <a:srgbClr val="FF0000"/>
              </a:buClr>
              <a:buFont typeface="Wingdings" charset="2"/>
              <a:buChar char="q"/>
            </a:pPr>
            <a:r>
              <a:rPr lang="en-US" sz="2400" b="1" dirty="0" smtClean="0"/>
              <a:t>Ethertype, et al</a:t>
            </a:r>
            <a:endParaRPr lang="en-US" sz="2400" b="1" dirty="0"/>
          </a:p>
          <a:p>
            <a:pPr marL="342900" indent="-342900">
              <a:buClr>
                <a:srgbClr val="FF0000"/>
              </a:buClr>
              <a:buFont typeface="Wingdings" charset="2"/>
              <a:buChar char="q"/>
            </a:pPr>
            <a:r>
              <a:rPr lang="en-US" sz="2800" b="1" dirty="0" smtClean="0"/>
              <a:t>Wednesday </a:t>
            </a:r>
            <a:r>
              <a:rPr lang="en-US" sz="2800" b="1" dirty="0" smtClean="0"/>
              <a:t>20 Jan, </a:t>
            </a:r>
            <a:r>
              <a:rPr lang="en-US" sz="2800" b="1" dirty="0" smtClean="0"/>
              <a:t>AM1: </a:t>
            </a:r>
          </a:p>
          <a:p>
            <a:pPr marL="800100" lvl="1" indent="-342900">
              <a:buClr>
                <a:srgbClr val="FF0000"/>
              </a:buClr>
              <a:buFont typeface="Wingdings" charset="2"/>
              <a:buChar char="q"/>
            </a:pPr>
            <a:r>
              <a:rPr lang="en-US" sz="2400" b="1" dirty="0" smtClean="0">
                <a:solidFill>
                  <a:srgbClr val="000000"/>
                </a:solidFill>
                <a:ea typeface="Lucida Grande"/>
                <a:cs typeface="Lucida Grande"/>
              </a:rPr>
              <a:t>Outcome of joint meeting with 802.1 discussion</a:t>
            </a:r>
          </a:p>
          <a:p>
            <a:pPr marL="800100" lvl="1" indent="-342900">
              <a:buClr>
                <a:srgbClr val="FF0000"/>
              </a:buClr>
              <a:buFont typeface="Wingdings" charset="2"/>
              <a:buChar char="q"/>
            </a:pPr>
            <a:r>
              <a:rPr lang="en-US" sz="2400" b="1" dirty="0" smtClean="0">
                <a:solidFill>
                  <a:srgbClr val="000000"/>
                </a:solidFill>
                <a:ea typeface="Lucida Grande"/>
                <a:cs typeface="Lucida Grande"/>
              </a:rPr>
              <a:t>PAR and CSD changes discussion</a:t>
            </a:r>
            <a:endParaRPr lang="en-US" sz="2400" b="1" dirty="0" smtClean="0"/>
          </a:p>
          <a:p>
            <a:pPr marL="342900" indent="-342900">
              <a:buClr>
                <a:srgbClr val="FF0000"/>
              </a:buClr>
              <a:buFont typeface="Wingdings" charset="2"/>
              <a:buChar char="q"/>
            </a:pPr>
            <a:r>
              <a:rPr lang="en-US" sz="2800" b="1" dirty="0" smtClean="0">
                <a:solidFill>
                  <a:srgbClr val="000000"/>
                </a:solidFill>
                <a:latin typeface="+mj-lt"/>
                <a:ea typeface="Lucida Grande"/>
                <a:cs typeface="Lucida Grande"/>
              </a:rPr>
              <a:t>Thursday </a:t>
            </a:r>
            <a:r>
              <a:rPr lang="en-US" sz="2800" b="1" dirty="0" smtClean="0">
                <a:solidFill>
                  <a:srgbClr val="000000"/>
                </a:solidFill>
                <a:latin typeface="+mj-lt"/>
                <a:ea typeface="Lucida Grande"/>
                <a:cs typeface="Lucida Grande"/>
              </a:rPr>
              <a:t>21 Jan, </a:t>
            </a:r>
            <a:r>
              <a:rPr lang="en-US" sz="2800" b="1" dirty="0" smtClean="0">
                <a:solidFill>
                  <a:srgbClr val="000000"/>
                </a:solidFill>
                <a:latin typeface="+mj-lt"/>
                <a:ea typeface="Lucida Grande"/>
                <a:cs typeface="Lucida Grande"/>
              </a:rPr>
              <a:t>PM1</a:t>
            </a:r>
          </a:p>
          <a:p>
            <a:pPr marL="800100" lvl="1" indent="-342900">
              <a:buClr>
                <a:srgbClr val="FF0000"/>
              </a:buClr>
              <a:buFont typeface="Wingdings" charset="2"/>
              <a:buChar char="q"/>
            </a:pPr>
            <a:r>
              <a:rPr lang="en-US" sz="2400" b="1" dirty="0" smtClean="0">
                <a:solidFill>
                  <a:srgbClr val="000000"/>
                </a:solidFill>
                <a:latin typeface="+mj-lt"/>
                <a:ea typeface="Lucida Grande"/>
                <a:cs typeface="Lucida Grande"/>
              </a:rPr>
              <a:t>Final </a:t>
            </a:r>
            <a:r>
              <a:rPr lang="en-US" sz="2400" b="1" dirty="0" smtClean="0">
                <a:solidFill>
                  <a:srgbClr val="000000"/>
                </a:solidFill>
                <a:latin typeface="+mj-lt"/>
                <a:ea typeface="Lucida Grande"/>
                <a:cs typeface="Lucida Grande"/>
              </a:rPr>
              <a:t>cut </a:t>
            </a:r>
            <a:r>
              <a:rPr lang="en-US" sz="2400" b="1" dirty="0">
                <a:solidFill>
                  <a:srgbClr val="000000"/>
                </a:solidFill>
                <a:ea typeface="Lucida Grande"/>
                <a:cs typeface="Lucida Grande"/>
              </a:rPr>
              <a:t>at PAR </a:t>
            </a:r>
            <a:r>
              <a:rPr lang="en-US" sz="2400" b="1" dirty="0" smtClean="0">
                <a:solidFill>
                  <a:srgbClr val="000000"/>
                </a:solidFill>
                <a:ea typeface="Lucida Grande"/>
                <a:cs typeface="Lucida Grande"/>
              </a:rPr>
              <a:t>and CSD</a:t>
            </a:r>
          </a:p>
          <a:p>
            <a:pPr marL="800100" lvl="1" indent="-342900">
              <a:buClr>
                <a:srgbClr val="FF0000"/>
              </a:buClr>
              <a:buFont typeface="Wingdings" charset="2"/>
              <a:buChar char="q"/>
            </a:pPr>
            <a:r>
              <a:rPr lang="en-US" sz="2400" b="1" dirty="0" smtClean="0">
                <a:solidFill>
                  <a:srgbClr val="000000"/>
                </a:solidFill>
                <a:ea typeface="Lucida Grande"/>
                <a:cs typeface="Lucida Grande"/>
              </a:rPr>
              <a:t>Study group approval of PAR and CSD</a:t>
            </a:r>
          </a:p>
          <a:p>
            <a:pPr marL="800100" lvl="1" indent="-342900">
              <a:buClr>
                <a:srgbClr val="FF0000"/>
              </a:buClr>
              <a:buFont typeface="Wingdings" charset="2"/>
              <a:buChar char="q"/>
            </a:pPr>
            <a:r>
              <a:rPr lang="en-US" sz="2400" b="1" dirty="0" smtClean="0">
                <a:solidFill>
                  <a:srgbClr val="000000"/>
                </a:solidFill>
                <a:ea typeface="Lucida Grande"/>
                <a:cs typeface="Lucida Grande"/>
              </a:rPr>
              <a:t>Study group motion to send PAR and CSD to WG for approval</a:t>
            </a:r>
            <a:endParaRPr lang="en-US" sz="2400" b="1"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&lt;Jan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&lt;Jan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&lt;Jan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p:txBody>
          <a:bodyPr/>
          <a:lstStyle/>
          <a:p>
            <a:pPr>
              <a:buFont typeface="Arial" charset="0"/>
              <a:buChar char="•"/>
            </a:pPr>
            <a:r>
              <a:rPr lang="en-US" sz="280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a:latin typeface="Arial" charset="0"/>
              </a:rPr>
              <a:t>Either speak up now or</a:t>
            </a:r>
          </a:p>
          <a:p>
            <a:pPr lvl="1">
              <a:buFont typeface="Arial" charset="0"/>
              <a:buChar char="•"/>
            </a:pPr>
            <a:r>
              <a:rPr lang="en-US" sz="2000">
                <a:latin typeface="Arial" charset="0"/>
              </a:rPr>
              <a:t>Provide the chair of this group with the identity of the holder(s) of any and all such claims as soon as possible or</a:t>
            </a:r>
          </a:p>
          <a:p>
            <a:pPr lvl="1">
              <a:buFont typeface="Arial" charset="0"/>
              <a:buChar char="•"/>
            </a:pPr>
            <a:r>
              <a:rPr lang="en-US" sz="200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&lt;Jan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smtClean="0">
                <a:latin typeface="Times New Roman" charset="0"/>
                <a:ea typeface="ＭＳ Ｐゴシック" charset="0"/>
                <a:cs typeface="ＭＳ Ｐゴシック" charset="0"/>
              </a:rPr>
              <a:t>PAR and CSD discussion and changes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752600"/>
            <a:ext cx="88392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a:buClr>
                <a:srgbClr val="FF0000"/>
              </a:buClr>
              <a:buFont typeface="Wingdings" charset="2"/>
              <a:buChar char="q"/>
            </a:pPr>
            <a:r>
              <a:rPr lang="en-US" sz="2800" dirty="0" smtClean="0"/>
              <a:t>PAR</a:t>
            </a:r>
          </a:p>
          <a:p>
            <a:pPr marL="1371600" lvl="2" indent="-457200">
              <a:buClr>
                <a:srgbClr val="FF0000"/>
              </a:buClr>
              <a:buFont typeface="Wingdings" charset="2"/>
              <a:buChar char="q"/>
            </a:pPr>
            <a:r>
              <a:rPr lang="en-US" sz="2800" dirty="0" smtClean="0"/>
              <a:t> </a:t>
            </a:r>
          </a:p>
          <a:p>
            <a:pPr marL="914400" lvl="1" indent="-457200">
              <a:buClr>
                <a:srgbClr val="FF0000"/>
              </a:buClr>
              <a:buFont typeface="Wingdings" charset="2"/>
              <a:buChar char="q"/>
            </a:pPr>
            <a:r>
              <a:rPr lang="en-US" sz="2800" dirty="0" smtClean="0"/>
              <a:t>CSD</a:t>
            </a:r>
            <a:endParaRPr lang="en-US" sz="2800" dirty="0"/>
          </a:p>
          <a:p>
            <a:pPr marL="1371600" lvl="2" indent="-457200">
              <a:buClr>
                <a:srgbClr val="FF0000"/>
              </a:buClr>
              <a:buFont typeface="Wingdings" charset="2"/>
              <a:buChar char="q"/>
            </a:pPr>
            <a:endParaRPr lang="en-US" sz="2800" dirty="0" smtClean="0"/>
          </a:p>
        </p:txBody>
      </p:sp>
    </p:spTree>
    <p:extLst>
      <p:ext uri="{BB962C8B-B14F-4D97-AF65-F5344CB8AC3E}">
        <p14:creationId xmlns:p14="http://schemas.microsoft.com/office/powerpoint/2010/main" val="384228538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25146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a:buClr>
                <a:srgbClr val="FF0000"/>
              </a:buClr>
              <a:buFont typeface="Wingdings" charset="2"/>
              <a:buChar char="q"/>
            </a:pPr>
            <a:r>
              <a:rPr lang="en-US" sz="2800" dirty="0" smtClean="0"/>
              <a:t>PAR and CSD</a:t>
            </a:r>
          </a:p>
        </p:txBody>
      </p:sp>
    </p:spTree>
    <p:extLst>
      <p:ext uri="{BB962C8B-B14F-4D97-AF65-F5344CB8AC3E}">
        <p14:creationId xmlns:p14="http://schemas.microsoft.com/office/powerpoint/2010/main" val="103070364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34658</TotalTime>
  <Words>758</Words>
  <Application>Microsoft Macintosh PowerPoint</Application>
  <PresentationFormat>On-screen Show (4:3)</PresentationFormat>
  <Paragraphs>123</Paragraphs>
  <Slides>8</Slides>
  <Notes>5</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Design</vt:lpstr>
      <vt:lpstr>PowerPoint Presentation</vt:lpstr>
      <vt:lpstr>SG LLC Meeting Goals </vt:lpstr>
      <vt:lpstr>Instructions for the WG Chair</vt:lpstr>
      <vt:lpstr>Participants, Patents, and Duty to Inform</vt:lpstr>
      <vt:lpstr>Patent Related Links</vt:lpstr>
      <vt:lpstr>Call for Potentially Essential Patents</vt:lpstr>
      <vt:lpstr>PAR and CSD discussion and changes</vt:lpstr>
      <vt:lpstr>Meeting Accomplishments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Waikoloa</dc:title>
  <dc:subject>IEEE 802.15 &lt;IG 6tisch Report&gt;</dc:subject>
  <dc:creator>Pat Kinney</dc:creator>
  <cp:keywords/>
  <dc:description>&lt;15-15-0572-00-00IG6t&gt;</dc:description>
  <cp:lastModifiedBy>Pat Kinney</cp:lastModifiedBy>
  <cp:revision>611</cp:revision>
  <cp:lastPrinted>2015-07-14T16:02:16Z</cp:lastPrinted>
  <dcterms:created xsi:type="dcterms:W3CDTF">2009-07-12T16:25:16Z</dcterms:created>
  <dcterms:modified xsi:type="dcterms:W3CDTF">2016-01-19T12:36:31Z</dcterms:modified>
  <cp:category/>
</cp:coreProperties>
</file>