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23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January 2016</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802.15-16-0062-00-0008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January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Spreadsheets for submitting Comments and Comment-Resolution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January </a:t>
            </a:r>
            <a:r>
              <a:rPr lang="en-US" altLang="en-US" sz="1600" dirty="0" smtClean="0">
                <a:solidFill>
                  <a:schemeClr val="tx2"/>
                </a:solidFill>
                <a:latin typeface="Times New Roman" pitchFamily="18" charset="0"/>
              </a:rPr>
              <a:t>18</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2016 </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Spreadsheets for Comments </a:t>
            </a:r>
            <a:endParaRPr lang="en-US" dirty="0"/>
          </a:p>
        </p:txBody>
      </p:sp>
      <p:sp>
        <p:nvSpPr>
          <p:cNvPr id="6" name="Content Placeholder 5"/>
          <p:cNvSpPr>
            <a:spLocks noGrp="1"/>
          </p:cNvSpPr>
          <p:nvPr>
            <p:ph idx="1"/>
          </p:nvPr>
        </p:nvSpPr>
        <p:spPr/>
        <p:txBody>
          <a:bodyPr/>
          <a:lstStyle/>
          <a:p>
            <a:r>
              <a:rPr lang="en-US" sz="2400" dirty="0" smtClean="0">
                <a:latin typeface="+mj-lt"/>
              </a:rPr>
              <a:t>Spreadsheet for submitting </a:t>
            </a:r>
            <a:r>
              <a:rPr lang="en-US" sz="2400" i="1" dirty="0" smtClean="0">
                <a:latin typeface="+mj-lt"/>
              </a:rPr>
              <a:t>comments</a:t>
            </a:r>
            <a:r>
              <a:rPr lang="en-US" sz="2400" dirty="0" smtClean="0">
                <a:latin typeface="+mj-lt"/>
              </a:rPr>
              <a:t> to the Draft Specification:</a:t>
            </a:r>
          </a:p>
          <a:p>
            <a:endParaRPr lang="en-US" sz="2400" dirty="0" smtClean="0">
              <a:latin typeface="+mj-lt"/>
            </a:endParaRPr>
          </a:p>
          <a:p>
            <a:endParaRPr lang="en-US" sz="2400" dirty="0">
              <a:latin typeface="+mj-lt"/>
            </a:endParaRPr>
          </a:p>
          <a:p>
            <a:pPr lvl="0"/>
            <a:r>
              <a:rPr lang="en-US" sz="2400" dirty="0" smtClean="0">
                <a:latin typeface="+mj-lt"/>
              </a:rPr>
              <a:t>Spreadsheet for discussion on </a:t>
            </a:r>
            <a:r>
              <a:rPr lang="en-US" sz="2400" i="1" dirty="0" smtClean="0">
                <a:latin typeface="+mj-lt"/>
              </a:rPr>
              <a:t>comment-resolution</a:t>
            </a:r>
            <a:r>
              <a:rPr lang="en-US" sz="2400" dirty="0" smtClean="0">
                <a:latin typeface="+mj-lt"/>
              </a:rPr>
              <a:t> </a:t>
            </a:r>
            <a:r>
              <a:rPr lang="en-US" sz="2400" dirty="0">
                <a:solidFill>
                  <a:srgbClr val="000000"/>
                </a:solidFill>
                <a:latin typeface="Times New Roman"/>
              </a:rPr>
              <a:t>to the Draft </a:t>
            </a:r>
            <a:r>
              <a:rPr lang="en-US" sz="2400" dirty="0" smtClean="0">
                <a:solidFill>
                  <a:srgbClr val="000000"/>
                </a:solidFill>
                <a:latin typeface="Times New Roman"/>
              </a:rPr>
              <a:t>Specification:</a:t>
            </a:r>
            <a:endParaRPr lang="en-US" sz="2400" dirty="0">
              <a:solidFill>
                <a:srgbClr val="000000"/>
              </a:solidFill>
              <a:latin typeface="Times New Roman"/>
            </a:endParaRPr>
          </a:p>
          <a:p>
            <a:endParaRPr lang="en-US" sz="2400" dirty="0">
              <a:latin typeface="+mj-lt"/>
            </a:endParaRPr>
          </a:p>
        </p:txBody>
      </p:sp>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graphicFrame>
        <p:nvGraphicFramePr>
          <p:cNvPr id="8" name="Object 7"/>
          <p:cNvGraphicFramePr>
            <a:graphicFrameLocks noChangeAspect="1"/>
          </p:cNvGraphicFramePr>
          <p:nvPr>
            <p:extLst>
              <p:ext uri="{D42A27DB-BD31-4B8C-83A1-F6EECF244321}">
                <p14:modId xmlns:p14="http://schemas.microsoft.com/office/powerpoint/2010/main" val="1917605990"/>
              </p:ext>
            </p:extLst>
          </p:nvPr>
        </p:nvGraphicFramePr>
        <p:xfrm>
          <a:off x="2819400" y="2667000"/>
          <a:ext cx="3429000" cy="772412"/>
        </p:xfrm>
        <a:graphic>
          <a:graphicData uri="http://schemas.openxmlformats.org/presentationml/2006/ole">
            <mc:AlternateContent xmlns:mc="http://schemas.openxmlformats.org/markup-compatibility/2006">
              <mc:Choice xmlns:v="urn:schemas-microsoft-com:vml" Requires="v">
                <p:oleObj spid="_x0000_s1030" name="Packager Shell Object" showAsIcon="1" r:id="rId3" imgW="3833640" imgH="863640" progId="Package">
                  <p:embed/>
                </p:oleObj>
              </mc:Choice>
              <mc:Fallback>
                <p:oleObj name="Packager Shell Object" showAsIcon="1" r:id="rId3" imgW="3833640" imgH="863640" progId="Package">
                  <p:embed/>
                  <p:pic>
                    <p:nvPicPr>
                      <p:cNvPr id="0" name=""/>
                      <p:cNvPicPr/>
                      <p:nvPr/>
                    </p:nvPicPr>
                    <p:blipFill>
                      <a:blip r:embed="rId4"/>
                      <a:stretch>
                        <a:fillRect/>
                      </a:stretch>
                    </p:blipFill>
                    <p:spPr>
                      <a:xfrm>
                        <a:off x="2819400" y="2667000"/>
                        <a:ext cx="3429000" cy="77241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498820485"/>
              </p:ext>
            </p:extLst>
          </p:nvPr>
        </p:nvGraphicFramePr>
        <p:xfrm>
          <a:off x="2438401" y="4724400"/>
          <a:ext cx="3886199" cy="759645"/>
        </p:xfrm>
        <a:graphic>
          <a:graphicData uri="http://schemas.openxmlformats.org/presentationml/2006/ole">
            <mc:AlternateContent xmlns:mc="http://schemas.openxmlformats.org/markup-compatibility/2006">
              <mc:Choice xmlns:v="urn:schemas-microsoft-com:vml" Requires="v">
                <p:oleObj spid="_x0000_s1031" name="Packager Shell Object" showAsIcon="1" r:id="rId5" imgW="4417560" imgH="863640" progId="Package">
                  <p:embed/>
                </p:oleObj>
              </mc:Choice>
              <mc:Fallback>
                <p:oleObj name="Packager Shell Object" showAsIcon="1" r:id="rId5" imgW="4417560" imgH="863640" progId="Package">
                  <p:embed/>
                  <p:pic>
                    <p:nvPicPr>
                      <p:cNvPr id="0" name=""/>
                      <p:cNvPicPr/>
                      <p:nvPr/>
                    </p:nvPicPr>
                    <p:blipFill>
                      <a:blip r:embed="rId6"/>
                      <a:stretch>
                        <a:fillRect/>
                      </a:stretch>
                    </p:blipFill>
                    <p:spPr>
                      <a:xfrm>
                        <a:off x="2438401" y="4724400"/>
                        <a:ext cx="3886199" cy="759645"/>
                      </a:xfrm>
                      <a:prstGeom prst="rect">
                        <a:avLst/>
                      </a:prstGeom>
                    </p:spPr>
                  </p:pic>
                </p:oleObj>
              </mc:Fallback>
            </mc:AlternateContent>
          </a:graphicData>
        </a:graphic>
      </p:graphicFrame>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7748</TotalTime>
  <Words>81</Words>
  <Application>Microsoft Office PowerPoint</Application>
  <PresentationFormat>On-screen Show (4:3)</PresentationFormat>
  <Paragraphs>28</Paragraphs>
  <Slides>2</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vt:i4>
      </vt:variant>
    </vt:vector>
  </HeadingPairs>
  <TitlesOfParts>
    <vt:vector size="8" baseType="lpstr">
      <vt:lpstr>Arial</vt:lpstr>
      <vt:lpstr>Times New Roman</vt:lpstr>
      <vt:lpstr>Calibri</vt:lpstr>
      <vt:lpstr>Default Design</vt:lpstr>
      <vt:lpstr>Custom Design</vt:lpstr>
      <vt:lpstr>Packager Shell Object</vt:lpstr>
      <vt:lpstr>PowerPoint Presentation</vt:lpstr>
      <vt:lpstr>Spreadsheets for Comments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412</cp:revision>
  <cp:lastPrinted>1998-02-10T13:28:06Z</cp:lastPrinted>
  <dcterms:created xsi:type="dcterms:W3CDTF">1999-11-08T18:59:45Z</dcterms:created>
  <dcterms:modified xsi:type="dcterms:W3CDTF">2016-01-18T15:25:12Z</dcterms:modified>
</cp:coreProperties>
</file>