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62" d="100"/>
          <a:sy n="62" d="100"/>
        </p:scale>
        <p:origin x="-12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802.15-16-0058-00-0dep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 CWC, </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January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19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77500" lnSpcReduction="2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a:t>minutes: 15-15-0379-00-0dep-ig-dependability-may-2015-meeting-minutes</a:t>
            </a:r>
            <a:endParaRPr lang="en-US" altLang="ja-JP" sz="2400" dirty="0" smtClean="0"/>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Review of Responses for </a:t>
            </a:r>
            <a:r>
              <a:rPr lang="en-US" altLang="ja-JP" sz="2400" dirty="0"/>
              <a:t>CFI: 15-15-0217-03-0dep-ig-dep-review-of-responses-to-call-for-interest-cfi</a:t>
            </a:r>
            <a:endParaRPr lang="en-US" altLang="ja-JP" sz="2400" dirty="0" smtClean="0"/>
          </a:p>
          <a:p>
            <a:pPr marL="0" indent="0">
              <a:buNone/>
            </a:pPr>
            <a:r>
              <a:rPr lang="en-US" altLang="ja-JP" sz="2400" dirty="0"/>
              <a:t>     </a:t>
            </a:r>
            <a:r>
              <a:rPr lang="en-US" altLang="ja-JP" sz="2400" dirty="0" smtClean="0"/>
              <a:t>3. Update of Focused use cases and applications of wireless dependability: </a:t>
            </a:r>
          </a:p>
          <a:p>
            <a:pPr marL="0" indent="0">
              <a:buNone/>
            </a:pPr>
            <a:r>
              <a:rPr lang="en-US" altLang="ja-JP" sz="2400" dirty="0"/>
              <a:t> </a:t>
            </a:r>
            <a:r>
              <a:rPr lang="en-US" altLang="ja-JP" sz="2400" dirty="0" smtClean="0"/>
              <a:t>    4. Update of Application and Dependability Matrix</a:t>
            </a:r>
          </a:p>
          <a:p>
            <a:pPr marL="0" indent="0">
              <a:buNone/>
            </a:pPr>
            <a:r>
              <a:rPr lang="en-US" altLang="ja-JP" sz="2400" dirty="0"/>
              <a:t> </a:t>
            </a:r>
            <a:r>
              <a:rPr lang="en-US" altLang="ja-JP" sz="2400" dirty="0" smtClean="0"/>
              <a:t>    5. Technologies </a:t>
            </a:r>
            <a:r>
              <a:rPr lang="en-US" altLang="ja-JP" sz="2400" dirty="0"/>
              <a:t>to guarantee dependability</a:t>
            </a:r>
            <a:endParaRPr lang="en-US" altLang="ja-JP" sz="2400" dirty="0" smtClean="0"/>
          </a:p>
          <a:p>
            <a:r>
              <a:rPr lang="en-US" altLang="ja-JP" sz="2400" dirty="0" smtClean="0"/>
              <a:t>Update of Timeline and Progress to SG</a:t>
            </a:r>
          </a:p>
          <a:p>
            <a:r>
              <a:rPr lang="en-US" altLang="ja-JP" sz="2400" dirty="0" smtClean="0"/>
              <a:t>Drafting PAR and CSD</a:t>
            </a:r>
          </a:p>
          <a:p>
            <a:r>
              <a:rPr lang="en-US" altLang="ja-JP" sz="2400" dirty="0" smtClean="0"/>
              <a:t>Plan </a:t>
            </a:r>
            <a:r>
              <a:rPr lang="en-US" altLang="ja-JP" sz="2400" dirty="0"/>
              <a:t>for </a:t>
            </a:r>
            <a:r>
              <a:rPr lang="en-US" altLang="ja-JP" sz="2400" dirty="0" smtClean="0"/>
              <a:t>next meetings and </a:t>
            </a:r>
            <a:r>
              <a:rPr lang="en-US" altLang="ja-JP" sz="2400" dirty="0" err="1" smtClean="0"/>
              <a:t>Telecon</a:t>
            </a:r>
            <a:r>
              <a:rPr lang="en-US" altLang="ja-JP" sz="2400" dirty="0" smtClean="0"/>
              <a:t> scheduling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 CWC, 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GA, USA</a:t>
            </a:r>
            <a:br>
              <a:rPr lang="en-US" altLang="ja-JP" dirty="0" smtClean="0">
                <a:ea typeface="ＭＳ Ｐゴシック" pitchFamily="50" charset="-128"/>
              </a:rPr>
            </a:br>
            <a:r>
              <a:rPr lang="en-US" altLang="ja-JP" dirty="0" smtClean="0">
                <a:ea typeface="ＭＳ Ｐゴシック" pitchFamily="50" charset="-128"/>
              </a:rPr>
              <a:t>January</a:t>
            </a:r>
            <a:r>
              <a:rPr lang="en-US" altLang="ja-JP" dirty="0" smtClean="0">
                <a:ea typeface="ＭＳ Ｐゴシック" pitchFamily="50" charset="-128"/>
              </a:rPr>
              <a:t> 19</a:t>
            </a:r>
            <a:r>
              <a:rPr lang="en-US" altLang="ja-JP" baseline="30000" dirty="0" smtClean="0">
                <a:ea typeface="ＭＳ Ｐゴシック" pitchFamily="50" charset="-128"/>
              </a:rPr>
              <a:t>th</a:t>
            </a:r>
            <a:r>
              <a:rPr lang="en-US" altLang="ja-JP" dirty="0" smtClean="0">
                <a:ea typeface="ＭＳ Ｐゴシック" pitchFamily="50" charset="-128"/>
              </a:rPr>
              <a:t>, </a:t>
            </a:r>
            <a:r>
              <a:rPr lang="en-US" altLang="ja-JP" dirty="0" smtClean="0">
                <a:ea typeface="ＭＳ Ｐゴシック" pitchFamily="50" charset="-128"/>
              </a:rPr>
              <a:t>2016</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81787" cy="276999"/>
          </a:xfrm>
          <a:prstGeom prst="rect">
            <a:avLst/>
          </a:prstGeom>
        </p:spPr>
        <p:txBody>
          <a:bodyPr wrap="none">
            <a:spAutoFit/>
          </a:bodyPr>
          <a:lstStyle/>
          <a:p>
            <a:r>
              <a:rPr lang="en-US" altLang="ja-JP" dirty="0"/>
              <a:t>Ryuji Kohno(YNU, CWC, </a:t>
            </a:r>
            <a:r>
              <a:rPr lang="en-US" altLang="ja-JP" dirty="0" smtClean="0"/>
              <a:t>CWC-Nippon)</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 CWC, 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806454765"/>
              </p:ext>
            </p:extLst>
          </p:nvPr>
        </p:nvGraphicFramePr>
        <p:xfrm>
          <a:off x="952824" y="2060848"/>
          <a:ext cx="7128000" cy="263092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IG-DEP</a:t>
                      </a:r>
                      <a:endParaRPr kumimoji="1" lang="ja-JP" altLang="en-US" dirty="0" smtClean="0">
                        <a:solidFill>
                          <a:schemeClr val="tx1"/>
                        </a:solidFill>
                      </a:endParaRPr>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3914</TotalTime>
  <Words>978</Words>
  <Application>Microsoft Office PowerPoint</Application>
  <PresentationFormat>画面に合わせる (4:3)</PresentationFormat>
  <Paragraphs>164</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Atlanta, GA, USA January 19th, 2016</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42</cp:revision>
  <cp:lastPrinted>2013-04-17T07:57:49Z</cp:lastPrinted>
  <dcterms:created xsi:type="dcterms:W3CDTF">2013-04-16T01:38:08Z</dcterms:created>
  <dcterms:modified xsi:type="dcterms:W3CDTF">2016-01-18T17:08:16Z</dcterms:modified>
</cp:coreProperties>
</file>