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8"/>
  </p:notesMasterIdLst>
  <p:handoutMasterIdLst>
    <p:handoutMasterId r:id="rId9"/>
  </p:handoutMasterIdLst>
  <p:sldIdLst>
    <p:sldId id="259" r:id="rId2"/>
    <p:sldId id="324" r:id="rId3"/>
    <p:sldId id="325" r:id="rId4"/>
    <p:sldId id="327" r:id="rId5"/>
    <p:sldId id="328" r:id="rId6"/>
    <p:sldId id="329"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15" autoAdjust="0"/>
    <p:restoredTop sz="96030" autoAdjust="0"/>
  </p:normalViewPr>
  <p:slideViewPr>
    <p:cSldViewPr>
      <p:cViewPr varScale="1">
        <p:scale>
          <a:sx n="84" d="100"/>
          <a:sy n="84" d="100"/>
        </p:scale>
        <p:origin x="-1668" y="-84"/>
      </p:cViewPr>
      <p:guideLst>
        <p:guide orient="horz" pos="3362"/>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&lt;Jan.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&lt;Jan.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smtClean="0"/>
              <a:t>&lt;Jan.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Kondou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802.15-16-0057-00-003e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itchFamily="50" charset="-128"/>
              </a:rPr>
              <a:t>Submission</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&lt;Jan. 2016&gt;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365307" y="1016732"/>
            <a:ext cx="8340362"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[Modification</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of capability for notifying supported kinds of SIFS</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[17</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January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t>
            </a:r>
            <a:r>
              <a:rPr lang="en-US" altLang="ja-JP" sz="1600" dirty="0" err="1" smtClean="0">
                <a:solidFill>
                  <a:srgbClr val="000000"/>
                </a:solidFill>
                <a:latin typeface="Times New Roman" pitchFamily="18" charset="0"/>
                <a:ea typeface="ＭＳ Ｐゴシック" charset="-128"/>
                <a:cs typeface="Times New Roman" pitchFamily="18" charset="0"/>
              </a:rPr>
              <a:t>Keitarou</a:t>
            </a:r>
            <a:r>
              <a:rPr lang="en-US" altLang="ja-JP" sz="1600" dirty="0" smtClean="0">
                <a:solidFill>
                  <a:srgbClr val="000000"/>
                </a:solidFill>
                <a:latin typeface="Times New Roman" pitchFamily="18" charset="0"/>
                <a:ea typeface="ＭＳ Ｐゴシック" charset="-128"/>
                <a:cs typeface="Times New Roman" pitchFamily="18" charset="0"/>
              </a:rPr>
              <a:t> </a:t>
            </a:r>
            <a:r>
              <a:rPr lang="en-US" altLang="ja-JP" sz="1600" dirty="0" err="1" smtClean="0">
                <a:solidFill>
                  <a:srgbClr val="000000"/>
                </a:solidFill>
                <a:latin typeface="Times New Roman" pitchFamily="18" charset="0"/>
                <a:ea typeface="ＭＳ Ｐゴシック" charset="-128"/>
                <a:cs typeface="Times New Roman" pitchFamily="18" charset="0"/>
              </a:rPr>
              <a:t>Kondou</a:t>
            </a:r>
            <a:r>
              <a:rPr lang="en-US" altLang="ja-JP" sz="1600" dirty="0" smtClean="0">
                <a:solidFill>
                  <a:srgbClr val="000000"/>
                </a:solidFill>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keitarou.Kondou</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the method for selecting SIFS duration.</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To </a:t>
            </a:r>
            <a:r>
              <a:rPr lang="en-US" altLang="ja-JP" sz="1600" noProof="0" dirty="0" smtClean="0">
                <a:solidFill>
                  <a:srgbClr val="000000"/>
                </a:solidFill>
                <a:latin typeface="Times New Roman" pitchFamily="18" charset="0"/>
                <a:ea typeface="ＭＳ Ｐゴシック" charset="-128"/>
                <a:cs typeface="Times New Roman" pitchFamily="18" charset="0"/>
              </a:rPr>
              <a:t>modify the current TG3e draft document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en-US" altLang="ja-JP" smtClean="0"/>
              <a:t>MAC CID #1055</a:t>
            </a:r>
            <a:endParaRPr kumimoji="1" lang="ja-JP" altLang="en-US" dirty="0"/>
          </a:p>
        </p:txBody>
      </p:sp>
      <p:sp>
        <p:nvSpPr>
          <p:cNvPr id="2" name="日付プレースホルダー 1"/>
          <p:cNvSpPr>
            <a:spLocks noGrp="1"/>
          </p:cNvSpPr>
          <p:nvPr>
            <p:ph type="dt" sz="half" idx="10"/>
          </p:nvPr>
        </p:nvSpPr>
        <p:spPr/>
        <p:txBody>
          <a:bodyPr/>
          <a:lstStyle/>
          <a:p>
            <a:r>
              <a:rPr lang="en-US" altLang="ja-JP" dirty="0" smtClean="0"/>
              <a:t>&lt;Jan.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126925905"/>
              </p:ext>
            </p:extLst>
          </p:nvPr>
        </p:nvGraphicFramePr>
        <p:xfrm>
          <a:off x="323781" y="2024844"/>
          <a:ext cx="8496439" cy="2415865"/>
        </p:xfrm>
        <a:graphic>
          <a:graphicData uri="http://schemas.openxmlformats.org/drawingml/2006/table">
            <a:tbl>
              <a:tblPr/>
              <a:tblGrid>
                <a:gridCol w="482406"/>
                <a:gridCol w="846364"/>
                <a:gridCol w="820522"/>
                <a:gridCol w="499635"/>
                <a:gridCol w="551321"/>
                <a:gridCol w="399647"/>
                <a:gridCol w="1656184"/>
                <a:gridCol w="2124488"/>
                <a:gridCol w="287780"/>
                <a:gridCol w="828092"/>
              </a:tblGrid>
              <a:tr h="936104">
                <a:tc>
                  <a:txBody>
                    <a:bodyPr/>
                    <a:lstStyle/>
                    <a:p>
                      <a:pPr algn="ctr" fontAlgn="b"/>
                      <a:r>
                        <a:rPr lang="en-US" sz="1200" b="1" i="0" u="none" strike="noStrike" dirty="0">
                          <a:effectLst/>
                          <a:latin typeface="Arial"/>
                        </a:rPr>
                        <a:t>CID</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dirty="0">
                          <a:effectLst/>
                          <a:latin typeface="Arial"/>
                        </a:rPr>
                        <a:t>Submitter </a:t>
                      </a:r>
                      <a:br>
                        <a:rPr lang="en-US" sz="1200" b="1" i="0" u="none" strike="noStrike" dirty="0">
                          <a:effectLst/>
                          <a:latin typeface="Arial"/>
                        </a:rPr>
                      </a:br>
                      <a:r>
                        <a:rPr lang="en-US" sz="1200" b="1" i="0" u="none" strike="noStrike" dirty="0">
                          <a:effectLst/>
                          <a:latin typeface="Arial"/>
                        </a:rPr>
                        <a:t>Name</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dirty="0">
                          <a:effectLst/>
                          <a:latin typeface="Arial"/>
                        </a:rPr>
                        <a:t>Affiliation</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dirty="0">
                          <a:effectLst/>
                          <a:latin typeface="Arial"/>
                        </a:rPr>
                        <a:t>Page</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a:effectLst/>
                          <a:latin typeface="Arial"/>
                        </a:rPr>
                        <a:t>Sub-clause</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a:effectLst/>
                          <a:latin typeface="Arial"/>
                        </a:rPr>
                        <a:t>Line #</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a:effectLst/>
                          <a:latin typeface="Arial"/>
                        </a:rPr>
                        <a:t>Comment</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a:effectLst/>
                          <a:latin typeface="Arial"/>
                        </a:rPr>
                        <a:t>Proposed Change</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a:effectLst/>
                          <a:latin typeface="Arial"/>
                        </a:rPr>
                        <a:t>E/T</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a:effectLst/>
                          <a:latin typeface="Arial"/>
                        </a:rPr>
                        <a:t>Must Be Satisfied?  (Yes or No)</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479761">
                <a:tc>
                  <a:txBody>
                    <a:bodyPr/>
                    <a:lstStyle/>
                    <a:p>
                      <a:pPr algn="ctr" fontAlgn="b"/>
                      <a:r>
                        <a:rPr lang="en-US" altLang="ja-JP" sz="1200" b="0" i="0" u="none" strike="noStrike">
                          <a:effectLst/>
                          <a:latin typeface="Arial"/>
                        </a:rPr>
                        <a:t>1055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effectLst/>
                          <a:latin typeface="Arial"/>
                        </a:rPr>
                        <a:t>K.Kondou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effectLst/>
                          <a:latin typeface="Arial"/>
                        </a:rPr>
                        <a:t>Sony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a:effectLst/>
                          <a:latin typeface="Arial"/>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a:effectLst/>
                          <a:latin typeface="Arial"/>
                        </a:rPr>
                        <a:t>6.4.1.1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effectLst/>
                          <a:latin typeface="Arial"/>
                        </a:rPr>
                        <a:t>Both SC and OOK PHY defines three kinds of duration for SIFS. But no procedure to choose duration among them is provided in MAC part.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effectLst/>
                          <a:latin typeface="Arial"/>
                        </a:rPr>
                        <a:t>Define shortest SIFS field in </a:t>
                      </a:r>
                      <a:r>
                        <a:rPr lang="en-US" sz="1200" b="0" i="0" u="none" strike="noStrike" dirty="0" err="1">
                          <a:effectLst/>
                          <a:latin typeface="Arial"/>
                        </a:rPr>
                        <a:t>capablity</a:t>
                      </a:r>
                      <a:r>
                        <a:rPr lang="en-US" sz="1200" b="0" i="0" u="none" strike="noStrike" dirty="0">
                          <a:effectLst/>
                          <a:latin typeface="Arial"/>
                        </a:rPr>
                        <a:t> IE and add a new SIFS IE, so that DEVs can exchange capabilities in the </a:t>
                      </a:r>
                      <a:r>
                        <a:rPr lang="en-US" sz="1200" b="0" i="0" u="none" strike="noStrike" dirty="0" err="1">
                          <a:effectLst/>
                          <a:latin typeface="Arial"/>
                        </a:rPr>
                        <a:t>assosiation</a:t>
                      </a:r>
                      <a:r>
                        <a:rPr lang="en-US" sz="1200" b="0" i="0" u="none" strike="noStrike" dirty="0">
                          <a:effectLst/>
                          <a:latin typeface="Arial"/>
                        </a:rPr>
                        <a:t> process and notify a determined duration in the Association Response with a SIFS IE.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effectLst/>
                          <a:latin typeface="Arial"/>
                        </a:rPr>
                        <a:t>T</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effectLst/>
                          <a:latin typeface="Arial"/>
                        </a:rPr>
                        <a:t>Yes</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41082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SIFS duration defined in current draft</a:t>
            </a:r>
            <a:endParaRPr kumimoji="1" lang="ja-JP" altLang="en-US" dirty="0"/>
          </a:p>
        </p:txBody>
      </p:sp>
      <p:sp>
        <p:nvSpPr>
          <p:cNvPr id="2" name="日付プレースホルダー 1"/>
          <p:cNvSpPr>
            <a:spLocks noGrp="1"/>
          </p:cNvSpPr>
          <p:nvPr>
            <p:ph type="dt" sz="half" idx="10"/>
          </p:nvPr>
        </p:nvSpPr>
        <p:spPr/>
        <p:txBody>
          <a:bodyPr/>
          <a:lstStyle/>
          <a:p>
            <a:r>
              <a:rPr lang="en-US" altLang="ja-JP" dirty="0" smtClean="0"/>
              <a:t>&lt;Jan.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10" name="テキスト ボックス 9"/>
          <p:cNvSpPr txBox="1"/>
          <p:nvPr/>
        </p:nvSpPr>
        <p:spPr>
          <a:xfrm>
            <a:off x="431540" y="1628800"/>
            <a:ext cx="8532948" cy="1631216"/>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000" dirty="0" smtClean="0"/>
              <a:t>Both </a:t>
            </a:r>
            <a:r>
              <a:rPr kumimoji="1" lang="en-US" altLang="ja-JP" sz="2000" dirty="0" smtClean="0"/>
              <a:t>HRCP-SC </a:t>
            </a:r>
            <a:r>
              <a:rPr kumimoji="1" lang="en-US" altLang="ja-JP" sz="2000" dirty="0" smtClean="0"/>
              <a:t>(Table 11a-19) and </a:t>
            </a:r>
            <a:r>
              <a:rPr kumimoji="1" lang="en-US" altLang="ja-JP" sz="2000" dirty="0" smtClean="0"/>
              <a:t>HRCP-OOK(11a-31</a:t>
            </a:r>
            <a:r>
              <a:rPr kumimoji="1" lang="en-US" altLang="ja-JP" sz="2000" dirty="0" smtClean="0"/>
              <a:t>)  PHY define several  kinds of duration for SIFS,</a:t>
            </a:r>
            <a:r>
              <a:rPr kumimoji="1" lang="ja-JP" altLang="en-US" sz="2000" dirty="0" smtClean="0"/>
              <a:t> </a:t>
            </a:r>
            <a:r>
              <a:rPr kumimoji="1" lang="en-US" altLang="ja-JP" sz="2000" dirty="0" smtClean="0"/>
              <a:t>but no selection method is provided.</a:t>
            </a:r>
          </a:p>
          <a:p>
            <a:pPr marL="342900" indent="-342900">
              <a:buFont typeface="Arial" panose="020B0604020202020204" pitchFamily="34" charset="0"/>
              <a:buChar char="•"/>
            </a:pPr>
            <a:endParaRPr kumimoji="1" lang="en-US" altLang="ja-JP" sz="2000" dirty="0"/>
          </a:p>
          <a:p>
            <a:pPr marL="342900" indent="-342900">
              <a:buFont typeface="Arial" panose="020B0604020202020204" pitchFamily="34" charset="0"/>
              <a:buChar char="•"/>
            </a:pPr>
            <a:r>
              <a:rPr kumimoji="1" lang="en-US" altLang="ja-JP" sz="2000" dirty="0" smtClean="0"/>
              <a:t>Variety kinds of  SIFS allows both cost effective or descent performance devices exist. </a:t>
            </a:r>
          </a:p>
        </p:txBody>
      </p:sp>
      <p:grpSp>
        <p:nvGrpSpPr>
          <p:cNvPr id="12" name="グループ化 11"/>
          <p:cNvGrpSpPr/>
          <p:nvPr/>
        </p:nvGrpSpPr>
        <p:grpSpPr>
          <a:xfrm>
            <a:off x="1325157" y="3212976"/>
            <a:ext cx="6343187" cy="3348372"/>
            <a:chOff x="1109976" y="2866366"/>
            <a:chExt cx="6522364" cy="3442954"/>
          </a:xfrm>
        </p:grpSpPr>
        <p:pic>
          <p:nvPicPr>
            <p:cNvPr id="2050" name="Picture 2"/>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9703" t="41181" r="22521" b="31368"/>
            <a:stretch/>
          </p:blipFill>
          <p:spPr bwMode="auto">
            <a:xfrm>
              <a:off x="1145980" y="2866366"/>
              <a:ext cx="6291463" cy="160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20107" t="40126" r="21839" b="28045"/>
            <a:stretch/>
          </p:blipFill>
          <p:spPr bwMode="auto">
            <a:xfrm>
              <a:off x="1109976" y="4387226"/>
              <a:ext cx="6522364" cy="19220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正方形/長方形 10"/>
            <p:cNvSpPr/>
            <p:nvPr/>
          </p:nvSpPr>
          <p:spPr bwMode="auto">
            <a:xfrm>
              <a:off x="3515302" y="3621726"/>
              <a:ext cx="2388845" cy="324036"/>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正方形/長方形 13"/>
            <p:cNvSpPr/>
            <p:nvPr/>
          </p:nvSpPr>
          <p:spPr bwMode="auto">
            <a:xfrm>
              <a:off x="3347864" y="5229200"/>
              <a:ext cx="2388845" cy="432048"/>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179174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Suggested modification</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&lt;Jan. 2016&gt;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4</a:t>
            </a:fld>
            <a:endParaRPr lang="en-US" altLang="ja-JP"/>
          </a:p>
        </p:txBody>
      </p:sp>
      <p:graphicFrame>
        <p:nvGraphicFramePr>
          <p:cNvPr id="6" name="表 5"/>
          <p:cNvGraphicFramePr>
            <a:graphicFrameLocks noGrp="1"/>
          </p:cNvGraphicFramePr>
          <p:nvPr>
            <p:extLst>
              <p:ext uri="{D42A27DB-BD31-4B8C-83A1-F6EECF244321}">
                <p14:modId xmlns:p14="http://schemas.microsoft.com/office/powerpoint/2010/main" val="3970840096"/>
              </p:ext>
            </p:extLst>
          </p:nvPr>
        </p:nvGraphicFramePr>
        <p:xfrm>
          <a:off x="2411760" y="4413684"/>
          <a:ext cx="4118164" cy="1371600"/>
        </p:xfrm>
        <a:graphic>
          <a:graphicData uri="http://schemas.openxmlformats.org/drawingml/2006/table">
            <a:tbl>
              <a:tblPr firstRow="1" firstCol="1" bandRow="1"/>
              <a:tblGrid>
                <a:gridCol w="1565892"/>
                <a:gridCol w="2552272"/>
              </a:tblGrid>
              <a:tr h="263914">
                <a:tc>
                  <a:txBody>
                    <a:bodyPr/>
                    <a:lstStyle/>
                    <a:p>
                      <a:pPr algn="ctr">
                        <a:spcAft>
                          <a:spcPts val="0"/>
                        </a:spcAft>
                      </a:pPr>
                      <a:r>
                        <a:rPr lang="en-US" altLang="ja-JP" sz="1800" dirty="0" smtClean="0">
                          <a:effectLst/>
                          <a:latin typeface="Times New Roman"/>
                          <a:ea typeface="ＭＳ 明朝"/>
                        </a:rPr>
                        <a:t>Field value</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Times New Roman"/>
                          <a:ea typeface="ＭＳ 明朝"/>
                        </a:rPr>
                        <a:t>SIFS duration</a:t>
                      </a:r>
                      <a:endParaRPr lang="ja-JP" sz="180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3914">
                <a:tc>
                  <a:txBody>
                    <a:bodyPr/>
                    <a:lstStyle/>
                    <a:p>
                      <a:pPr algn="ctr">
                        <a:spcAft>
                          <a:spcPts val="0"/>
                        </a:spcAft>
                      </a:pPr>
                      <a:r>
                        <a:rPr lang="en-US" sz="1800" kern="100" dirty="0">
                          <a:effectLst/>
                          <a:latin typeface="Times New Roman"/>
                          <a:ea typeface="ＭＳ 明朝"/>
                        </a:rPr>
                        <a:t>00</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800" dirty="0">
                          <a:effectLst/>
                          <a:latin typeface="Times New Roman"/>
                          <a:ea typeface="ＭＳ 明朝"/>
                        </a:rPr>
                        <a:t>0.2 µs</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3914">
                <a:tc>
                  <a:txBody>
                    <a:bodyPr/>
                    <a:lstStyle/>
                    <a:p>
                      <a:pPr algn="ctr">
                        <a:spcAft>
                          <a:spcPts val="0"/>
                        </a:spcAft>
                      </a:pPr>
                      <a:r>
                        <a:rPr lang="en-US" sz="1800" kern="100">
                          <a:effectLst/>
                          <a:latin typeface="Times New Roman"/>
                          <a:ea typeface="ＭＳ 明朝"/>
                        </a:rPr>
                        <a:t>01</a:t>
                      </a:r>
                      <a:endParaRPr lang="ja-JP" sz="180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800" dirty="0">
                          <a:effectLst/>
                          <a:latin typeface="Times New Roman"/>
                          <a:ea typeface="ＭＳ 明朝"/>
                        </a:rPr>
                        <a:t>1.5 µs</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3914">
                <a:tc>
                  <a:txBody>
                    <a:bodyPr/>
                    <a:lstStyle/>
                    <a:p>
                      <a:pPr algn="ctr">
                        <a:spcAft>
                          <a:spcPts val="0"/>
                        </a:spcAft>
                      </a:pPr>
                      <a:r>
                        <a:rPr lang="en-US" sz="1800" kern="100">
                          <a:effectLst/>
                          <a:latin typeface="Times New Roman"/>
                          <a:ea typeface="ＭＳ 明朝"/>
                        </a:rPr>
                        <a:t>10</a:t>
                      </a:r>
                      <a:endParaRPr lang="ja-JP" sz="180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800" dirty="0">
                          <a:effectLst/>
                          <a:latin typeface="Times New Roman"/>
                          <a:ea typeface="ＭＳ 明朝"/>
                        </a:rPr>
                        <a:t>2.0 µs</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3914">
                <a:tc>
                  <a:txBody>
                    <a:bodyPr/>
                    <a:lstStyle/>
                    <a:p>
                      <a:pPr algn="ctr">
                        <a:spcAft>
                          <a:spcPts val="0"/>
                        </a:spcAft>
                      </a:pPr>
                      <a:r>
                        <a:rPr lang="en-US" sz="1800" kern="100" dirty="0">
                          <a:effectLst/>
                          <a:latin typeface="Times New Roman"/>
                          <a:ea typeface="ＭＳ 明朝"/>
                        </a:rPr>
                        <a:t>11</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800" dirty="0">
                          <a:effectLst/>
                          <a:latin typeface="Times New Roman"/>
                          <a:ea typeface="ＭＳ 明朝"/>
                        </a:rPr>
                        <a:t>2.5 µs</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7" name="正方形/長方形 6"/>
          <p:cNvSpPr/>
          <p:nvPr/>
        </p:nvSpPr>
        <p:spPr>
          <a:xfrm>
            <a:off x="2210073" y="3825044"/>
            <a:ext cx="4558171" cy="400110"/>
          </a:xfrm>
          <a:prstGeom prst="rect">
            <a:avLst/>
          </a:prstGeom>
        </p:spPr>
        <p:txBody>
          <a:bodyPr wrap="none">
            <a:spAutoFit/>
          </a:bodyPr>
          <a:lstStyle/>
          <a:p>
            <a:r>
              <a:rPr lang="en-US" altLang="ja-JP" sz="2000" b="1" u="sng" dirty="0"/>
              <a:t>Table X-XX – Supported SIFS encoding</a:t>
            </a:r>
            <a:endParaRPr lang="ja-JP" altLang="ja-JP" sz="2000" b="1" u="sng" dirty="0"/>
          </a:p>
        </p:txBody>
      </p:sp>
      <p:sp>
        <p:nvSpPr>
          <p:cNvPr id="8" name="テキスト ボックス 7"/>
          <p:cNvSpPr txBox="1"/>
          <p:nvPr/>
        </p:nvSpPr>
        <p:spPr>
          <a:xfrm>
            <a:off x="284705" y="1808820"/>
            <a:ext cx="8643779" cy="1631216"/>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000" dirty="0" smtClean="0"/>
              <a:t>Add supported SIFS encoding field to current capability field to indicate shortest SIFS duration supported at each device.</a:t>
            </a:r>
          </a:p>
          <a:p>
            <a:pPr marL="342900" indent="-342900">
              <a:buFont typeface="Arial" panose="020B0604020202020204" pitchFamily="34" charset="0"/>
              <a:buChar char="•"/>
            </a:pPr>
            <a:endParaRPr kumimoji="1" lang="en-US" altLang="ja-JP" sz="2000" dirty="0" smtClean="0"/>
          </a:p>
          <a:p>
            <a:pPr marL="342900" indent="-342900">
              <a:buFont typeface="Arial" panose="020B0604020202020204" pitchFamily="34" charset="0"/>
              <a:buChar char="•"/>
            </a:pPr>
            <a:r>
              <a:rPr kumimoji="1" lang="en-US" altLang="ja-JP" sz="2000" dirty="0"/>
              <a:t>In case supported SIFS encoding field is 01, 1.5, 2,0 and </a:t>
            </a:r>
            <a:r>
              <a:rPr lang="en-US" altLang="ja-JP" sz="2000" dirty="0">
                <a:latin typeface="Times New Roman"/>
                <a:ea typeface="ＭＳ 明朝"/>
              </a:rPr>
              <a:t>2.5 µs of SIFS duration are supported</a:t>
            </a:r>
            <a:r>
              <a:rPr lang="en-US" altLang="ja-JP" sz="2000" dirty="0" smtClean="0">
                <a:latin typeface="Times New Roman"/>
                <a:ea typeface="ＭＳ 明朝"/>
              </a:rPr>
              <a:t>.</a:t>
            </a:r>
            <a:endParaRPr kumimoji="1" lang="ja-JP" altLang="en-US" sz="2000" dirty="0"/>
          </a:p>
        </p:txBody>
      </p:sp>
    </p:spTree>
    <p:extLst>
      <p:ext uri="{BB962C8B-B14F-4D97-AF65-F5344CB8AC3E}">
        <p14:creationId xmlns:p14="http://schemas.microsoft.com/office/powerpoint/2010/main" val="2275220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How it works</a:t>
            </a:r>
            <a:endParaRPr kumimoji="1" lang="ja-JP" altLang="en-US" dirty="0"/>
          </a:p>
        </p:txBody>
      </p:sp>
      <p:sp>
        <p:nvSpPr>
          <p:cNvPr id="2" name="日付プレースホルダー 1"/>
          <p:cNvSpPr>
            <a:spLocks noGrp="1"/>
          </p:cNvSpPr>
          <p:nvPr>
            <p:ph type="dt" sz="half" idx="10"/>
          </p:nvPr>
        </p:nvSpPr>
        <p:spPr/>
        <p:txBody>
          <a:bodyPr/>
          <a:lstStyle/>
          <a:p>
            <a:r>
              <a:rPr lang="en-US" altLang="ja-JP" smtClean="0"/>
              <a:t>&lt;Jan.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grpSp>
        <p:nvGrpSpPr>
          <p:cNvPr id="18" name="グループ化 17"/>
          <p:cNvGrpSpPr/>
          <p:nvPr/>
        </p:nvGrpSpPr>
        <p:grpSpPr>
          <a:xfrm>
            <a:off x="143508" y="2503929"/>
            <a:ext cx="8757126" cy="3841395"/>
            <a:chOff x="112229" y="2503929"/>
            <a:chExt cx="8757126" cy="3841395"/>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05086" y="3007985"/>
              <a:ext cx="539115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正方形/長方形 5"/>
            <p:cNvSpPr/>
            <p:nvPr/>
          </p:nvSpPr>
          <p:spPr>
            <a:xfrm>
              <a:off x="2839798" y="6068325"/>
              <a:ext cx="2321726" cy="276999"/>
            </a:xfrm>
            <a:prstGeom prst="rect">
              <a:avLst/>
            </a:prstGeom>
          </p:spPr>
          <p:txBody>
            <a:bodyPr wrap="none">
              <a:spAutoFit/>
            </a:bodyPr>
            <a:lstStyle/>
            <a:p>
              <a:r>
                <a:rPr lang="en-US" altLang="ja-JP" b="1" dirty="0"/>
                <a:t>Figure 4-2a – One cycle of PPAP</a:t>
              </a:r>
              <a:endParaRPr lang="ja-JP" altLang="ja-JP" dirty="0"/>
            </a:p>
          </p:txBody>
        </p:sp>
        <p:sp>
          <p:nvSpPr>
            <p:cNvPr id="7" name="テキスト ボックス 6"/>
            <p:cNvSpPr txBox="1"/>
            <p:nvPr/>
          </p:nvSpPr>
          <p:spPr>
            <a:xfrm>
              <a:off x="112229" y="3296017"/>
              <a:ext cx="1439818" cy="276999"/>
            </a:xfrm>
            <a:prstGeom prst="rect">
              <a:avLst/>
            </a:prstGeom>
            <a:noFill/>
          </p:spPr>
          <p:txBody>
            <a:bodyPr wrap="none" rtlCol="0">
              <a:spAutoFit/>
            </a:bodyPr>
            <a:lstStyle/>
            <a:p>
              <a:r>
                <a:rPr kumimoji="1" lang="en-US" altLang="ja-JP" dirty="0"/>
                <a:t>i</a:t>
              </a:r>
              <a:r>
                <a:rPr kumimoji="1" lang="en-US" altLang="ja-JP" dirty="0" smtClean="0"/>
                <a:t>ncludes SIFS_PPC </a:t>
              </a:r>
              <a:endParaRPr kumimoji="1" lang="ja-JP" altLang="en-US" dirty="0"/>
            </a:p>
          </p:txBody>
        </p:sp>
        <p:sp>
          <p:nvSpPr>
            <p:cNvPr id="8" name="テキスト ボックス 7"/>
            <p:cNvSpPr txBox="1"/>
            <p:nvPr/>
          </p:nvSpPr>
          <p:spPr>
            <a:xfrm>
              <a:off x="1660401" y="2503929"/>
              <a:ext cx="2198038" cy="276999"/>
            </a:xfrm>
            <a:prstGeom prst="rect">
              <a:avLst/>
            </a:prstGeom>
            <a:noFill/>
          </p:spPr>
          <p:txBody>
            <a:bodyPr wrap="none" rtlCol="0">
              <a:spAutoFit/>
            </a:bodyPr>
            <a:lstStyle/>
            <a:p>
              <a:r>
                <a:rPr kumimoji="1" lang="en-US" altLang="ja-JP" dirty="0" smtClean="0"/>
                <a:t>SIFS duration of 2.5 </a:t>
              </a:r>
              <a:r>
                <a:rPr lang="en-US" altLang="ja-JP" dirty="0" smtClean="0">
                  <a:latin typeface="Times New Roman"/>
                  <a:ea typeface="ＭＳ 明朝"/>
                </a:rPr>
                <a:t>µs (default)</a:t>
              </a:r>
              <a:endParaRPr kumimoji="1" lang="ja-JP" altLang="en-US" dirty="0"/>
            </a:p>
          </p:txBody>
        </p:sp>
        <p:sp>
          <p:nvSpPr>
            <p:cNvPr id="9" name="左右矢印 8"/>
            <p:cNvSpPr/>
            <p:nvPr/>
          </p:nvSpPr>
          <p:spPr bwMode="auto">
            <a:xfrm>
              <a:off x="1660401" y="2791961"/>
              <a:ext cx="2304000" cy="180020"/>
            </a:xfrm>
            <a:prstGeom prst="leftRightArrow">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左右矢印 10"/>
            <p:cNvSpPr/>
            <p:nvPr/>
          </p:nvSpPr>
          <p:spPr bwMode="auto">
            <a:xfrm>
              <a:off x="3964657" y="2791961"/>
              <a:ext cx="1692000" cy="180020"/>
            </a:xfrm>
            <a:prstGeom prst="leftRightArrow">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3964657" y="2514962"/>
              <a:ext cx="2403222" cy="276999"/>
            </a:xfrm>
            <a:prstGeom prst="rect">
              <a:avLst/>
            </a:prstGeom>
            <a:noFill/>
          </p:spPr>
          <p:txBody>
            <a:bodyPr wrap="none" rtlCol="0">
              <a:spAutoFit/>
            </a:bodyPr>
            <a:lstStyle/>
            <a:p>
              <a:r>
                <a:rPr kumimoji="1" lang="en-US" altLang="ja-JP" dirty="0" smtClean="0"/>
                <a:t>Use SIFS duration of SIFS_ASSOC</a:t>
              </a:r>
              <a:endParaRPr kumimoji="1" lang="ja-JP" altLang="en-US" dirty="0"/>
            </a:p>
          </p:txBody>
        </p:sp>
        <p:sp>
          <p:nvSpPr>
            <p:cNvPr id="13" name="テキスト ボックス 12"/>
            <p:cNvSpPr txBox="1"/>
            <p:nvPr/>
          </p:nvSpPr>
          <p:spPr>
            <a:xfrm>
              <a:off x="1192349" y="5887665"/>
              <a:ext cx="1472326" cy="276999"/>
            </a:xfrm>
            <a:prstGeom prst="rect">
              <a:avLst/>
            </a:prstGeom>
            <a:noFill/>
          </p:spPr>
          <p:txBody>
            <a:bodyPr wrap="none" rtlCol="0">
              <a:spAutoFit/>
            </a:bodyPr>
            <a:lstStyle/>
            <a:p>
              <a:r>
                <a:rPr kumimoji="1" lang="en-US" altLang="ja-JP" dirty="0"/>
                <a:t>i</a:t>
              </a:r>
              <a:r>
                <a:rPr kumimoji="1" lang="en-US" altLang="ja-JP" dirty="0" smtClean="0"/>
                <a:t>ncludes SIFS_DEV </a:t>
              </a:r>
              <a:endParaRPr kumimoji="1" lang="ja-JP" altLang="en-US" dirty="0"/>
            </a:p>
          </p:txBody>
        </p:sp>
        <p:cxnSp>
          <p:nvCxnSpPr>
            <p:cNvPr id="14" name="直線矢印コネクタ 13"/>
            <p:cNvCxnSpPr/>
            <p:nvPr/>
          </p:nvCxnSpPr>
          <p:spPr bwMode="auto">
            <a:xfrm flipV="1">
              <a:off x="2164457" y="5697252"/>
              <a:ext cx="647944" cy="190413"/>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p:nvPr/>
          </p:nvCxnSpPr>
          <p:spPr bwMode="auto">
            <a:xfrm>
              <a:off x="935166" y="3554974"/>
              <a:ext cx="545215" cy="9005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p:cNvSpPr txBox="1"/>
            <p:nvPr/>
          </p:nvSpPr>
          <p:spPr>
            <a:xfrm>
              <a:off x="5332809" y="5697252"/>
              <a:ext cx="3536546" cy="646331"/>
            </a:xfrm>
            <a:prstGeom prst="rect">
              <a:avLst/>
            </a:prstGeom>
            <a:noFill/>
          </p:spPr>
          <p:txBody>
            <a:bodyPr wrap="none" rtlCol="0">
              <a:spAutoFit/>
            </a:bodyPr>
            <a:lstStyle/>
            <a:p>
              <a:r>
                <a:rPr kumimoji="1" lang="en-US" altLang="ja-JP" dirty="0" smtClean="0"/>
                <a:t>SIFS_PPC: shortest SIFS supported in the PPC</a:t>
              </a:r>
            </a:p>
            <a:p>
              <a:r>
                <a:rPr kumimoji="1" lang="en-US" altLang="ja-JP" dirty="0" smtClean="0"/>
                <a:t>SIFS_DEV: shortest SIFS supported in the DEV</a:t>
              </a:r>
            </a:p>
            <a:p>
              <a:r>
                <a:rPr kumimoji="1" lang="en-US" altLang="ja-JP" dirty="0" smtClean="0"/>
                <a:t>SIFS_ASSOC:  shortest SIFS supported in both DEVs</a:t>
              </a:r>
            </a:p>
          </p:txBody>
        </p:sp>
      </p:grpSp>
      <p:sp>
        <p:nvSpPr>
          <p:cNvPr id="20" name="テキスト ボックス 19"/>
          <p:cNvSpPr txBox="1"/>
          <p:nvPr/>
        </p:nvSpPr>
        <p:spPr>
          <a:xfrm>
            <a:off x="284705" y="1700808"/>
            <a:ext cx="8643779" cy="707886"/>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000" dirty="0" smtClean="0"/>
              <a:t>Exchange values of SIFS in Unassociated Phase and determined value shall be used in Associated Phase.</a:t>
            </a:r>
          </a:p>
        </p:txBody>
      </p:sp>
    </p:spTree>
    <p:extLst>
      <p:ext uri="{BB962C8B-B14F-4D97-AF65-F5344CB8AC3E}">
        <p14:creationId xmlns:p14="http://schemas.microsoft.com/office/powerpoint/2010/main" val="2190552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Further discussions</a:t>
            </a:r>
            <a:endParaRPr kumimoji="1" lang="ja-JP" altLang="en-US" dirty="0"/>
          </a:p>
        </p:txBody>
      </p:sp>
      <p:sp>
        <p:nvSpPr>
          <p:cNvPr id="2" name="日付プレースホルダー 1"/>
          <p:cNvSpPr>
            <a:spLocks noGrp="1"/>
          </p:cNvSpPr>
          <p:nvPr>
            <p:ph type="dt" sz="half" idx="10"/>
          </p:nvPr>
        </p:nvSpPr>
        <p:spPr/>
        <p:txBody>
          <a:bodyPr/>
          <a:lstStyle/>
          <a:p>
            <a:r>
              <a:rPr lang="en-US" altLang="ja-JP" smtClean="0"/>
              <a:t>&lt;Jan.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sp>
        <p:nvSpPr>
          <p:cNvPr id="7" name="テキスト ボックス 6"/>
          <p:cNvSpPr txBox="1"/>
          <p:nvPr/>
        </p:nvSpPr>
        <p:spPr>
          <a:xfrm>
            <a:off x="284705" y="1808820"/>
            <a:ext cx="8643779" cy="1569660"/>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400" dirty="0" smtClean="0"/>
              <a:t>Is one SIFS duration is enough for a session?</a:t>
            </a:r>
          </a:p>
          <a:p>
            <a:pPr marL="800100" lvl="1" indent="-342900">
              <a:buFont typeface="Arial" panose="020B0604020202020204" pitchFamily="34" charset="0"/>
              <a:buChar char="•"/>
            </a:pPr>
            <a:endParaRPr kumimoji="1" lang="en-US" altLang="ja-JP" sz="2400" dirty="0" smtClean="0"/>
          </a:p>
          <a:p>
            <a:pPr lvl="1"/>
            <a:r>
              <a:rPr kumimoji="1" lang="en-US" altLang="ja-JP" sz="2400" dirty="0" smtClean="0"/>
              <a:t>Need to provide the mechanism to change the SIFS duration within </a:t>
            </a:r>
            <a:r>
              <a:rPr kumimoji="1" lang="en-US" altLang="ja-JP" sz="2400" smtClean="0"/>
              <a:t>Associated Phase</a:t>
            </a:r>
            <a:r>
              <a:rPr kumimoji="1" lang="en-US" altLang="ja-JP" sz="2400" dirty="0" smtClean="0"/>
              <a:t>?</a:t>
            </a:r>
          </a:p>
        </p:txBody>
      </p:sp>
    </p:spTree>
    <p:extLst>
      <p:ext uri="{BB962C8B-B14F-4D97-AF65-F5344CB8AC3E}">
        <p14:creationId xmlns:p14="http://schemas.microsoft.com/office/powerpoint/2010/main" val="2037286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3912</TotalTime>
  <Words>453</Words>
  <Application>Microsoft Office PowerPoint</Application>
  <PresentationFormat>画面に合わせる (4:3)</PresentationFormat>
  <Paragraphs>88</Paragraphs>
  <Slides>6</Slides>
  <Notes>1</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MAC CID #1055</vt:lpstr>
      <vt:lpstr>SIFS duration defined in current draft</vt:lpstr>
      <vt:lpstr>Suggested modification</vt:lpstr>
      <vt:lpstr>How it works</vt:lpstr>
      <vt:lpstr>Further discussions</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Kondou, Keitarou</cp:lastModifiedBy>
  <cp:revision>390</cp:revision>
  <cp:lastPrinted>1998-02-10T13:28:06Z</cp:lastPrinted>
  <dcterms:created xsi:type="dcterms:W3CDTF">1999-11-08T18:59:45Z</dcterms:created>
  <dcterms:modified xsi:type="dcterms:W3CDTF">2016-01-18T01:14:55Z</dcterms:modified>
</cp:coreProperties>
</file>