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9"/>
  </p:notesMasterIdLst>
  <p:handoutMasterIdLst>
    <p:handoutMasterId r:id="rId10"/>
  </p:handoutMasterIdLst>
  <p:sldIdLst>
    <p:sldId id="259" r:id="rId2"/>
    <p:sldId id="264" r:id="rId3"/>
    <p:sldId id="296" r:id="rId4"/>
    <p:sldId id="297" r:id="rId5"/>
    <p:sldId id="298" r:id="rId6"/>
    <p:sldId id="278" r:id="rId7"/>
    <p:sldId id="280" r:id="rId8"/>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1pPr>
    <a:lvl2pPr marL="4572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2pPr>
    <a:lvl3pPr marL="9144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3pPr>
    <a:lvl4pPr marL="13716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4pPr>
    <a:lvl5pPr marL="1828800" algn="l" rtl="0" fontAlgn="base">
      <a:spcBef>
        <a:spcPct val="0"/>
      </a:spcBef>
      <a:spcAft>
        <a:spcPct val="0"/>
      </a:spcAft>
      <a:defRPr sz="1200" kern="1200">
        <a:solidFill>
          <a:schemeClr val="tx1"/>
        </a:solidFill>
        <a:latin typeface="Times New Roman" charset="0"/>
        <a:ea typeface="ＭＳ Ｐゴシック" charset="0"/>
        <a:cs typeface="ＭＳ Ｐゴシック" charset="0"/>
      </a:defRPr>
    </a:lvl5pPr>
    <a:lvl6pPr marL="2286000" algn="l" defTabSz="457200" rtl="0" eaLnBrk="1" latinLnBrk="0" hangingPunct="1">
      <a:defRPr sz="1200" kern="1200">
        <a:solidFill>
          <a:schemeClr val="tx1"/>
        </a:solidFill>
        <a:latin typeface="Times New Roman" charset="0"/>
        <a:ea typeface="ＭＳ Ｐゴシック" charset="0"/>
        <a:cs typeface="ＭＳ Ｐゴシック" charset="0"/>
      </a:defRPr>
    </a:lvl6pPr>
    <a:lvl7pPr marL="2743200" algn="l" defTabSz="457200" rtl="0" eaLnBrk="1" latinLnBrk="0" hangingPunct="1">
      <a:defRPr sz="1200" kern="1200">
        <a:solidFill>
          <a:schemeClr val="tx1"/>
        </a:solidFill>
        <a:latin typeface="Times New Roman" charset="0"/>
        <a:ea typeface="ＭＳ Ｐゴシック" charset="0"/>
        <a:cs typeface="ＭＳ Ｐゴシック" charset="0"/>
      </a:defRPr>
    </a:lvl7pPr>
    <a:lvl8pPr marL="3200400" algn="l" defTabSz="457200" rtl="0" eaLnBrk="1" latinLnBrk="0" hangingPunct="1">
      <a:defRPr sz="1200" kern="1200">
        <a:solidFill>
          <a:schemeClr val="tx1"/>
        </a:solidFill>
        <a:latin typeface="Times New Roman" charset="0"/>
        <a:ea typeface="ＭＳ Ｐゴシック" charset="0"/>
        <a:cs typeface="ＭＳ Ｐゴシック" charset="0"/>
      </a:defRPr>
    </a:lvl8pPr>
    <a:lvl9pPr marL="3657600" algn="l" defTabSz="457200" rtl="0" eaLnBrk="1" latinLnBrk="0" hangingPunct="1">
      <a:defRPr sz="1200" kern="1200">
        <a:solidFill>
          <a:schemeClr val="tx1"/>
        </a:solidFill>
        <a:latin typeface="Times New Roman" charset="0"/>
        <a:ea typeface="ＭＳ Ｐゴシック" charset="0"/>
        <a:cs typeface="ＭＳ Ｐゴシック"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7972" autoAdjust="0"/>
  </p:normalViewPr>
  <p:slideViewPr>
    <p:cSldViewPr>
      <p:cViewPr varScale="1">
        <p:scale>
          <a:sx n="127" d="100"/>
          <a:sy n="127" d="100"/>
        </p:scale>
        <p:origin x="-944" y="-1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printerSettings" Target="printerSettings/printerSettings1.bin"/><Relationship Id="rId12" Type="http://schemas.openxmlformats.org/officeDocument/2006/relationships/presProps" Target="presProps.xml"/><Relationship Id="rId13" Type="http://schemas.openxmlformats.org/officeDocument/2006/relationships/viewProps" Target="viewProps.xml"/><Relationship Id="rId14" Type="http://schemas.openxmlformats.org/officeDocument/2006/relationships/theme" Target="theme/theme1.xml"/><Relationship Id="rId15"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notesMaster" Target="notesMasters/notesMaster1.xml"/><Relationship Id="rId10"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a:t>Page </a:t>
            </a:r>
            <a:fld id="{A02D7F57-CF25-5744-BB38-A746692E5220}" type="slidenum">
              <a:rPr lang="en-US"/>
              <a:pPr>
                <a:defRPr/>
              </a:pPr>
              <a:t>‹#›</a:t>
            </a:fld>
            <a:endParaRPr 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a:t>&lt;month year&gt;</a:t>
            </a:r>
          </a:p>
        </p:txBody>
      </p:sp>
      <p:sp>
        <p:nvSpPr>
          <p:cNvPr id="14340"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a:t>Page </a:t>
            </a:r>
            <a:fld id="{44150747-EEFC-F243-90C1-8A0124CC47EF}" type="slidenum">
              <a:rPr lang="en-US"/>
              <a:pPr>
                <a:defRPr/>
              </a:pPr>
              <a:t>‹#›</a:t>
            </a:fld>
            <a:endParaRPr lang="en-US"/>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65" charset="-128"/>
        <a:cs typeface="ＭＳ Ｐゴシック" pitchFamily="-65" charset="-128"/>
      </a:defRPr>
    </a:lvl1pPr>
    <a:lvl2pPr marL="1143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09" charset="0"/>
        <a:ea typeface="ＭＳ Ｐゴシック" pitchFamily="-109"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866C5DAD-7524-994C-A6BA-A3A5EEF4EA53}" type="slidenum">
              <a:rPr lang="en-US"/>
              <a:pPr/>
              <a:t>1</a:t>
            </a:fld>
            <a:endParaRPr lang="en-US"/>
          </a:p>
        </p:txBody>
      </p:sp>
      <p:sp>
        <p:nvSpPr>
          <p:cNvPr id="16388" name="Rectangle 2"/>
          <p:cNvSpPr>
            <a:spLocks noGrp="1" noRot="1" noChangeAspect="1" noChangeArrowheads="1" noTextEdit="1"/>
          </p:cNvSpPr>
          <p:nvPr>
            <p:ph type="sldImg"/>
          </p:nvPr>
        </p:nvSpPr>
        <p:spPr>
          <a:xfrm>
            <a:off x="1154113" y="701675"/>
            <a:ext cx="46259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a:lstStyle/>
          <a:p>
            <a:endParaRPr lang="en-US">
              <a:latin typeface="Times New Roman" charset="0"/>
              <a:ea typeface="ＭＳ Ｐゴシック" charset="0"/>
              <a:cs typeface="ＭＳ Ｐゴシック"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2</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2</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3</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3</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4</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4</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29"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doc.: IEEE 802.15-&lt;15-09-0758-00-004e&gt;</a:t>
            </a:r>
          </a:p>
        </p:txBody>
      </p:sp>
      <p:sp>
        <p:nvSpPr>
          <p:cNvPr id="22530"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a:t>&lt;month year&gt;</a:t>
            </a:r>
          </a:p>
        </p:txBody>
      </p:sp>
      <p:sp>
        <p:nvSpPr>
          <p:cNvPr id="2253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Page </a:t>
            </a:r>
            <a:fld id="{A84032E8-A999-9648-AEF3-703B2A99019A}" type="slidenum">
              <a:rPr lang="en-US"/>
              <a:pPr/>
              <a:t>5</a:t>
            </a:fld>
            <a:endParaRPr lang="en-US"/>
          </a:p>
        </p:txBody>
      </p:sp>
      <p:sp>
        <p:nvSpPr>
          <p:cNvPr id="22532" name="Rectangle 3"/>
          <p:cNvSpPr txBox="1">
            <a:spLocks noGrp="1" noChangeArrowheads="1"/>
          </p:cNvSpPr>
          <p:nvPr/>
        </p:nvSpPr>
        <p:spPr bwMode="auto">
          <a:xfrm>
            <a:off x="654050" y="96838"/>
            <a:ext cx="2736850" cy="2143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fld id="{87609D7A-8D68-0C4E-B6E8-29D6626DBB4F}" type="datetime6">
              <a:rPr lang="en-US" sz="1400" b="1"/>
              <a:pPr/>
              <a:t>January 16</a:t>
            </a:fld>
            <a:endParaRPr lang="en-US" sz="1400" b="1"/>
          </a:p>
        </p:txBody>
      </p:sp>
      <p:sp>
        <p:nvSpPr>
          <p:cNvPr id="22533" name="Rectangle 7"/>
          <p:cNvSpPr txBox="1">
            <a:spLocks noGrp="1" noChangeArrowheads="1"/>
          </p:cNvSpPr>
          <p:nvPr/>
        </p:nvSpPr>
        <p:spPr bwMode="auto">
          <a:xfrm>
            <a:off x="2933700" y="8985250"/>
            <a:ext cx="80168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lvl1pPr defTabSz="920750" eaLnBrk="0" hangingPunct="0">
              <a:defRPr sz="1200">
                <a:solidFill>
                  <a:schemeClr val="tx1"/>
                </a:solidFill>
                <a:latin typeface="Times New Roman" charset="0"/>
                <a:ea typeface="ＭＳ Ｐゴシック" charset="0"/>
                <a:cs typeface="ＭＳ Ｐゴシック" charset="0"/>
              </a:defRPr>
            </a:lvl1pPr>
            <a:lvl2pPr marL="742950" indent="-285750" defTabSz="920750" eaLnBrk="0" hangingPunct="0">
              <a:defRPr sz="1200">
                <a:solidFill>
                  <a:schemeClr val="tx1"/>
                </a:solidFill>
                <a:latin typeface="Times New Roman" charset="0"/>
                <a:ea typeface="ＭＳ Ｐゴシック" charset="0"/>
              </a:defRPr>
            </a:lvl2pPr>
            <a:lvl3pPr marL="1143000" indent="-228600" defTabSz="920750" eaLnBrk="0" hangingPunct="0">
              <a:defRPr sz="1200">
                <a:solidFill>
                  <a:schemeClr val="tx1"/>
                </a:solidFill>
                <a:latin typeface="Times New Roman" charset="0"/>
                <a:ea typeface="ＭＳ Ｐゴシック" charset="0"/>
              </a:defRPr>
            </a:lvl3pPr>
            <a:lvl4pPr marL="1600200" indent="-228600" defTabSz="920750" eaLnBrk="0" hangingPunct="0">
              <a:defRPr sz="1200">
                <a:solidFill>
                  <a:schemeClr val="tx1"/>
                </a:solidFill>
                <a:latin typeface="Times New Roman" charset="0"/>
                <a:ea typeface="ＭＳ Ｐゴシック" charset="0"/>
              </a:defRPr>
            </a:lvl4pPr>
            <a:lvl5pPr marL="2057400" indent="-228600" defTabSz="920750" eaLnBrk="0" hangingPunct="0">
              <a:defRPr sz="1200">
                <a:solidFill>
                  <a:schemeClr val="tx1"/>
                </a:solidFill>
                <a:latin typeface="Times New Roman" charset="0"/>
                <a:ea typeface="ＭＳ Ｐゴシック" charset="0"/>
              </a:defRPr>
            </a:lvl5pPr>
            <a:lvl6pPr marL="2514600" indent="-228600" defTabSz="9207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207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207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20750" eaLnBrk="0" fontAlgn="base" hangingPunct="0">
              <a:spcBef>
                <a:spcPct val="0"/>
              </a:spcBef>
              <a:spcAft>
                <a:spcPct val="0"/>
              </a:spcAft>
              <a:defRPr sz="1200">
                <a:solidFill>
                  <a:schemeClr val="tx1"/>
                </a:solidFill>
                <a:latin typeface="Times New Roman" charset="0"/>
                <a:ea typeface="ＭＳ Ｐゴシック" charset="0"/>
              </a:defRPr>
            </a:lvl9pPr>
          </a:lstStyle>
          <a:p>
            <a:pPr algn="r"/>
            <a:r>
              <a:rPr lang="en-US"/>
              <a:t>Page </a:t>
            </a:r>
            <a:fld id="{261516EE-A388-784B-BBAA-6D838802DAB7}" type="slidenum">
              <a:rPr lang="en-US"/>
              <a:pPr algn="r"/>
              <a:t>5</a:t>
            </a:fld>
            <a:endParaRPr lang="en-US"/>
          </a:p>
        </p:txBody>
      </p:sp>
      <p:sp>
        <p:nvSpPr>
          <p:cNvPr id="22534" name="Rectangle 2"/>
          <p:cNvSpPr>
            <a:spLocks noGrp="1" noRot="1" noChangeAspect="1" noChangeArrowheads="1" noTextEdit="1"/>
          </p:cNvSpPr>
          <p:nvPr>
            <p:ph type="sldImg"/>
          </p:nvPr>
        </p:nvSpPr>
        <p:spPr>
          <a:xfrm>
            <a:off x="1157288" y="701675"/>
            <a:ext cx="4624387" cy="3468688"/>
          </a:xfrm>
          <a:ln/>
        </p:spPr>
      </p:sp>
      <p:sp>
        <p:nvSpPr>
          <p:cNvPr id="2253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lIns="92756" tIns="46379" rIns="92756" bIns="46379"/>
          <a:lstStyle/>
          <a:p>
            <a:pPr defTabSz="914400"/>
            <a:endParaRPr lang="en-GB">
              <a:latin typeface="Times New Roman" charset="0"/>
              <a:ea typeface="ＭＳ Ｐゴシック" charset="0"/>
              <a:cs typeface="ＭＳ Ｐゴシック"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610FB486-AAD8-7A45-91E4-F1992B1AD250}" type="slidenum">
              <a:rPr lang="en-US"/>
              <a:pPr>
                <a:defRPr/>
              </a:pPr>
              <a:t>‹#›</a:t>
            </a:fld>
            <a:endParaRPr lang="en-US"/>
          </a:p>
        </p:txBody>
      </p:sp>
    </p:spTree>
    <p:extLst>
      <p:ext uri="{BB962C8B-B14F-4D97-AF65-F5344CB8AC3E}">
        <p14:creationId xmlns:p14="http://schemas.microsoft.com/office/powerpoint/2010/main" val="19083538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0CB2FDCF-6E1A-6146-9972-DA82148EF808}" type="slidenum">
              <a:rPr lang="en-US"/>
              <a:pPr>
                <a:defRPr/>
              </a:pPr>
              <a:t>‹#›</a:t>
            </a:fld>
            <a:endParaRPr lang="en-US"/>
          </a:p>
        </p:txBody>
      </p:sp>
    </p:spTree>
    <p:extLst>
      <p:ext uri="{BB962C8B-B14F-4D97-AF65-F5344CB8AC3E}">
        <p14:creationId xmlns:p14="http://schemas.microsoft.com/office/powerpoint/2010/main" val="39440659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41CD4C0E-8996-1442-826B-5C564D0FAE69}" type="slidenum">
              <a:rPr lang="en-US"/>
              <a:pPr>
                <a:defRPr/>
              </a:pPr>
              <a:t>‹#›</a:t>
            </a:fld>
            <a:endParaRPr lang="en-US"/>
          </a:p>
        </p:txBody>
      </p:sp>
    </p:spTree>
    <p:extLst>
      <p:ext uri="{BB962C8B-B14F-4D97-AF65-F5344CB8AC3E}">
        <p14:creationId xmlns:p14="http://schemas.microsoft.com/office/powerpoint/2010/main" val="17574121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7415733E-E371-8944-98C6-8B637C4A033A}" type="slidenum">
              <a:rPr lang="en-US"/>
              <a:pPr>
                <a:defRPr/>
              </a:pPr>
              <a:t>‹#›</a:t>
            </a:fld>
            <a:endParaRPr lang="en-US"/>
          </a:p>
        </p:txBody>
      </p:sp>
    </p:spTree>
    <p:extLst>
      <p:ext uri="{BB962C8B-B14F-4D97-AF65-F5344CB8AC3E}">
        <p14:creationId xmlns:p14="http://schemas.microsoft.com/office/powerpoint/2010/main" val="14773649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FB76361-5C65-0D4B-B622-28E73D1018C7}" type="slidenum">
              <a:rPr lang="en-US"/>
              <a:pPr>
                <a:defRPr/>
              </a:pPr>
              <a:t>‹#›</a:t>
            </a:fld>
            <a:endParaRPr lang="en-US"/>
          </a:p>
        </p:txBody>
      </p:sp>
    </p:spTree>
    <p:extLst>
      <p:ext uri="{BB962C8B-B14F-4D97-AF65-F5344CB8AC3E}">
        <p14:creationId xmlns:p14="http://schemas.microsoft.com/office/powerpoint/2010/main" val="123847258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813D194-DC58-0D48-B1D8-DF06EA9AC35A}" type="slidenum">
              <a:rPr lang="en-US"/>
              <a:pPr>
                <a:defRPr/>
              </a:pPr>
              <a:t>‹#›</a:t>
            </a:fld>
            <a:endParaRPr lang="en-US"/>
          </a:p>
        </p:txBody>
      </p:sp>
    </p:spTree>
    <p:extLst>
      <p:ext uri="{BB962C8B-B14F-4D97-AF65-F5344CB8AC3E}">
        <p14:creationId xmlns:p14="http://schemas.microsoft.com/office/powerpoint/2010/main" val="16474065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B9D54812-C8A6-0B4F-8842-5277823143D2}" type="slidenum">
              <a:rPr lang="en-US"/>
              <a:pPr>
                <a:defRPr/>
              </a:pPr>
              <a:t>‹#›</a:t>
            </a:fld>
            <a:endParaRPr lang="en-US"/>
          </a:p>
        </p:txBody>
      </p:sp>
    </p:spTree>
    <p:extLst>
      <p:ext uri="{BB962C8B-B14F-4D97-AF65-F5344CB8AC3E}">
        <p14:creationId xmlns:p14="http://schemas.microsoft.com/office/powerpoint/2010/main" val="21313788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44D6F7E7-F846-9C47-8234-F22A6D728C69}" type="slidenum">
              <a:rPr lang="en-US"/>
              <a:pPr>
                <a:defRPr/>
              </a:pPr>
              <a:t>‹#›</a:t>
            </a:fld>
            <a:endParaRPr lang="en-US"/>
          </a:p>
        </p:txBody>
      </p:sp>
    </p:spTree>
    <p:extLst>
      <p:ext uri="{BB962C8B-B14F-4D97-AF65-F5344CB8AC3E}">
        <p14:creationId xmlns:p14="http://schemas.microsoft.com/office/powerpoint/2010/main" val="1805820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03628903-88D7-C74D-8D58-8597ECE2BB7F}" type="slidenum">
              <a:rPr lang="en-US"/>
              <a:pPr>
                <a:defRPr/>
              </a:pPr>
              <a:t>‹#›</a:t>
            </a:fld>
            <a:endParaRPr lang="en-US"/>
          </a:p>
        </p:txBody>
      </p:sp>
    </p:spTree>
    <p:extLst>
      <p:ext uri="{BB962C8B-B14F-4D97-AF65-F5344CB8AC3E}">
        <p14:creationId xmlns:p14="http://schemas.microsoft.com/office/powerpoint/2010/main" val="5647187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0C11DB27-29E1-5943-BD95-565B8E594AA6}" type="slidenum">
              <a:rPr lang="en-US"/>
              <a:pPr>
                <a:defRPr/>
              </a:pPr>
              <a:t>‹#›</a:t>
            </a:fld>
            <a:endParaRPr lang="en-US"/>
          </a:p>
        </p:txBody>
      </p:sp>
    </p:spTree>
    <p:extLst>
      <p:ext uri="{BB962C8B-B14F-4D97-AF65-F5344CB8AC3E}">
        <p14:creationId xmlns:p14="http://schemas.microsoft.com/office/powerpoint/2010/main" val="646074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&lt;Jan 2016&gt;</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a:t>&lt;Pat Kinney&gt;, &lt;Kinney Consulting LLC&gt;</a:t>
            </a:r>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635A1F16-BD57-D540-B3B8-A6B08DCF12A6}" type="slidenum">
              <a:rPr lang="en-US"/>
              <a:pPr>
                <a:defRPr/>
              </a:pPr>
              <a:t>‹#›</a:t>
            </a:fld>
            <a:endParaRPr lang="en-US"/>
          </a:p>
        </p:txBody>
      </p:sp>
    </p:spTree>
    <p:extLst>
      <p:ext uri="{BB962C8B-B14F-4D97-AF65-F5344CB8AC3E}">
        <p14:creationId xmlns:p14="http://schemas.microsoft.com/office/powerpoint/2010/main" val="1795280211"/>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val="1"/>
            </a:ext>
          </a:extLst>
        </p:spPr>
        <p:txBody>
          <a:bodyPr vert="horz" wrap="square" lIns="92075" tIns="46038" rIns="92075" bIns="46038"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28" name="Rectangle 4"/>
          <p:cNvSpPr>
            <a:spLocks noGrp="1" noChangeArrowheads="1"/>
          </p:cNvSpPr>
          <p:nvPr>
            <p:ph type="dt" sz="half" idx="2"/>
          </p:nvPr>
        </p:nvSpPr>
        <p:spPr bwMode="auto">
          <a:xfrm>
            <a:off x="685800" y="381000"/>
            <a:ext cx="1600200" cy="215900"/>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eaLnBrk="0" hangingPunct="0">
              <a:defRPr sz="1400" b="1">
                <a:latin typeface="Times New Roman" pitchFamily="18" charset="0"/>
                <a:ea typeface="ＭＳ Ｐゴシック" pitchFamily="-65" charset="-128"/>
                <a:cs typeface="+mn-cs"/>
              </a:defRPr>
            </a:lvl1pPr>
          </a:lstStyle>
          <a:p>
            <a:pPr>
              <a:defRPr/>
            </a:pPr>
            <a:r>
              <a:rPr lang="en-US" dirty="0" smtClean="0"/>
              <a:t>&lt;Jan 2016&gt;</a:t>
            </a:r>
            <a:endParaRPr lang="en-US"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ＭＳ Ｐゴシック" pitchFamily="-65" charset="-128"/>
                <a:cs typeface="+mn-cs"/>
              </a:defRPr>
            </a:lvl1pPr>
          </a:lstStyle>
          <a:p>
            <a:pPr>
              <a:defRPr/>
            </a:pPr>
            <a:r>
              <a:rPr lang="en-US"/>
              <a:t>&lt;Pat Kinney&gt;, &lt;Kinney Consulting LLC&gt;</a:t>
            </a:r>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atin typeface="Times New Roman" pitchFamily="18" charset="0"/>
                <a:ea typeface="ＭＳ Ｐゴシック" pitchFamily="-65" charset="-128"/>
                <a:cs typeface="+mn-cs"/>
              </a:defRPr>
            </a:lvl1pPr>
          </a:lstStyle>
          <a:p>
            <a:pPr>
              <a:defRPr/>
            </a:pPr>
            <a:r>
              <a:rPr lang="en-US"/>
              <a:t>Slide </a:t>
            </a:r>
            <a:fld id="{AD8365B0-1DCB-374B-8D2E-32E02956BE58}" type="slidenum">
              <a:rPr lang="en-US"/>
              <a:pPr>
                <a:defRPr/>
              </a:pPr>
              <a:t>‹#›</a:t>
            </a:fld>
            <a:endParaRPr lang="en-US"/>
          </a:p>
        </p:txBody>
      </p:sp>
      <p:sp>
        <p:nvSpPr>
          <p:cNvPr id="1031" name="Rectangle 7"/>
          <p:cNvSpPr>
            <a:spLocks noChangeArrowheads="1"/>
          </p:cNvSpPr>
          <p:nvPr/>
        </p:nvSpPr>
        <p:spPr bwMode="auto">
          <a:xfrm>
            <a:off x="4495800" y="396875"/>
            <a:ext cx="3962400" cy="215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400" b="1" dirty="0"/>
              <a:t>doc.: &lt;</a:t>
            </a:r>
            <a:r>
              <a:rPr lang="en-US" b="1" dirty="0"/>
              <a:t>15-</a:t>
            </a:r>
            <a:r>
              <a:rPr lang="en-US" b="1" dirty="0" smtClean="0"/>
              <a:t>16-0049-</a:t>
            </a:r>
            <a:r>
              <a:rPr lang="en-US" b="1" dirty="0" smtClean="0"/>
              <a:t>01-</a:t>
            </a:r>
            <a:r>
              <a:rPr lang="en-US" b="1" dirty="0" smtClean="0"/>
              <a:t>0mag</a:t>
            </a:r>
            <a:r>
              <a:rPr lang="en-US" sz="1400" b="1" dirty="0" smtClean="0"/>
              <a:t>&gt;</a:t>
            </a:r>
            <a:endParaRPr lang="en-US" sz="1400" b="1" dirty="0"/>
          </a:p>
        </p:txBody>
      </p:sp>
      <p:sp>
        <p:nvSpPr>
          <p:cNvPr id="1033" name="Rectangle 9"/>
          <p:cNvSpPr>
            <a:spLocks noChangeArrowheads="1"/>
          </p:cNvSpPr>
          <p:nvPr/>
        </p:nvSpPr>
        <p:spPr bwMode="auto">
          <a:xfrm>
            <a:off x="685800" y="6475413"/>
            <a:ext cx="711200"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0" fontAlgn="base" hangingPunct="0">
        <a:spcBef>
          <a:spcPct val="0"/>
        </a:spcBef>
        <a:spcAft>
          <a:spcPct val="0"/>
        </a:spcAft>
        <a:defRPr sz="36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600">
          <a:solidFill>
            <a:schemeClr val="tx2"/>
          </a:solidFill>
          <a:latin typeface="Times New Roman" pitchFamily="-109" charset="0"/>
          <a:ea typeface="ＭＳ Ｐゴシック" pitchFamily="-65" charset="-128"/>
          <a:cs typeface="ＭＳ Ｐゴシック" pitchFamily="-65" charset="-128"/>
        </a:defRPr>
      </a:lvl5pPr>
      <a:lvl6pPr marL="457200" algn="ctr" rtl="0" eaLnBrk="0" fontAlgn="base" hangingPunct="0">
        <a:spcBef>
          <a:spcPct val="0"/>
        </a:spcBef>
        <a:spcAft>
          <a:spcPct val="0"/>
        </a:spcAft>
        <a:defRPr sz="3600">
          <a:solidFill>
            <a:schemeClr val="tx2"/>
          </a:solidFill>
          <a:latin typeface="Times New Roman" pitchFamily="-109" charset="0"/>
        </a:defRPr>
      </a:lvl6pPr>
      <a:lvl7pPr marL="914400" algn="ctr" rtl="0" eaLnBrk="0" fontAlgn="base" hangingPunct="0">
        <a:spcBef>
          <a:spcPct val="0"/>
        </a:spcBef>
        <a:spcAft>
          <a:spcPct val="0"/>
        </a:spcAft>
        <a:defRPr sz="3600">
          <a:solidFill>
            <a:schemeClr val="tx2"/>
          </a:solidFill>
          <a:latin typeface="Times New Roman" pitchFamily="-109" charset="0"/>
        </a:defRPr>
      </a:lvl7pPr>
      <a:lvl8pPr marL="1371600" algn="ctr" rtl="0" eaLnBrk="0" fontAlgn="base" hangingPunct="0">
        <a:spcBef>
          <a:spcPct val="0"/>
        </a:spcBef>
        <a:spcAft>
          <a:spcPct val="0"/>
        </a:spcAft>
        <a:defRPr sz="3600">
          <a:solidFill>
            <a:schemeClr val="tx2"/>
          </a:solidFill>
          <a:latin typeface="Times New Roman" pitchFamily="-109" charset="0"/>
        </a:defRPr>
      </a:lvl8pPr>
      <a:lvl9pPr marL="1828800" algn="ctr" rtl="0" eaLnBrk="0" fontAlgn="base" hangingPunct="0">
        <a:spcBef>
          <a:spcPct val="0"/>
        </a:spcBef>
        <a:spcAft>
          <a:spcPct val="0"/>
        </a:spcAft>
        <a:defRPr sz="3600">
          <a:solidFill>
            <a:schemeClr val="tx2"/>
          </a:solidFill>
          <a:latin typeface="Times New Roman" pitchFamily="-109"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ＭＳ Ｐゴシック" pitchFamily="-65" charset="-128"/>
          <a:cs typeface="ＭＳ Ｐゴシック" pitchFamily="-65" charset="-128"/>
        </a:defRPr>
      </a:lvl1pPr>
      <a:lvl2pPr marL="742950" indent="-285750" algn="l" rtl="0" eaLnBrk="0" fontAlgn="base" hangingPunct="0">
        <a:spcBef>
          <a:spcPct val="20000"/>
        </a:spcBef>
        <a:spcAft>
          <a:spcPct val="0"/>
        </a:spcAft>
        <a:buChar char="–"/>
        <a:defRPr sz="2800">
          <a:solidFill>
            <a:schemeClr val="tx1"/>
          </a:solidFill>
          <a:latin typeface="+mn-lt"/>
          <a:ea typeface="ＭＳ Ｐゴシック" pitchFamily="-109" charset="-128"/>
        </a:defRPr>
      </a:lvl2pPr>
      <a:lvl3pPr marL="1085850" indent="-228600" algn="l" rtl="0" eaLnBrk="0" fontAlgn="base" hangingPunct="0">
        <a:spcBef>
          <a:spcPct val="20000"/>
        </a:spcBef>
        <a:spcAft>
          <a:spcPct val="0"/>
        </a:spcAft>
        <a:buChar char="•"/>
        <a:defRPr sz="2400">
          <a:solidFill>
            <a:schemeClr val="tx1"/>
          </a:solidFill>
          <a:latin typeface="+mn-lt"/>
          <a:ea typeface="ＭＳ Ｐゴシック" pitchFamily="-109" charset="-128"/>
        </a:defRPr>
      </a:lvl3pPr>
      <a:lvl4pPr marL="14287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4pPr>
      <a:lvl5pPr marL="17716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5pPr>
      <a:lvl6pPr marL="22288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6pPr>
      <a:lvl7pPr marL="26860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7pPr>
      <a:lvl8pPr marL="31432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8pPr>
      <a:lvl9pPr marL="3600450" indent="-228600" algn="l" rtl="0" eaLnBrk="0" fontAlgn="base" hangingPunct="0">
        <a:spcBef>
          <a:spcPct val="20000"/>
        </a:spcBef>
        <a:spcAft>
          <a:spcPct val="0"/>
        </a:spcAft>
        <a:buChar char="•"/>
        <a:defRPr sz="2000">
          <a:solidFill>
            <a:schemeClr val="tx1"/>
          </a:solidFill>
          <a:latin typeface="+mn-lt"/>
          <a:ea typeface="ＭＳ Ｐゴシック" pitchFamily="-109"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1"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1536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848D596F-C781-734B-BBB7-F4522741765A}" type="slidenum">
              <a:rPr lang="en-US"/>
              <a:pPr/>
              <a:t>1</a:t>
            </a:fld>
            <a:endParaRPr lang="en-US"/>
          </a:p>
        </p:txBody>
      </p:sp>
      <p:sp>
        <p:nvSpPr>
          <p:cNvPr id="27651" name="Rectangle 3"/>
          <p:cNvSpPr>
            <a:spLocks noChangeArrowheads="1"/>
          </p:cNvSpPr>
          <p:nvPr/>
        </p:nvSpPr>
        <p:spPr bwMode="auto">
          <a:xfrm>
            <a:off x="152400" y="609600"/>
            <a:ext cx="8839200" cy="4491038"/>
          </a:xfrm>
          <a:prstGeom prst="rect">
            <a:avLst/>
          </a:prstGeom>
          <a:noFill/>
          <a:ln w="12700">
            <a:noFill/>
            <a:miter lim="800000"/>
            <a:headEnd type="none" w="sm" len="sm"/>
            <a:tailEnd type="none" w="sm" len="sm"/>
          </a:ln>
          <a:effectLst/>
        </p:spPr>
        <p:txBody>
          <a:bodyPr>
            <a:spAutoFit/>
          </a:bodyPr>
          <a:lstStyle/>
          <a:p>
            <a:pPr algn="ctr" eaLnBrk="0" hangingPunct="0">
              <a:defRPr/>
            </a:pPr>
            <a:r>
              <a:rPr lang="en-US" sz="18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600" b="1" dirty="0">
              <a:solidFill>
                <a:schemeClr val="tx2"/>
              </a:solidFill>
              <a:latin typeface="Times New Roman" pitchFamily="18" charset="0"/>
              <a:ea typeface="ＭＳ Ｐゴシック" pitchFamily="-65" charset="-128"/>
              <a:cs typeface="+mn-cs"/>
            </a:endParaRPr>
          </a:p>
          <a:p>
            <a:pPr eaLnBrk="0" hangingPunct="0">
              <a:defRPr/>
            </a:pP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Submission Title: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SC Report </a:t>
            </a:r>
            <a:r>
              <a:rPr lang="en-US" sz="1600" dirty="0">
                <a:solidFill>
                  <a:srgbClr val="FF0000"/>
                </a:solidFill>
                <a:latin typeface="Times New Roman" pitchFamily="18" charset="0"/>
                <a:ea typeface="ＭＳ Ｐゴシック" pitchFamily="-65" charset="-128"/>
                <a:cs typeface="+mn-cs"/>
              </a:rPr>
              <a:t>for </a:t>
            </a:r>
            <a:r>
              <a:rPr lang="en-US" sz="1600" dirty="0" smtClean="0">
                <a:solidFill>
                  <a:srgbClr val="FF0000"/>
                </a:solidFill>
                <a:latin typeface="Times New Roman" pitchFamily="18" charset="0"/>
                <a:ea typeface="ＭＳ Ｐゴシック" pitchFamily="-65" charset="-128"/>
                <a:cs typeface="+mn-cs"/>
              </a:rPr>
              <a:t>Jan 2016 </a:t>
            </a:r>
            <a:r>
              <a:rPr lang="en-US" sz="1600" dirty="0">
                <a:solidFill>
                  <a:srgbClr val="FF0000"/>
                </a:solidFill>
                <a:latin typeface="Times New Roman" pitchFamily="18" charset="0"/>
                <a:ea typeface="ＭＳ Ｐゴシック" pitchFamily="-65" charset="-128"/>
                <a:cs typeface="+mn-cs"/>
              </a:rPr>
              <a:t>Session</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Date Submitted: </a:t>
            </a:r>
            <a:r>
              <a:rPr lang="en-US" sz="1600" dirty="0" smtClean="0">
                <a:solidFill>
                  <a:schemeClr val="tx2"/>
                </a:solidFill>
                <a:latin typeface="Times New Roman" pitchFamily="18" charset="0"/>
                <a:ea typeface="ＭＳ Ｐゴシック" pitchFamily="-65" charset="-128"/>
                <a:cs typeface="+mn-cs"/>
              </a:rPr>
              <a:t>[</a:t>
            </a:r>
            <a:r>
              <a:rPr lang="en-US" sz="1600" dirty="0" smtClean="0">
                <a:solidFill>
                  <a:srgbClr val="FF0000"/>
                </a:solidFill>
                <a:latin typeface="Times New Roman" pitchFamily="18" charset="0"/>
                <a:ea typeface="ＭＳ Ｐゴシック" pitchFamily="-65" charset="-128"/>
                <a:cs typeface="+mn-cs"/>
              </a:rPr>
              <a:t>21 Jan 2016</a:t>
            </a:r>
            <a:r>
              <a:rPr lang="en-US" sz="1600" dirty="0" smtClean="0">
                <a:solidFill>
                  <a:schemeClr val="tx2"/>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	</a:t>
            </a:r>
          </a:p>
          <a:p>
            <a:pPr eaLnBrk="0" hangingPunct="0">
              <a:defRPr/>
            </a:pPr>
            <a:r>
              <a:rPr lang="en-US" sz="1600" b="1" dirty="0">
                <a:solidFill>
                  <a:schemeClr val="tx2"/>
                </a:solidFill>
                <a:latin typeface="Times New Roman" pitchFamily="18" charset="0"/>
                <a:ea typeface="ＭＳ Ｐゴシック" pitchFamily="-65" charset="-128"/>
                <a:cs typeface="+mn-cs"/>
              </a:rPr>
              <a:t>Source:</a:t>
            </a:r>
            <a:r>
              <a:rPr lang="en-US" sz="1600" dirty="0">
                <a:solidFill>
                  <a:schemeClr val="tx2"/>
                </a:solidFill>
                <a:latin typeface="Times New Roman" pitchFamily="18" charset="0"/>
                <a:ea typeface="ＭＳ Ｐゴシック" pitchFamily="-65" charset="-128"/>
                <a:cs typeface="+mn-cs"/>
              </a:rPr>
              <a:t> [</a:t>
            </a:r>
            <a:r>
              <a:rPr lang="en-US" sz="1600" dirty="0">
                <a:solidFill>
                  <a:srgbClr val="FF0000"/>
                </a:solidFill>
                <a:latin typeface="Times New Roman" pitchFamily="18" charset="0"/>
                <a:ea typeface="ＭＳ Ｐゴシック" pitchFamily="-65" charset="-128"/>
                <a:cs typeface="+mn-cs"/>
              </a:rPr>
              <a:t>Patrick Kinney</a:t>
            </a:r>
            <a:r>
              <a:rPr lang="en-US" sz="1600" dirty="0">
                <a:solidFill>
                  <a:schemeClr val="tx2"/>
                </a:solidFill>
                <a:latin typeface="Times New Roman" pitchFamily="18" charset="0"/>
                <a:ea typeface="ＭＳ Ｐゴシック" pitchFamily="-65" charset="-128"/>
                <a:cs typeface="+mn-cs"/>
              </a:rPr>
              <a:t>] Company [</a:t>
            </a:r>
            <a:r>
              <a:rPr lang="en-US" sz="1600" dirty="0">
                <a:solidFill>
                  <a:srgbClr val="FF0000"/>
                </a:solidFill>
                <a:latin typeface="Times New Roman" pitchFamily="18" charset="0"/>
                <a:ea typeface="ＭＳ Ｐゴシック" pitchFamily="-65" charset="-128"/>
                <a:cs typeface="+mn-cs"/>
              </a:rPr>
              <a:t>Kinney Consulting LLC</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Address [</a:t>
            </a:r>
            <a:r>
              <a:rPr lang="en-US" sz="1600" dirty="0">
                <a:solidFill>
                  <a:srgbClr val="FF0000"/>
                </a:solidFill>
                <a:latin typeface="Times New Roman" pitchFamily="18" charset="0"/>
                <a:ea typeface="ＭＳ Ｐゴシック" pitchFamily="-65" charset="-128"/>
                <a:cs typeface="+mn-cs"/>
              </a:rPr>
              <a:t>Chicago area, IL, USA</a:t>
            </a:r>
            <a:r>
              <a:rPr lang="en-US" sz="1600" dirty="0">
                <a:solidFill>
                  <a:schemeClr val="tx2"/>
                </a:solidFill>
                <a:latin typeface="Times New Roman" pitchFamily="18" charset="0"/>
                <a:ea typeface="ＭＳ Ｐゴシック" pitchFamily="-65" charset="-128"/>
                <a:cs typeface="+mn-cs"/>
              </a:rPr>
              <a:t>]</a:t>
            </a:r>
          </a:p>
          <a:p>
            <a:pPr eaLnBrk="0" hangingPunct="0">
              <a:defRPr/>
            </a:pPr>
            <a:r>
              <a:rPr lang="en-US" sz="1600" dirty="0">
                <a:solidFill>
                  <a:schemeClr val="tx2"/>
                </a:solidFill>
                <a:latin typeface="Times New Roman" pitchFamily="18" charset="0"/>
                <a:ea typeface="ＭＳ Ｐゴシック" pitchFamily="-65" charset="-128"/>
                <a:cs typeface="+mn-cs"/>
              </a:rPr>
              <a:t>Voice:[</a:t>
            </a:r>
            <a:r>
              <a:rPr lang="en-US" sz="1600" dirty="0">
                <a:solidFill>
                  <a:srgbClr val="FF0000"/>
                </a:solidFill>
                <a:latin typeface="Times New Roman" pitchFamily="18" charset="0"/>
                <a:ea typeface="ＭＳ Ｐゴシック" pitchFamily="-65" charset="-128"/>
                <a:cs typeface="+mn-cs"/>
              </a:rPr>
              <a:t>+1.847.960.3715</a:t>
            </a:r>
            <a:r>
              <a:rPr lang="en-US" sz="1600" dirty="0">
                <a:solidFill>
                  <a:schemeClr val="tx2"/>
                </a:solidFill>
                <a:latin typeface="Times New Roman" pitchFamily="18" charset="0"/>
                <a:ea typeface="ＭＳ Ｐゴシック" pitchFamily="-65" charset="-128"/>
                <a:cs typeface="+mn-cs"/>
              </a:rPr>
              <a:t>], E-Mail:[</a:t>
            </a:r>
            <a:r>
              <a:rPr lang="en-US" sz="1600" dirty="0" err="1">
                <a:solidFill>
                  <a:srgbClr val="FF0000"/>
                </a:solidFill>
                <a:latin typeface="Times New Roman" pitchFamily="18" charset="0"/>
                <a:ea typeface="ＭＳ Ｐゴシック" pitchFamily="-65" charset="-128"/>
                <a:cs typeface="+mn-cs"/>
              </a:rPr>
              <a:t>pat.kinney</a:t>
            </a:r>
            <a:r>
              <a:rPr lang="en-US" sz="1600" dirty="0" err="1" smtClean="0">
                <a:solidFill>
                  <a:srgbClr val="FF0000"/>
                </a:solidFill>
                <a:latin typeface="Times New Roman" pitchFamily="18" charset="0"/>
                <a:ea typeface="ＭＳ Ｐゴシック" pitchFamily="-65" charset="-128"/>
                <a:cs typeface="+mn-cs"/>
              </a:rPr>
              <a:t>@kinneyconsultingllc.org</a:t>
            </a:r>
            <a:r>
              <a:rPr lang="en-US" sz="1600" dirty="0">
                <a:solidFill>
                  <a:schemeClr val="tx2"/>
                </a:solidFill>
                <a:latin typeface="Times New Roman" pitchFamily="18" charset="0"/>
                <a:ea typeface="ＭＳ Ｐゴシック" pitchFamily="-65" charset="-128"/>
                <a:cs typeface="+mn-cs"/>
              </a:rPr>
              <a:t>]	</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Re: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SC Report </a:t>
            </a:r>
            <a:r>
              <a:rPr lang="en-US" sz="1600" dirty="0">
                <a:latin typeface="Times New Roman" pitchFamily="18" charset="0"/>
                <a:ea typeface="ＭＳ Ｐゴシック" pitchFamily="-65" charset="-128"/>
                <a:cs typeface="+mn-cs"/>
              </a:rPr>
              <a:t>for </a:t>
            </a:r>
            <a:r>
              <a:rPr lang="en-US" sz="1600" dirty="0" smtClean="0">
                <a:latin typeface="Times New Roman" pitchFamily="18" charset="0"/>
                <a:ea typeface="ＭＳ Ｐゴシック" pitchFamily="-65" charset="-128"/>
                <a:cs typeface="+mn-cs"/>
              </a:rPr>
              <a:t>Jan 2016 Session</a:t>
            </a:r>
            <a:r>
              <a:rPr lang="en-US" sz="1600" dirty="0">
                <a:solidFill>
                  <a:srgbClr val="FF0000"/>
                </a:solidFill>
                <a:latin typeface="Times New Roman" pitchFamily="18" charset="0"/>
                <a:ea typeface="ＭＳ Ｐゴシック" pitchFamily="-65" charset="-128"/>
                <a:cs typeface="+mn-cs"/>
              </a:rPr>
              <a:t>.</a:t>
            </a:r>
            <a:r>
              <a:rPr lang="en-US" sz="16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Abstract:</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r>
              <a:rPr lang="en-US" sz="1600" dirty="0" smtClean="0">
                <a:latin typeface="Times New Roman" pitchFamily="18" charset="0"/>
                <a:ea typeface="ＭＳ Ｐゴシック" pitchFamily="-65" charset="-128"/>
                <a:cs typeface="+mn-cs"/>
              </a:rPr>
              <a:t>Report </a:t>
            </a:r>
            <a:r>
              <a:rPr lang="en-US" sz="1600" dirty="0">
                <a:latin typeface="Times New Roman" pitchFamily="18" charset="0"/>
                <a:ea typeface="ＭＳ Ｐゴシック" pitchFamily="-65" charset="-128"/>
                <a:cs typeface="+mn-cs"/>
              </a:rPr>
              <a:t>for the </a:t>
            </a:r>
            <a:r>
              <a:rPr lang="en-US" sz="1600" dirty="0" smtClean="0">
                <a:latin typeface="Times New Roman" pitchFamily="18" charset="0"/>
                <a:ea typeface="ＭＳ Ｐゴシック" pitchFamily="-65" charset="-128"/>
                <a:cs typeface="+mn-cs"/>
              </a:rPr>
              <a:t>Jan Session</a:t>
            </a:r>
            <a:r>
              <a:rPr lang="en-US" sz="1600" dirty="0">
                <a:solidFill>
                  <a:schemeClr val="tx2"/>
                </a:solidFill>
                <a:latin typeface="Times New Roman" pitchFamily="18" charset="0"/>
                <a:ea typeface="ＭＳ Ｐゴシック" pitchFamily="-65" charset="-128"/>
                <a:cs typeface="+mn-cs"/>
              </a:rPr>
              <a:t>]</a:t>
            </a:r>
          </a:p>
          <a:p>
            <a:pPr eaLnBrk="0" hangingPunct="0">
              <a:spcBef>
                <a:spcPts val="600"/>
              </a:spcBef>
              <a:spcAft>
                <a:spcPts val="600"/>
              </a:spcAft>
              <a:defRPr/>
            </a:pPr>
            <a:r>
              <a:rPr lang="en-US" sz="1600" b="1" dirty="0">
                <a:solidFill>
                  <a:schemeClr val="tx2"/>
                </a:solidFill>
                <a:latin typeface="Times New Roman" pitchFamily="18" charset="0"/>
                <a:ea typeface="ＭＳ Ｐゴシック" pitchFamily="-65" charset="-128"/>
                <a:cs typeface="+mn-cs"/>
              </a:rPr>
              <a:t>Purpose:</a:t>
            </a:r>
            <a:r>
              <a:rPr lang="en-US" sz="1600" dirty="0">
                <a:solidFill>
                  <a:schemeClr val="tx2"/>
                </a:solidFill>
                <a:latin typeface="Times New Roman" pitchFamily="18" charset="0"/>
                <a:ea typeface="ＭＳ Ｐゴシック" pitchFamily="-65" charset="-128"/>
                <a:cs typeface="+mn-cs"/>
              </a:rPr>
              <a:t>	</a:t>
            </a:r>
            <a:r>
              <a:rPr lang="en-US" sz="1600" dirty="0" smtClean="0">
                <a:solidFill>
                  <a:schemeClr val="tx2"/>
                </a:solidFill>
                <a:latin typeface="Times New Roman" pitchFamily="18" charset="0"/>
                <a:ea typeface="ＭＳ Ｐゴシック" pitchFamily="-65" charset="-128"/>
                <a:cs typeface="+mn-cs"/>
              </a:rPr>
              <a:t>[]</a:t>
            </a:r>
            <a:endParaRPr lang="en-US" sz="1600" dirty="0">
              <a:solidFill>
                <a:schemeClr val="tx2"/>
              </a:solidFill>
              <a:latin typeface="Times New Roman" pitchFamily="18" charset="0"/>
              <a:ea typeface="ＭＳ Ｐゴシック" pitchFamily="-65" charset="-128"/>
              <a:cs typeface="+mn-cs"/>
            </a:endParaRPr>
          </a:p>
          <a:p>
            <a:pPr eaLnBrk="0" hangingPunct="0">
              <a:defRPr/>
            </a:pPr>
            <a:r>
              <a:rPr lang="en-US" sz="1600" b="1" dirty="0">
                <a:solidFill>
                  <a:schemeClr val="tx2"/>
                </a:solidFill>
                <a:latin typeface="Times New Roman" pitchFamily="18" charset="0"/>
                <a:ea typeface="ＭＳ Ｐゴシック" pitchFamily="-65" charset="-128"/>
                <a:cs typeface="+mn-cs"/>
              </a:rPr>
              <a:t>Notice:</a:t>
            </a:r>
            <a:r>
              <a:rPr lang="en-US" sz="16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r>
              <a:rPr lang="en-US" sz="1600" b="1" dirty="0">
                <a:solidFill>
                  <a:schemeClr val="tx2"/>
                </a:solidFill>
                <a:latin typeface="Times New Roman" pitchFamily="18" charset="0"/>
                <a:ea typeface="ＭＳ Ｐゴシック" pitchFamily="-65" charset="-128"/>
                <a:cs typeface="+mn-cs"/>
              </a:rPr>
              <a:t>Release:</a:t>
            </a:r>
            <a:r>
              <a:rPr lang="en-US" sz="16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
        <p:nvSpPr>
          <p:cNvPr id="15364" name="Date Placeholder 5"/>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dirty="0"/>
          </a:p>
        </p:txBody>
      </p:sp>
    </p:spTree>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2</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2</a:t>
            </a:fld>
            <a:endParaRPr lang="en-US"/>
          </a:p>
        </p:txBody>
      </p:sp>
      <p:sp>
        <p:nvSpPr>
          <p:cNvPr id="21509" name="Rectangle 2"/>
          <p:cNvSpPr>
            <a:spLocks noGrp="1" noChangeArrowheads="1"/>
          </p:cNvSpPr>
          <p:nvPr>
            <p:ph type="title" idx="4294967295"/>
          </p:nvPr>
        </p:nvSpPr>
        <p:spPr>
          <a:xfrm>
            <a:off x="533400" y="5334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15-15-0975-00)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828800"/>
            <a:ext cx="8915400" cy="1981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457200" indent="-457200" eaLnBrk="0" fontAlgn="b" hangingPunct="0">
              <a:buClr>
                <a:srgbClr val="FF0000"/>
              </a:buClr>
              <a:buFont typeface="Wingdings" charset="0"/>
              <a:buChar char="q"/>
            </a:pPr>
            <a:r>
              <a:rPr lang="en-US" sz="2800" b="1" dirty="0" smtClean="0"/>
              <a:t>SC Maintenance</a:t>
            </a:r>
          </a:p>
          <a:p>
            <a:pPr marL="569913" indent="-342900">
              <a:buClr>
                <a:srgbClr val="FF0000"/>
              </a:buClr>
              <a:buFont typeface="Wingdings" charset="2"/>
              <a:buChar char="q"/>
            </a:pPr>
            <a:r>
              <a:rPr lang="en-US" sz="2000" b="1" dirty="0" smtClean="0"/>
              <a:t>Monday 18 Jan AM2: </a:t>
            </a:r>
            <a:r>
              <a:rPr lang="en-US" sz="2000" b="1" dirty="0"/>
              <a:t>802.15.4 </a:t>
            </a:r>
            <a:r>
              <a:rPr lang="en-US" sz="2000" b="1" dirty="0" smtClean="0"/>
              <a:t>- </a:t>
            </a:r>
            <a:r>
              <a:rPr lang="en-US" sz="2000" b="1" dirty="0"/>
              <a:t>Opening Report, Review </a:t>
            </a:r>
            <a:r>
              <a:rPr lang="en-US" sz="2000" b="1" dirty="0" smtClean="0"/>
              <a:t>agenda, approve minutes, discuss changes to Operations </a:t>
            </a:r>
            <a:r>
              <a:rPr lang="en-US" sz="2000" b="1" dirty="0" smtClean="0"/>
              <a:t>Manual</a:t>
            </a:r>
            <a:r>
              <a:rPr lang="en-US" sz="2000" dirty="0" smtClean="0"/>
              <a:t>, </a:t>
            </a:r>
            <a:r>
              <a:rPr lang="en-US" sz="2000" b="1" dirty="0" smtClean="0"/>
              <a:t>802.15.4 </a:t>
            </a:r>
            <a:r>
              <a:rPr lang="en-US" sz="2000" b="1" dirty="0"/>
              <a:t>Revision </a:t>
            </a:r>
            <a:r>
              <a:rPr lang="en-US" sz="2000" b="1" dirty="0" smtClean="0"/>
              <a:t>– Edits </a:t>
            </a:r>
            <a:r>
              <a:rPr lang="en-US" sz="2000" b="1" dirty="0" smtClean="0"/>
              <a:t>to IEEE publication</a:t>
            </a:r>
            <a:endParaRPr lang="en-US" sz="2000" dirty="0" smtClean="0"/>
          </a:p>
          <a:p>
            <a:pPr marL="569913" indent="-342900">
              <a:buClr>
                <a:srgbClr val="FF0000"/>
              </a:buClr>
              <a:buFont typeface="Wingdings" charset="2"/>
              <a:buChar char="q"/>
            </a:pPr>
            <a:r>
              <a:rPr lang="en-US" sz="2000" b="1" dirty="0" smtClean="0"/>
              <a:t>Thursday 21 Jan, PM2</a:t>
            </a:r>
            <a:r>
              <a:rPr lang="en-US" sz="2000" b="1" dirty="0"/>
              <a:t>: </a:t>
            </a:r>
            <a:r>
              <a:rPr lang="en-US" sz="2000" b="1" dirty="0" smtClean="0"/>
              <a:t>802.15.4 – complete changes to Operations Manual</a:t>
            </a:r>
            <a:endParaRPr lang="en-US" sz="2000" b="1" strike="sngStrike" dirty="0" smtClean="0"/>
          </a:p>
        </p:txBody>
      </p:sp>
    </p:spTree>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3</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3</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a:latin typeface="Times New Roman" charset="0"/>
                <a:ea typeface="ＭＳ Ｐゴシック" charset="0"/>
                <a:cs typeface="ＭＳ Ｐゴシック" charset="0"/>
              </a:rPr>
              <a:t>Meeting </a:t>
            </a:r>
            <a:r>
              <a:rPr lang="en-US" b="1" dirty="0" smtClean="0">
                <a:latin typeface="Times New Roman" charset="0"/>
                <a:ea typeface="ＭＳ Ｐゴシック" charset="0"/>
                <a:cs typeface="ＭＳ Ｐゴシック" charset="0"/>
              </a:rPr>
              <a:t>Goals </a:t>
            </a:r>
            <a:r>
              <a:rPr lang="en-US" sz="2800" dirty="0" smtClean="0">
                <a:latin typeface="Times New Roman" charset="0"/>
                <a:ea typeface="ＭＳ Ｐゴシック" charset="0"/>
                <a:cs typeface="ＭＳ Ｐゴシック" charset="0"/>
              </a:rPr>
              <a:t>(Agenda 15-15-0975-00)</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76200" y="1371600"/>
            <a:ext cx="8915400" cy="190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800" b="1" dirty="0"/>
              <a:t>SC WNG </a:t>
            </a:r>
            <a:r>
              <a:rPr lang="en-US" sz="2000" b="1" dirty="0"/>
              <a:t>(Wed, </a:t>
            </a:r>
            <a:r>
              <a:rPr lang="en-US" sz="2000" b="1" dirty="0" smtClean="0"/>
              <a:t>20 Jan, </a:t>
            </a:r>
            <a:r>
              <a:rPr lang="en-US" sz="2000" b="1" dirty="0"/>
              <a:t>AM2)</a:t>
            </a:r>
          </a:p>
          <a:p>
            <a:pPr marL="577850" lvl="1" indent="-290513" eaLnBrk="0" fontAlgn="b" hangingPunct="0">
              <a:buClr>
                <a:srgbClr val="FF0000"/>
              </a:buClr>
              <a:buFont typeface="Wingdings" charset="2"/>
              <a:buChar char="q"/>
            </a:pPr>
            <a:r>
              <a:rPr lang="en-US" sz="2000" b="1" dirty="0" smtClean="0"/>
              <a:t>One presentation from K Shah - </a:t>
            </a:r>
            <a:r>
              <a:rPr lang="en-US" sz="2000" dirty="0"/>
              <a:t>Sub-GHz bands for 802.15.4</a:t>
            </a:r>
            <a:endParaRPr lang="en-US" sz="2000" b="1" dirty="0"/>
          </a:p>
        </p:txBody>
      </p:sp>
    </p:spTree>
    <p:extLst>
      <p:ext uri="{BB962C8B-B14F-4D97-AF65-F5344CB8AC3E}">
        <p14:creationId xmlns:p14="http://schemas.microsoft.com/office/powerpoint/2010/main" val="268961887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4</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4</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Operation Manual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524000"/>
            <a:ext cx="8915400" cy="3886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marL="342900" indent="-342900">
              <a:buClr>
                <a:srgbClr val="FF0000"/>
              </a:buClr>
              <a:buFont typeface="Wingdings" charset="2"/>
              <a:buChar char="q"/>
            </a:pPr>
            <a:r>
              <a:rPr lang="en-US" sz="2400" b="1" dirty="0" smtClean="0"/>
              <a:t>Changes </a:t>
            </a:r>
            <a:r>
              <a:rPr lang="en-US" sz="2400" b="1" dirty="0" smtClean="0"/>
              <a:t>Discussion</a:t>
            </a:r>
          </a:p>
          <a:p>
            <a:pPr marL="800100" lvl="1" indent="-342900">
              <a:buClr>
                <a:srgbClr val="FF0000"/>
              </a:buClr>
              <a:buFont typeface="Wingdings" charset="2"/>
              <a:buChar char="q"/>
            </a:pPr>
            <a:r>
              <a:rPr lang="en-US" sz="2400" b="1" dirty="0" smtClean="0"/>
              <a:t>Operations Manual was updated with the </a:t>
            </a:r>
            <a:br>
              <a:rPr lang="en-US" sz="2400" b="1" dirty="0" smtClean="0"/>
            </a:br>
            <a:r>
              <a:rPr lang="en-US" sz="2400" b="1" dirty="0" smtClean="0"/>
              <a:t>following changes:</a:t>
            </a:r>
          </a:p>
          <a:p>
            <a:pPr lvl="1">
              <a:buClr>
                <a:srgbClr val="FF0000"/>
              </a:buClr>
            </a:pPr>
            <a:endParaRPr lang="en-US" sz="2400" b="1" dirty="0" smtClean="0"/>
          </a:p>
          <a:p>
            <a:pPr marL="457200" lvl="0" indent="-457200">
              <a:buFont typeface="+mj-lt"/>
              <a:buAutoNum type="arabicPeriod"/>
            </a:pPr>
            <a:r>
              <a:rPr lang="en-US" sz="2000" dirty="0"/>
              <a:t>Changed TEG to make non-mandatory</a:t>
            </a:r>
          </a:p>
          <a:p>
            <a:pPr marL="457200" lvl="0" indent="-457200">
              <a:buFont typeface="+mj-lt"/>
              <a:buAutoNum type="arabicPeriod"/>
            </a:pPr>
            <a:r>
              <a:rPr lang="en-US" sz="2000" dirty="0"/>
              <a:t>Deleted call announcement period references, they are stated in 802 WG P&amp;P</a:t>
            </a:r>
          </a:p>
          <a:p>
            <a:pPr marL="457200" lvl="0" indent="-457200">
              <a:buFont typeface="+mj-lt"/>
              <a:buAutoNum type="arabicPeriod"/>
            </a:pPr>
            <a:r>
              <a:rPr lang="en-US" sz="2000" dirty="0"/>
              <a:t>Modified ANA external organizations to allow consortiums and alliances and added IEEE 802.15.9 value</a:t>
            </a:r>
          </a:p>
          <a:p>
            <a:pPr marL="457200" lvl="0" indent="-457200">
              <a:buFont typeface="+mj-lt"/>
              <a:buAutoNum type="arabicPeriod"/>
            </a:pPr>
            <a:r>
              <a:rPr lang="en-US" sz="2000" dirty="0"/>
              <a:t>Added reference to 802 WG P&amp;P in voting rights </a:t>
            </a:r>
          </a:p>
          <a:p>
            <a:pPr marL="457200" lvl="0" indent="-457200">
              <a:buFont typeface="+mj-lt"/>
              <a:buAutoNum type="arabicPeriod"/>
            </a:pPr>
            <a:r>
              <a:rPr lang="en-US" sz="2000" dirty="0"/>
              <a:t>Updated hyperlinks for P&amp;P</a:t>
            </a:r>
          </a:p>
          <a:p>
            <a:pPr marL="457200" indent="-457200">
              <a:buFont typeface="+mj-lt"/>
              <a:buAutoNum type="arabicPeriod"/>
            </a:pPr>
            <a:r>
              <a:rPr lang="en-US" sz="2000" dirty="0"/>
              <a:t>Corrected motion templates</a:t>
            </a:r>
            <a:r>
              <a:rPr lang="en-US" sz="2000" dirty="0"/>
              <a:t> </a:t>
            </a:r>
            <a:endParaRPr lang="en-US" sz="2000" b="1" dirty="0" smtClean="0"/>
          </a:p>
        </p:txBody>
      </p:sp>
    </p:spTree>
    <p:extLst>
      <p:ext uri="{BB962C8B-B14F-4D97-AF65-F5344CB8AC3E}">
        <p14:creationId xmlns:p14="http://schemas.microsoft.com/office/powerpoint/2010/main" val="2257066008"/>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5" name="Date Placeholder 1"/>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smtClean="0"/>
              <a:t>&lt;Jan 2016&gt;</a:t>
            </a:r>
            <a:endParaRPr lang="en-US" sz="1400"/>
          </a:p>
        </p:txBody>
      </p:sp>
      <p:sp>
        <p:nvSpPr>
          <p:cNvPr id="21506" name="Footer Placeholder 2"/>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&lt;Pat Kinney&gt;, &lt;Kinney Consulting LLC&gt;</a:t>
            </a:r>
          </a:p>
        </p:txBody>
      </p:sp>
      <p:sp>
        <p:nvSpPr>
          <p:cNvPr id="21507"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a:t>Slide </a:t>
            </a:r>
            <a:fld id="{355A403C-5F93-E946-ABFF-97319517FD10}" type="slidenum">
              <a:rPr lang="en-US"/>
              <a:pPr/>
              <a:t>5</a:t>
            </a:fld>
            <a:endParaRPr lang="en-US"/>
          </a:p>
        </p:txBody>
      </p:sp>
      <p:sp>
        <p:nvSpPr>
          <p:cNvPr id="21508" name="Slide Number Placeholder 6"/>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eaLnBrk="0" hangingPunct="0">
              <a:defRPr sz="1200">
                <a:solidFill>
                  <a:schemeClr val="tx1"/>
                </a:solidFill>
                <a:latin typeface="Times New Roman" charset="0"/>
                <a:ea typeface="ＭＳ Ｐゴシック" charset="0"/>
                <a:cs typeface="ＭＳ Ｐゴシック" charset="0"/>
              </a:defRPr>
            </a:lvl1pPr>
            <a:lvl2pPr marL="742950" indent="-285750" eaLnBrk="0" hangingPunct="0">
              <a:defRPr sz="1200">
                <a:solidFill>
                  <a:schemeClr val="tx1"/>
                </a:solidFill>
                <a:latin typeface="Times New Roman" charset="0"/>
                <a:ea typeface="ＭＳ Ｐゴシック" charset="0"/>
              </a:defRPr>
            </a:lvl2pPr>
            <a:lvl3pPr marL="1143000" indent="-228600" eaLnBrk="0" hangingPunct="0">
              <a:defRPr sz="1200">
                <a:solidFill>
                  <a:schemeClr val="tx1"/>
                </a:solidFill>
                <a:latin typeface="Times New Roman" charset="0"/>
                <a:ea typeface="ＭＳ Ｐゴシック" charset="0"/>
              </a:defRPr>
            </a:lvl3pPr>
            <a:lvl4pPr marL="1600200" indent="-228600" eaLnBrk="0" hangingPunct="0">
              <a:defRPr sz="1200">
                <a:solidFill>
                  <a:schemeClr val="tx1"/>
                </a:solidFill>
                <a:latin typeface="Times New Roman" charset="0"/>
                <a:ea typeface="ＭＳ Ｐゴシック" charset="0"/>
              </a:defRPr>
            </a:lvl4pPr>
            <a:lvl5pPr marL="2057400" indent="-228600" eaLnBrk="0" hangingPunct="0">
              <a:defRPr sz="1200">
                <a:solidFill>
                  <a:schemeClr val="tx1"/>
                </a:solidFill>
                <a:latin typeface="Times New Roman" charset="0"/>
                <a:ea typeface="ＭＳ Ｐゴシック" charset="0"/>
              </a:defRPr>
            </a:lvl5pPr>
            <a:lvl6pPr marL="2514600" indent="-22860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eaLnBrk="0" fontAlgn="base" hangingPunct="0">
              <a:spcBef>
                <a:spcPct val="0"/>
              </a:spcBef>
              <a:spcAft>
                <a:spcPct val="0"/>
              </a:spcAft>
              <a:defRPr sz="1200">
                <a:solidFill>
                  <a:schemeClr val="tx1"/>
                </a:solidFill>
                <a:latin typeface="Times New Roman" charset="0"/>
                <a:ea typeface="ＭＳ Ｐゴシック" charset="0"/>
              </a:defRPr>
            </a:lvl9pPr>
          </a:lstStyle>
          <a:p>
            <a:pPr algn="ctr"/>
            <a:r>
              <a:rPr lang="en-US"/>
              <a:t>Slide </a:t>
            </a:r>
            <a:fld id="{BA0DF4B4-68B2-BD4D-8ACD-8F59E98544B3}" type="slidenum">
              <a:rPr lang="en-US"/>
              <a:pPr algn="ctr"/>
              <a:t>5</a:t>
            </a:fld>
            <a:endParaRPr lang="en-US"/>
          </a:p>
        </p:txBody>
      </p:sp>
      <p:sp>
        <p:nvSpPr>
          <p:cNvPr id="21509" name="Rectangle 2"/>
          <p:cNvSpPr>
            <a:spLocks noGrp="1" noChangeArrowheads="1"/>
          </p:cNvSpPr>
          <p:nvPr>
            <p:ph type="title" idx="4294967295"/>
          </p:nvPr>
        </p:nvSpPr>
        <p:spPr>
          <a:xfrm>
            <a:off x="533400" y="685800"/>
            <a:ext cx="7772400" cy="762000"/>
          </a:xfrm>
        </p:spPr>
        <p:txBody>
          <a:bodyPr/>
          <a:lstStyle/>
          <a:p>
            <a:r>
              <a:rPr lang="en-US" b="1" dirty="0" smtClean="0">
                <a:latin typeface="Times New Roman" charset="0"/>
                <a:ea typeface="ＭＳ Ｐゴシック" charset="0"/>
                <a:cs typeface="ＭＳ Ｐゴシック" charset="0"/>
              </a:rPr>
              <a:t>Operation Manual </a:t>
            </a:r>
            <a:endParaRPr lang="en-US" sz="2800" dirty="0">
              <a:latin typeface="Times New Roman" charset="0"/>
              <a:ea typeface="ＭＳ Ｐゴシック" charset="0"/>
              <a:cs typeface="ＭＳ Ｐゴシック" charset="0"/>
            </a:endParaRPr>
          </a:p>
        </p:txBody>
      </p:sp>
      <p:sp>
        <p:nvSpPr>
          <p:cNvPr id="21510" name="Rectangle 5"/>
          <p:cNvSpPr>
            <a:spLocks noChangeArrowheads="1"/>
          </p:cNvSpPr>
          <p:nvPr/>
        </p:nvSpPr>
        <p:spPr bwMode="auto">
          <a:xfrm>
            <a:off x="228600" y="1905000"/>
            <a:ext cx="8915400" cy="1828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b"/>
          <a:lstStyle/>
          <a:p>
            <a:pPr>
              <a:buClr>
                <a:srgbClr val="FF0000"/>
              </a:buClr>
            </a:pPr>
            <a:r>
              <a:rPr lang="en-US" sz="2800" b="1" dirty="0" smtClean="0"/>
              <a:t>Motion:</a:t>
            </a:r>
          </a:p>
          <a:p>
            <a:r>
              <a:rPr lang="en-US" sz="2400" i="1" dirty="0"/>
              <a:t>Move that 802.15 WG approve the 802.15 WG Operations Manual document 15-10-0235-16.</a:t>
            </a:r>
            <a:endParaRPr lang="en-US" sz="2400" dirty="0"/>
          </a:p>
          <a:p>
            <a:r>
              <a:rPr lang="en-US" sz="2400" b="1" i="1" dirty="0"/>
              <a:t>Moved by Pat Kinney</a:t>
            </a:r>
            <a:r>
              <a:rPr lang="en-US" sz="2400" i="1" dirty="0"/>
              <a:t>, seconded by </a:t>
            </a:r>
            <a:endParaRPr lang="en-US" sz="2400" dirty="0"/>
          </a:p>
          <a:p>
            <a:pPr marL="342900" indent="-342900">
              <a:buClr>
                <a:srgbClr val="FF0000"/>
              </a:buClr>
              <a:buFont typeface="Wingdings" charset="2"/>
              <a:buChar char="q"/>
            </a:pPr>
            <a:endParaRPr lang="en-US" sz="2000" b="1" dirty="0" smtClean="0"/>
          </a:p>
        </p:txBody>
      </p:sp>
    </p:spTree>
    <p:extLst>
      <p:ext uri="{BB962C8B-B14F-4D97-AF65-F5344CB8AC3E}">
        <p14:creationId xmlns:p14="http://schemas.microsoft.com/office/powerpoint/2010/main" val="3493890547"/>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34578"/>
            <a:ext cx="7772400" cy="1066800"/>
          </a:xfrm>
        </p:spPr>
        <p:txBody>
          <a:bodyPr/>
          <a:lstStyle/>
          <a:p>
            <a:r>
              <a:rPr lang="en-US" dirty="0" smtClean="0"/>
              <a:t>802.15.4 Revision </a:t>
            </a:r>
            <a:r>
              <a:rPr lang="en-US" dirty="0" smtClean="0"/>
              <a:t>Schedule</a:t>
            </a:r>
            <a:endParaRPr lang="en-US" sz="2400" dirty="0"/>
          </a:p>
        </p:txBody>
      </p:sp>
      <p:sp>
        <p:nvSpPr>
          <p:cNvPr id="3" name="Content Placeholder 2"/>
          <p:cNvSpPr>
            <a:spLocks noGrp="1"/>
          </p:cNvSpPr>
          <p:nvPr>
            <p:ph idx="1"/>
          </p:nvPr>
        </p:nvSpPr>
        <p:spPr>
          <a:xfrm>
            <a:off x="609600" y="914400"/>
            <a:ext cx="7770813" cy="5562600"/>
          </a:xfrm>
        </p:spPr>
        <p:txBody>
          <a:bodyPr>
            <a:normAutofit fontScale="32500" lnSpcReduction="20000"/>
          </a:bodyPr>
          <a:lstStyle/>
          <a:p>
            <a:r>
              <a:rPr lang="en-US" sz="4900" b="1" dirty="0" smtClean="0">
                <a:solidFill>
                  <a:srgbClr val="0000FF"/>
                </a:solidFill>
              </a:rPr>
              <a:t>PAR Approval</a:t>
            </a:r>
          </a:p>
          <a:p>
            <a:pPr lvl="1"/>
            <a:r>
              <a:rPr lang="en-US" sz="4900" b="1" dirty="0" smtClean="0">
                <a:solidFill>
                  <a:srgbClr val="0000FF"/>
                </a:solidFill>
              </a:rPr>
              <a:t>EC			19 July 2013 (Geneva)		</a:t>
            </a:r>
          </a:p>
          <a:p>
            <a:pPr lvl="1"/>
            <a:r>
              <a:rPr lang="en-US" sz="4900" b="1" dirty="0" smtClean="0">
                <a:solidFill>
                  <a:srgbClr val="0000FF"/>
                </a:solidFill>
              </a:rPr>
              <a:t>NesCom			21 Oct 2013</a:t>
            </a:r>
          </a:p>
          <a:p>
            <a:r>
              <a:rPr lang="en-US" sz="4900" b="1" dirty="0" smtClean="0">
                <a:solidFill>
                  <a:srgbClr val="0000FF"/>
                </a:solidFill>
              </a:rPr>
              <a:t>Comment </a:t>
            </a:r>
            <a:r>
              <a:rPr lang="en-US" sz="4900" b="1" dirty="0">
                <a:solidFill>
                  <a:srgbClr val="0000FF"/>
                </a:solidFill>
              </a:rPr>
              <a:t>collection		 </a:t>
            </a:r>
          </a:p>
          <a:p>
            <a:pPr lvl="1">
              <a:buFont typeface="Arial"/>
              <a:buChar char="•"/>
            </a:pPr>
            <a:r>
              <a:rPr lang="en-US" sz="4900" b="1" dirty="0">
                <a:solidFill>
                  <a:srgbClr val="0000FF"/>
                </a:solidFill>
              </a:rPr>
              <a:t>Start			23 May 2014</a:t>
            </a:r>
          </a:p>
          <a:p>
            <a:pPr lvl="1">
              <a:buFont typeface="Arial"/>
              <a:buChar char="•"/>
            </a:pPr>
            <a:r>
              <a:rPr lang="en-US" sz="4900" b="1" dirty="0">
                <a:solidFill>
                  <a:srgbClr val="0000FF"/>
                </a:solidFill>
              </a:rPr>
              <a:t>End			6 June 2014</a:t>
            </a:r>
          </a:p>
          <a:p>
            <a:r>
              <a:rPr lang="en-US" sz="4900" b="1" dirty="0">
                <a:solidFill>
                  <a:srgbClr val="0000FF"/>
                </a:solidFill>
              </a:rPr>
              <a:t>Letter Ballot </a:t>
            </a:r>
          </a:p>
          <a:p>
            <a:pPr lvl="1">
              <a:buFont typeface="Arial"/>
              <a:buChar char="•"/>
            </a:pPr>
            <a:r>
              <a:rPr lang="en-US" sz="4900" b="1" dirty="0">
                <a:solidFill>
                  <a:srgbClr val="0000FF"/>
                </a:solidFill>
              </a:rPr>
              <a:t>Start			14 June 2014</a:t>
            </a:r>
          </a:p>
          <a:p>
            <a:pPr lvl="1">
              <a:buFont typeface="Arial"/>
              <a:buChar char="•"/>
            </a:pPr>
            <a:r>
              <a:rPr lang="en-US" sz="4900" b="1" dirty="0">
                <a:solidFill>
                  <a:srgbClr val="0000FF"/>
                </a:solidFill>
              </a:rPr>
              <a:t>End			13 July </a:t>
            </a:r>
            <a:r>
              <a:rPr lang="en-US" sz="4900" b="1" dirty="0" smtClean="0">
                <a:solidFill>
                  <a:srgbClr val="0000FF"/>
                </a:solidFill>
              </a:rPr>
              <a:t>2014</a:t>
            </a:r>
            <a:endParaRPr lang="en-US" sz="4900" b="1" dirty="0">
              <a:solidFill>
                <a:srgbClr val="0000FF"/>
              </a:solidFill>
            </a:endParaRPr>
          </a:p>
          <a:p>
            <a:r>
              <a:rPr lang="en-US" sz="4900" b="1" dirty="0">
                <a:solidFill>
                  <a:srgbClr val="0000FF"/>
                </a:solidFill>
              </a:rPr>
              <a:t>Recirculations</a:t>
            </a:r>
          </a:p>
          <a:p>
            <a:pPr lvl="1">
              <a:buFont typeface="Arial"/>
              <a:buChar char="•"/>
            </a:pPr>
            <a:r>
              <a:rPr lang="en-US" sz="4900" b="1" dirty="0">
                <a:solidFill>
                  <a:srgbClr val="0000FF"/>
                </a:solidFill>
              </a:rPr>
              <a:t>Start			20 Oct 2014</a:t>
            </a:r>
          </a:p>
          <a:p>
            <a:pPr lvl="1">
              <a:buFont typeface="Arial"/>
              <a:buChar char="•"/>
            </a:pPr>
            <a:r>
              <a:rPr lang="en-US" sz="4900" b="1" dirty="0">
                <a:solidFill>
                  <a:srgbClr val="0000FF"/>
                </a:solidFill>
              </a:rPr>
              <a:t>End 			</a:t>
            </a:r>
            <a:r>
              <a:rPr lang="en-US" sz="4900" b="1" dirty="0" smtClean="0">
                <a:solidFill>
                  <a:srgbClr val="0000FF"/>
                </a:solidFill>
              </a:rPr>
              <a:t>6 Apr 2015</a:t>
            </a:r>
          </a:p>
          <a:p>
            <a:r>
              <a:rPr lang="en-US" sz="4900" b="1" dirty="0" smtClean="0">
                <a:solidFill>
                  <a:srgbClr val="0000FF"/>
                </a:solidFill>
              </a:rPr>
              <a:t>Sponsor Ballot</a:t>
            </a:r>
          </a:p>
          <a:p>
            <a:pPr lvl="1">
              <a:buFont typeface="Arial"/>
              <a:buChar char="•"/>
            </a:pPr>
            <a:r>
              <a:rPr lang="en-US" sz="4900" b="1" dirty="0" smtClean="0">
                <a:solidFill>
                  <a:srgbClr val="0000FF"/>
                </a:solidFill>
              </a:rPr>
              <a:t>Start</a:t>
            </a:r>
            <a:r>
              <a:rPr lang="en-US" sz="4900" b="1" dirty="0">
                <a:solidFill>
                  <a:srgbClr val="0000FF"/>
                </a:solidFill>
              </a:rPr>
              <a:t>	 		</a:t>
            </a:r>
            <a:r>
              <a:rPr lang="en-US" sz="4900" b="1" dirty="0" smtClean="0">
                <a:solidFill>
                  <a:srgbClr val="0000FF"/>
                </a:solidFill>
              </a:rPr>
              <a:t>8 Apr, </a:t>
            </a:r>
            <a:r>
              <a:rPr lang="en-US" sz="4900" b="1" dirty="0">
                <a:solidFill>
                  <a:srgbClr val="0000FF"/>
                </a:solidFill>
              </a:rPr>
              <a:t>2015</a:t>
            </a:r>
          </a:p>
          <a:p>
            <a:pPr lvl="1">
              <a:buFont typeface="Arial"/>
              <a:buChar char="•"/>
            </a:pPr>
            <a:r>
              <a:rPr lang="en-US" sz="4900" b="1" dirty="0">
                <a:solidFill>
                  <a:srgbClr val="0000FF"/>
                </a:solidFill>
              </a:rPr>
              <a:t>Ends			</a:t>
            </a:r>
            <a:r>
              <a:rPr lang="en-US" sz="4900" b="1" dirty="0" smtClean="0">
                <a:solidFill>
                  <a:srgbClr val="0000FF"/>
                </a:solidFill>
              </a:rPr>
              <a:t>8 May</a:t>
            </a:r>
            <a:r>
              <a:rPr lang="en-US" sz="4900" b="1" dirty="0">
                <a:solidFill>
                  <a:srgbClr val="0000FF"/>
                </a:solidFill>
              </a:rPr>
              <a:t>, 2015</a:t>
            </a:r>
          </a:p>
          <a:p>
            <a:r>
              <a:rPr lang="en-US" sz="4900" b="1" dirty="0">
                <a:solidFill>
                  <a:srgbClr val="0000FF"/>
                </a:solidFill>
              </a:rPr>
              <a:t>Recirculations</a:t>
            </a:r>
            <a:r>
              <a:rPr lang="en-US" sz="4900" b="1" dirty="0"/>
              <a:t>		</a:t>
            </a:r>
          </a:p>
          <a:p>
            <a:pPr lvl="1">
              <a:buFont typeface="Arial"/>
              <a:buChar char="•"/>
            </a:pPr>
            <a:r>
              <a:rPr lang="en-US" sz="4900" b="1" dirty="0">
                <a:solidFill>
                  <a:srgbClr val="0000FF"/>
                </a:solidFill>
              </a:rPr>
              <a:t>Start			</a:t>
            </a:r>
            <a:r>
              <a:rPr lang="en-US" sz="4900" b="1" dirty="0" smtClean="0">
                <a:solidFill>
                  <a:srgbClr val="0000FF"/>
                </a:solidFill>
              </a:rPr>
              <a:t>15 October, </a:t>
            </a:r>
            <a:r>
              <a:rPr lang="en-US" sz="4900" b="1" dirty="0">
                <a:solidFill>
                  <a:srgbClr val="0000FF"/>
                </a:solidFill>
              </a:rPr>
              <a:t>2015</a:t>
            </a:r>
          </a:p>
          <a:p>
            <a:pPr lvl="1">
              <a:buFont typeface="Arial"/>
              <a:buChar char="•"/>
            </a:pPr>
            <a:r>
              <a:rPr lang="en-US" sz="4900" b="1" dirty="0">
                <a:solidFill>
                  <a:srgbClr val="0000FF"/>
                </a:solidFill>
              </a:rPr>
              <a:t>End			</a:t>
            </a:r>
            <a:r>
              <a:rPr lang="en-US" sz="4900" b="1" dirty="0" smtClean="0">
                <a:solidFill>
                  <a:srgbClr val="0000FF"/>
                </a:solidFill>
              </a:rPr>
              <a:t>29 October, </a:t>
            </a:r>
            <a:r>
              <a:rPr lang="en-US" sz="4900" b="1" dirty="0">
                <a:solidFill>
                  <a:srgbClr val="0000FF"/>
                </a:solidFill>
              </a:rPr>
              <a:t>2015</a:t>
            </a:r>
            <a:r>
              <a:rPr lang="en-US" sz="4900" b="1" dirty="0"/>
              <a:t>		</a:t>
            </a:r>
          </a:p>
          <a:p>
            <a:r>
              <a:rPr lang="en-US" sz="4900" b="1" dirty="0">
                <a:solidFill>
                  <a:srgbClr val="0000FF"/>
                </a:solidFill>
              </a:rPr>
              <a:t>EC </a:t>
            </a:r>
            <a:r>
              <a:rPr lang="en-US" sz="4900" b="1" dirty="0" smtClean="0">
                <a:solidFill>
                  <a:srgbClr val="0000FF"/>
                </a:solidFill>
              </a:rPr>
              <a:t>approval </a:t>
            </a:r>
            <a:r>
              <a:rPr lang="en-US" sz="4900" b="1" dirty="0">
                <a:solidFill>
                  <a:srgbClr val="0000FF"/>
                </a:solidFill>
              </a:rPr>
              <a:t>			</a:t>
            </a:r>
            <a:r>
              <a:rPr lang="en-US" sz="4900" b="1" dirty="0" smtClean="0">
                <a:solidFill>
                  <a:srgbClr val="0000FF"/>
                </a:solidFill>
              </a:rPr>
              <a:t>13 November, </a:t>
            </a:r>
            <a:r>
              <a:rPr lang="en-US" sz="4900" b="1" dirty="0">
                <a:solidFill>
                  <a:srgbClr val="0000FF"/>
                </a:solidFill>
              </a:rPr>
              <a:t>2015 </a:t>
            </a:r>
            <a:r>
              <a:rPr lang="en-US" sz="4900" b="1" dirty="0" smtClean="0">
                <a:solidFill>
                  <a:srgbClr val="0000FF"/>
                </a:solidFill>
              </a:rPr>
              <a:t>(Dallas)</a:t>
            </a:r>
            <a:endParaRPr lang="en-US" sz="4900" b="1" dirty="0">
              <a:solidFill>
                <a:srgbClr val="0000FF"/>
              </a:solidFill>
            </a:endParaRPr>
          </a:p>
          <a:p>
            <a:r>
              <a:rPr lang="en-US" sz="4900" b="1" dirty="0" smtClean="0">
                <a:solidFill>
                  <a:srgbClr val="0000FF"/>
                </a:solidFill>
              </a:rPr>
              <a:t>RevCom</a:t>
            </a:r>
          </a:p>
          <a:p>
            <a:pPr lvl="1"/>
            <a:r>
              <a:rPr lang="en-US" sz="4900" b="1" dirty="0" smtClean="0">
                <a:solidFill>
                  <a:srgbClr val="0000FF"/>
                </a:solidFill>
              </a:rPr>
              <a:t>Submission</a:t>
            </a:r>
            <a:r>
              <a:rPr lang="en-US" sz="4900" b="1" dirty="0">
                <a:solidFill>
                  <a:srgbClr val="0000FF"/>
                </a:solidFill>
              </a:rPr>
              <a:t>		</a:t>
            </a:r>
            <a:r>
              <a:rPr lang="en-US" sz="4900" b="1" dirty="0" smtClean="0">
                <a:solidFill>
                  <a:srgbClr val="0000FF"/>
                </a:solidFill>
              </a:rPr>
              <a:t>23 October, 2015</a:t>
            </a:r>
          </a:p>
          <a:p>
            <a:pPr lvl="1"/>
            <a:r>
              <a:rPr lang="en-US" sz="4900" b="1" dirty="0" smtClean="0">
                <a:solidFill>
                  <a:srgbClr val="0000FF"/>
                </a:solidFill>
              </a:rPr>
              <a:t>Approval 			4 December, 2015 (New Jersey)</a:t>
            </a:r>
            <a:endParaRPr lang="en-US" sz="4900" b="1" dirty="0">
              <a:solidFill>
                <a:srgbClr val="0000FF"/>
              </a:solidFill>
            </a:endParaRPr>
          </a:p>
          <a:p>
            <a:pPr marL="457200" lvl="1" indent="0">
              <a:buNone/>
            </a:pPr>
            <a:endParaRPr lang="en-US" dirty="0" smtClean="0"/>
          </a:p>
          <a:p>
            <a:endParaRPr lang="en-US" dirty="0"/>
          </a:p>
        </p:txBody>
      </p:sp>
      <p:sp>
        <p:nvSpPr>
          <p:cNvPr id="4" name="Date Placeholder 3"/>
          <p:cNvSpPr>
            <a:spLocks noGrp="1"/>
          </p:cNvSpPr>
          <p:nvPr>
            <p:ph type="dt" idx="10"/>
          </p:nvPr>
        </p:nvSpPr>
        <p:spPr/>
        <p:txBody>
          <a:bodyPr/>
          <a:lstStyle/>
          <a:p>
            <a:pPr>
              <a:defRPr/>
            </a:pPr>
            <a:r>
              <a:rPr lang="en-US" smtClean="0">
                <a:latin typeface="Times New Roman" pitchFamily="18" charset="0"/>
                <a:ea typeface="Arial Unicode MS" pitchFamily="34" charset="-128"/>
                <a:cs typeface="Arial Unicode MS" pitchFamily="34" charset="-128"/>
              </a:rPr>
              <a:t>&lt;Jan 2016&gt;</a:t>
            </a:r>
            <a:endParaRPr lang="en-GB" dirty="0"/>
          </a:p>
        </p:txBody>
      </p:sp>
      <p:sp>
        <p:nvSpPr>
          <p:cNvPr id="6" name="Slide Number Placeholder 5"/>
          <p:cNvSpPr>
            <a:spLocks noGrp="1"/>
          </p:cNvSpPr>
          <p:nvPr>
            <p:ph type="sldNum" idx="12"/>
          </p:nvPr>
        </p:nvSpPr>
        <p:spPr/>
        <p:txBody>
          <a:bodyPr/>
          <a:lstStyle/>
          <a:p>
            <a:pPr>
              <a:defRPr/>
            </a:pPr>
            <a:r>
              <a:rPr lang="en-GB" smtClean="0"/>
              <a:t>Slide </a:t>
            </a:r>
            <a:fld id="{E6969283-78ED-4F71-B854-48055E18A2DC}" type="slidenum">
              <a:rPr lang="en-GB" smtClean="0"/>
              <a:pPr>
                <a:defRPr/>
              </a:pPr>
              <a:t>6</a:t>
            </a:fld>
            <a:endParaRPr lang="en-GB"/>
          </a:p>
        </p:txBody>
      </p:sp>
      <p:sp>
        <p:nvSpPr>
          <p:cNvPr id="7" name="Footer Placeholder 6"/>
          <p:cNvSpPr>
            <a:spLocks noGrp="1"/>
          </p:cNvSpPr>
          <p:nvPr>
            <p:ph type="ftr" idx="11"/>
          </p:nvPr>
        </p:nvSpPr>
        <p:spPr/>
        <p:txBody>
          <a:bodyPr/>
          <a:lstStyle/>
          <a:p>
            <a:pPr>
              <a:defRPr/>
            </a:pPr>
            <a:r>
              <a:rPr lang="en-GB" smtClean="0"/>
              <a:t>&lt;Pat Kinney&gt;, &lt;Kinney Consulting LLC&gt;</a:t>
            </a:r>
            <a:endParaRPr lang="en-GB" dirty="0"/>
          </a:p>
        </p:txBody>
      </p:sp>
    </p:spTree>
    <p:extLst>
      <p:ext uri="{BB962C8B-B14F-4D97-AF65-F5344CB8AC3E}">
        <p14:creationId xmlns:p14="http://schemas.microsoft.com/office/powerpoint/2010/main" val="370437670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SC WNG </a:t>
            </a:r>
            <a:endParaRPr lang="en-US" dirty="0"/>
          </a:p>
        </p:txBody>
      </p:sp>
      <p:sp>
        <p:nvSpPr>
          <p:cNvPr id="3" name="Content Placeholder 2"/>
          <p:cNvSpPr>
            <a:spLocks noGrp="1"/>
          </p:cNvSpPr>
          <p:nvPr>
            <p:ph idx="1"/>
          </p:nvPr>
        </p:nvSpPr>
        <p:spPr>
          <a:xfrm>
            <a:off x="304800" y="1524000"/>
            <a:ext cx="8077200" cy="4114800"/>
          </a:xfrm>
        </p:spPr>
        <p:txBody>
          <a:bodyPr/>
          <a:lstStyle/>
          <a:p>
            <a:pPr marL="577850" lvl="1" indent="-290513" fontAlgn="b">
              <a:buClr>
                <a:srgbClr val="FF0000"/>
              </a:buClr>
              <a:buFont typeface="Wingdings" charset="2"/>
              <a:buChar char="q"/>
            </a:pPr>
            <a:r>
              <a:rPr lang="en-US" sz="2400" b="1" dirty="0" smtClean="0"/>
              <a:t>One presentation</a:t>
            </a:r>
            <a:r>
              <a:rPr lang="en-US" sz="2000" b="1" dirty="0" smtClean="0"/>
              <a:t>:</a:t>
            </a:r>
            <a:endParaRPr lang="en-US" sz="2000" b="1" dirty="0"/>
          </a:p>
          <a:p>
            <a:pPr marL="1035050" lvl="2" indent="-290513" fontAlgn="b">
              <a:buClr>
                <a:srgbClr val="FF0000"/>
              </a:buClr>
              <a:buFont typeface="Wingdings" charset="2"/>
              <a:buChar char="q"/>
            </a:pPr>
            <a:r>
              <a:rPr lang="en-US" sz="2000" b="1" dirty="0" smtClean="0"/>
              <a:t>Sub</a:t>
            </a:r>
            <a:r>
              <a:rPr lang="en-US" sz="2000" b="1" dirty="0"/>
              <a:t>-GHz bands for </a:t>
            </a:r>
            <a:r>
              <a:rPr lang="en-US" sz="2000" b="1" dirty="0" smtClean="0"/>
              <a:t>802.15.4 (15-16-0087-00) by K Shah</a:t>
            </a:r>
          </a:p>
          <a:p>
            <a:pPr marL="1035050" lvl="2" indent="-290513" fontAlgn="b">
              <a:buClr>
                <a:srgbClr val="FF0000"/>
              </a:buClr>
              <a:buFont typeface="Wingdings" charset="2"/>
              <a:buChar char="q"/>
            </a:pPr>
            <a:r>
              <a:rPr lang="en-US" sz="2000" b="1" dirty="0" smtClean="0"/>
              <a:t>Resulted in creation of 802.15.4v PAR and CSD</a:t>
            </a:r>
            <a:endParaRPr lang="en-US" sz="2000" b="1" dirty="0" smtClean="0"/>
          </a:p>
        </p:txBody>
      </p:sp>
      <p:sp>
        <p:nvSpPr>
          <p:cNvPr id="4" name="Date Placeholder 3"/>
          <p:cNvSpPr>
            <a:spLocks noGrp="1"/>
          </p:cNvSpPr>
          <p:nvPr>
            <p:ph type="dt" sz="half" idx="10"/>
          </p:nvPr>
        </p:nvSpPr>
        <p:spPr/>
        <p:txBody>
          <a:bodyPr/>
          <a:lstStyle/>
          <a:p>
            <a:pPr>
              <a:defRPr/>
            </a:pPr>
            <a:r>
              <a:rPr lang="en-US" smtClean="0"/>
              <a:t>&lt;Jan 2016&gt;</a:t>
            </a:r>
            <a:endParaRPr lang="en-US" dirty="0"/>
          </a:p>
        </p:txBody>
      </p:sp>
      <p:sp>
        <p:nvSpPr>
          <p:cNvPr id="5" name="Footer Placeholder 4"/>
          <p:cNvSpPr>
            <a:spLocks noGrp="1"/>
          </p:cNvSpPr>
          <p:nvPr>
            <p:ph type="ftr" sz="quarter" idx="11"/>
          </p:nvPr>
        </p:nvSpPr>
        <p:spPr/>
        <p:txBody>
          <a:bodyPr/>
          <a:lstStyle/>
          <a:p>
            <a:pPr>
              <a:defRPr/>
            </a:pPr>
            <a:r>
              <a:rPr lang="en-US" smtClean="0"/>
              <a:t>&lt;Pat Kinney&gt;, &lt;Kinney Consulting LLC&gt;</a:t>
            </a:r>
            <a:endParaRPr lang="en-US"/>
          </a:p>
        </p:txBody>
      </p:sp>
      <p:sp>
        <p:nvSpPr>
          <p:cNvPr id="6" name="Slide Number Placeholder 5"/>
          <p:cNvSpPr>
            <a:spLocks noGrp="1"/>
          </p:cNvSpPr>
          <p:nvPr>
            <p:ph type="sldNum" sz="quarter" idx="12"/>
          </p:nvPr>
        </p:nvSpPr>
        <p:spPr/>
        <p:txBody>
          <a:bodyPr/>
          <a:lstStyle/>
          <a:p>
            <a:pPr>
              <a:defRPr/>
            </a:pPr>
            <a:r>
              <a:rPr lang="en-US" smtClean="0"/>
              <a:t>Slide </a:t>
            </a:r>
            <a:fld id="{7415733E-E371-8944-98C6-8B637C4A033A}" type="slidenum">
              <a:rPr lang="en-US" smtClean="0"/>
              <a:pPr>
                <a:defRPr/>
              </a:pPr>
              <a:t>7</a:t>
            </a:fld>
            <a:endParaRPr lang="en-US"/>
          </a:p>
        </p:txBody>
      </p:sp>
    </p:spTree>
    <p:extLst>
      <p:ext uri="{BB962C8B-B14F-4D97-AF65-F5344CB8AC3E}">
        <p14:creationId xmlns:p14="http://schemas.microsoft.com/office/powerpoint/2010/main" val="2143677043"/>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29275</TotalTime>
  <Words>439</Words>
  <Application>Microsoft Macintosh PowerPoint</Application>
  <PresentationFormat>On-screen Show (4:3)</PresentationFormat>
  <Paragraphs>108</Paragraphs>
  <Slides>7</Slides>
  <Notes>5</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Default Design</vt:lpstr>
      <vt:lpstr>PowerPoint Presentation</vt:lpstr>
      <vt:lpstr>Meeting Goals (Agenda 15-15-0975-00)</vt:lpstr>
      <vt:lpstr>Meeting Goals (Agenda 15-15-0975-00)</vt:lpstr>
      <vt:lpstr>Operation Manual </vt:lpstr>
      <vt:lpstr>Operation Manual </vt:lpstr>
      <vt:lpstr>802.15.4 Revision Schedule</vt:lpstr>
      <vt:lpstr>SC WNG </vt:lpstr>
    </vt:vector>
  </TitlesOfParts>
  <Manager/>
  <Company>Kinney Consulting LLC</Company>
  <LinksUpToDate>false</LinksUpToDate>
  <SharedDoc>false</SharedDoc>
  <HyperlinkBase/>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 Opening Report for Atlanta</dc:title>
  <dc:subject>IEEE 802.15 &lt;SC Report&gt;</dc:subject>
  <dc:creator>Pat Kinney</dc:creator>
  <cp:keywords/>
  <dc:description>&lt;15-15-0049-01-0mag&gt;</dc:description>
  <cp:lastModifiedBy>Pat Kinney</cp:lastModifiedBy>
  <cp:revision>629</cp:revision>
  <cp:lastPrinted>1998-02-10T13:28:06Z</cp:lastPrinted>
  <dcterms:created xsi:type="dcterms:W3CDTF">2009-07-12T16:25:16Z</dcterms:created>
  <dcterms:modified xsi:type="dcterms:W3CDTF">2016-01-21T22:52:14Z</dcterms:modified>
  <cp:category/>
</cp:coreProperties>
</file>