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74"/>
    <p:restoredTop sz="85893"/>
  </p:normalViewPr>
  <p:slideViewPr>
    <p:cSldViewPr>
      <p:cViewPr>
        <p:scale>
          <a:sx n="125" d="100"/>
          <a:sy n="125" d="100"/>
        </p:scale>
        <p:origin x="688"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11/7/16</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11/7/16</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November 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(Linespeed Events, LLC)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788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a:t>
            </a:r>
            <a:r>
              <a:rPr lang="en-US" sz="1400" dirty="0" smtClean="0">
                <a:latin typeface="Calibri" charset="0"/>
              </a:rPr>
              <a:t>802.15-16-0045-03</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November 7, </a:t>
            </a:r>
            <a:r>
              <a:rPr lang="en-US" sz="1600" dirty="0" smtClean="0">
                <a:latin typeface="Calibri" charset="0"/>
              </a:rPr>
              <a:t>2016</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a:t>
            </a:r>
            <a:r>
              <a:rPr lang="en-US" sz="1600" b="1" dirty="0" smtClean="0">
                <a:latin typeface="Calibri" charset="0"/>
              </a:rPr>
              <a:t>: </a:t>
            </a:r>
            <a:r>
              <a:rPr lang="en-US" sz="1600" dirty="0" err="1" smtClean="0">
                <a:latin typeface="Calibri" charset="0"/>
              </a:rPr>
              <a:t>Linespeed</a:t>
            </a:r>
            <a:r>
              <a:rPr lang="en-US" sz="1600" dirty="0">
                <a:latin typeface="Calibri" charset="0"/>
              </a:rPr>
              <a:t> </a:t>
            </a:r>
            <a:r>
              <a:rPr lang="en-US" sz="1600" dirty="0" smtClean="0">
                <a:latin typeface="Calibri" charset="0"/>
              </a:rPr>
              <a:t>Events, LLC</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105</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November 7-10, </a:t>
            </a:r>
            <a:r>
              <a:rPr lang="en-US" sz="2400" b="1" dirty="0" smtClean="0">
                <a:solidFill>
                  <a:srgbClr val="898989"/>
                </a:solidFill>
                <a:ea typeface="ＭＳ Ｐゴシック" charset="0"/>
                <a:cs typeface="ＭＳ Ｐゴシック" charset="0"/>
              </a:rPr>
              <a:t>2016</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t>Grand Hyatt San Antonio</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San Antonio, TX</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smtClean="0">
                <a:ea typeface="ＭＳ Ｐゴシック" charset="0"/>
                <a:cs typeface="ＭＳ Ｐゴシック" charset="0"/>
              </a:rPr>
              <a:t>Meeting Resources</a:t>
            </a:r>
            <a:endParaRPr lang="en-US" sz="3600" dirty="0">
              <a:ea typeface="ＭＳ Ｐゴシック" charset="0"/>
              <a:cs typeface="ＭＳ Ｐゴシック" charset="0"/>
            </a:endParaRP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DOWNLOADS</a:t>
            </a: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a:ea typeface="ＭＳ Ｐゴシック" charset="0"/>
                <a:cs typeface="ＭＳ Ｐゴシック" charset="0"/>
              </a:rPr>
              <a:t>Document </a:t>
            </a:r>
            <a:r>
              <a:rPr lang="en-US" sz="2400" b="1" dirty="0" smtClean="0">
                <a:ea typeface="ＭＳ Ｐゴシック" charset="0"/>
                <a:cs typeface="ＭＳ Ｐゴシック" charset="0"/>
              </a:rPr>
              <a:t>CONTROL NUMBERS</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://mentor.ieee.org</a:t>
            </a:r>
            <a:r>
              <a:rPr lang="en-US" sz="2000" dirty="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b="1" dirty="0" smtClean="0">
                <a:ea typeface="ＭＳ Ｐゴシック" charset="0"/>
                <a:cs typeface="ＭＳ Ｐゴシック" charset="0"/>
              </a:rPr>
              <a:t>ATTENDANCE</a:t>
            </a:r>
            <a:endParaRPr lang="en-US" sz="2400" b="1"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October 31, </a:t>
            </a:r>
            <a:r>
              <a:rPr lang="en-US" sz="2400" dirty="0" smtClean="0">
                <a:ea typeface="ＭＳ Ｐゴシック" charset="0"/>
                <a:cs typeface="ＭＳ Ｐゴシック" charset="0"/>
              </a:rPr>
              <a:t>2016</a:t>
            </a:r>
          </a:p>
          <a:p>
            <a:pPr lvl="1" algn="just" eaLnBrk="1" hangingPunct="1"/>
            <a:r>
              <a:rPr lang="en-US" sz="2000" dirty="0" smtClean="0">
                <a:ea typeface="ＭＳ Ｐゴシック" charset="0"/>
              </a:rPr>
              <a:t>96 Voters</a:t>
            </a:r>
          </a:p>
          <a:p>
            <a:pPr lvl="1" algn="just" eaLnBrk="1" hangingPunct="1"/>
            <a:r>
              <a:rPr lang="en-US" sz="2000" dirty="0" smtClean="0">
                <a:ea typeface="ＭＳ Ｐゴシック" charset="0"/>
              </a:rPr>
              <a:t>13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26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1399</TotalTime>
  <Words>239</Words>
  <Application>Microsoft Macintosh PowerPoint</Application>
  <PresentationFormat>On-screen Show (4:3)</PresentationFormat>
  <Paragraphs>80</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Chalkduster</vt:lpstr>
      <vt:lpstr>ＭＳ Ｐゴシック</vt:lpstr>
      <vt:lpstr>Arial</vt:lpstr>
      <vt:lpstr>Office Theme</vt:lpstr>
      <vt:lpstr>PowerPoint Presentation</vt:lpstr>
      <vt:lpstr>105th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122</cp:revision>
  <dcterms:created xsi:type="dcterms:W3CDTF">2010-05-17T00:50:00Z</dcterms:created>
  <dcterms:modified xsi:type="dcterms:W3CDTF">2016-11-07T14:05:39Z</dcterms:modified>
</cp:coreProperties>
</file>