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606"/>
    <p:restoredTop sz="85885"/>
  </p:normalViewPr>
  <p:slideViewPr>
    <p:cSldViewPr>
      <p:cViewPr>
        <p:scale>
          <a:sx n="167" d="100"/>
          <a:sy n="167" d="100"/>
        </p:scale>
        <p:origin x="304"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9/12/16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9/12/16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9/12/16</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9/12/16</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18438" name="Rectangle 3"/>
          <p:cNvSpPr>
            <a:spLocks noGrp="1" noChangeArrowheads="1"/>
          </p:cNvSpPr>
          <p:nvPr>
            <p:ph type="body" idx="1"/>
          </p:nvPr>
        </p:nvSpPr>
        <p:spPr bwMode="auto">
          <a:noFill/>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ea typeface="ＭＳ Ｐゴシック" charset="0"/>
              <a:cs typeface="ＭＳ Ｐゴシック" charset="0"/>
            </a:endParaRPr>
          </a:p>
        </p:txBody>
      </p:sp>
    </p:spTree>
    <p:extLst>
      <p:ext uri="{BB962C8B-B14F-4D97-AF65-F5344CB8AC3E}">
        <p14:creationId xmlns:p14="http://schemas.microsoft.com/office/powerpoint/2010/main" val="719885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0482" name="Notes Placeholder 2"/>
          <p:cNvSpPr>
            <a:spLocks noGrp="1"/>
          </p:cNvSpPr>
          <p:nvPr>
            <p:ph type="body" idx="1"/>
          </p:nvPr>
        </p:nvSpPr>
        <p:spPr bwMode="auto">
          <a:noFill/>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extLst>
      <p:ext uri="{BB962C8B-B14F-4D97-AF65-F5344CB8AC3E}">
        <p14:creationId xmlns:p14="http://schemas.microsoft.com/office/powerpoint/2010/main" val="1649760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September 2016</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September 2016</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September 2016</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September 2016</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2016</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2016</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September 2016</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(Linespeed Events, LLC)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7881"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a:t>
            </a:r>
            <a:r>
              <a:rPr lang="en-US" sz="1400" dirty="0" smtClean="0">
                <a:latin typeface="Calibri" charset="0"/>
              </a:rPr>
              <a:t>802.15-16-0045-02</a:t>
            </a:r>
            <a:endParaRPr lang="en-US" sz="1400" dirty="0" smtClean="0">
              <a:latin typeface="Calibri"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meeting.verilan.com" TargetMode="External"/><Relationship Id="rId4" Type="http://schemas.openxmlformats.org/officeDocument/2006/relationships/hyperlink" Target="https://mentor.ieee.org" TargetMode="External"/><Relationship Id="rId5" Type="http://schemas.openxmlformats.org/officeDocument/2006/relationships/hyperlink" Target="https://imat.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(Linespeed Events, LLC)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4770537"/>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September 12, </a:t>
            </a:r>
            <a:r>
              <a:rPr lang="en-US" sz="1600" dirty="0" smtClean="0">
                <a:latin typeface="Calibri" charset="0"/>
              </a:rPr>
              <a:t>2016</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a:t>
            </a:r>
            <a:r>
              <a:rPr lang="en-US" sz="1600" b="1" dirty="0" smtClean="0">
                <a:latin typeface="Calibri" charset="0"/>
              </a:rPr>
              <a:t>: </a:t>
            </a:r>
            <a:r>
              <a:rPr lang="en-US" sz="1600" dirty="0" err="1" smtClean="0">
                <a:latin typeface="Calibri" charset="0"/>
              </a:rPr>
              <a:t>Linespeed</a:t>
            </a:r>
            <a:r>
              <a:rPr lang="en-US" sz="1600" dirty="0">
                <a:latin typeface="Calibri" charset="0"/>
              </a:rPr>
              <a:t> </a:t>
            </a:r>
            <a:r>
              <a:rPr lang="en-US" sz="1600" dirty="0" smtClean="0">
                <a:latin typeface="Calibri" charset="0"/>
              </a:rPr>
              <a:t>Events, LLC</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2016</a:t>
            </a:r>
            <a:endParaRPr lang="en-US" sz="1200" dirty="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(Linespeed Events, LLC)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104</a:t>
            </a:r>
            <a:r>
              <a:rPr lang="en-US" sz="3600" baseline="30000" dirty="0" smtClean="0">
                <a:ea typeface="ＭＳ Ｐゴシック" charset="0"/>
                <a:cs typeface="ＭＳ Ｐゴシック" charset="0"/>
              </a:rPr>
              <a:t>th</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September 12-15, </a:t>
            </a:r>
            <a:r>
              <a:rPr lang="en-US" sz="2400" b="1" dirty="0" smtClean="0">
                <a:solidFill>
                  <a:srgbClr val="898989"/>
                </a:solidFill>
                <a:ea typeface="ＭＳ Ｐゴシック" charset="0"/>
                <a:cs typeface="ＭＳ Ｐゴシック" charset="0"/>
              </a:rPr>
              <a:t>2016</a:t>
            </a:r>
            <a:endParaRPr lang="en-US" sz="2400" b="1" dirty="0">
              <a:solidFill>
                <a:srgbClr val="898989"/>
              </a:solidFill>
              <a:ea typeface="ＭＳ Ｐゴシック" charset="0"/>
              <a:cs typeface="ＭＳ Ｐゴシック" charset="0"/>
            </a:endParaRPr>
          </a:p>
          <a:p>
            <a:pPr eaLnBrk="1" hangingPunct="1">
              <a:lnSpc>
                <a:spcPct val="70000"/>
              </a:lnSpc>
            </a:pPr>
            <a:endParaRPr lang="en-US" sz="2400"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t>Marriott Warsaw</a:t>
            </a:r>
            <a:endParaRPr lang="en-US" altLang="zh-TW" sz="2000" b="1"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Warsaw, Poland</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2016</a:t>
            </a:r>
            <a:endParaRPr lang="en-US" sz="1200" dirty="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(Linespeed Events, LLC)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smtClean="0">
                <a:ea typeface="ＭＳ Ｐゴシック" charset="0"/>
                <a:cs typeface="ＭＳ Ｐゴシック" charset="0"/>
              </a:rPr>
              <a:t>Meeting Resources</a:t>
            </a:r>
            <a:endParaRPr lang="en-US" sz="3600" dirty="0">
              <a:ea typeface="ＭＳ Ｐゴシック" charset="0"/>
              <a:cs typeface="ＭＳ Ｐゴシック" charset="0"/>
            </a:endParaRPr>
          </a:p>
        </p:txBody>
      </p:sp>
      <p:sp>
        <p:nvSpPr>
          <p:cNvPr id="19460" name="Rectangle 3"/>
          <p:cNvSpPr>
            <a:spLocks noGrp="1" noChangeArrowheads="1"/>
          </p:cNvSpPr>
          <p:nvPr>
            <p:ph type="body" idx="1"/>
          </p:nvPr>
        </p:nvSpPr>
        <p:spPr>
          <a:xfrm>
            <a:off x="457200" y="1295400"/>
            <a:ext cx="8305800" cy="4525963"/>
          </a:xfrm>
          <a:prstGeom prst="callout2">
            <a:avLst/>
          </a:prstGeom>
          <a:ln>
            <a:noFill/>
          </a:ln>
        </p:spPr>
        <p:txBody>
          <a:bodyPr/>
          <a:lstStyle/>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DOWNLOADS</a:t>
            </a:r>
          </a:p>
          <a:p>
            <a:pPr lvl="1" algn="just" eaLnBrk="1" hangingPunct="1">
              <a:lnSpc>
                <a:spcPct val="90000"/>
              </a:lnSpc>
            </a:pPr>
            <a:r>
              <a:rPr lang="en-US" sz="2000" dirty="0" smtClean="0">
                <a:ea typeface="ＭＳ Ｐゴシック" charset="0"/>
                <a:hlinkClick r:id="rId3"/>
              </a:rPr>
              <a:t>http</a:t>
            </a:r>
            <a:r>
              <a:rPr lang="en-US" sz="2000" dirty="0" smtClean="0">
                <a:ea typeface="ＭＳ Ｐゴシック" charset="0"/>
                <a:hlinkClick r:id="rId3"/>
              </a:rPr>
              <a:t>://newton.meeting.verilan.com</a:t>
            </a:r>
            <a:r>
              <a:rPr lang="en-US" sz="2000" dirty="0" smtClean="0">
                <a:ea typeface="ＭＳ Ｐゴシック" charset="0"/>
              </a:rPr>
              <a:t> </a:t>
            </a:r>
          </a:p>
          <a:p>
            <a:pPr algn="just" eaLnBrk="1" hangingPunct="1">
              <a:lnSpc>
                <a:spcPct val="90000"/>
              </a:lnSpc>
            </a:pPr>
            <a:r>
              <a:rPr lang="en-US" sz="2400" dirty="0">
                <a:ea typeface="ＭＳ Ｐゴシック" charset="0"/>
                <a:cs typeface="ＭＳ Ｐゴシック" charset="0"/>
              </a:rPr>
              <a:t>Document </a:t>
            </a:r>
            <a:r>
              <a:rPr lang="en-US" sz="2400" b="1" dirty="0" smtClean="0">
                <a:ea typeface="ＭＳ Ｐゴシック" charset="0"/>
                <a:cs typeface="ＭＳ Ｐゴシック" charset="0"/>
              </a:rPr>
              <a:t>CONTROL NUMBERS</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://mentor.ieee.org</a:t>
            </a:r>
            <a:r>
              <a:rPr lang="en-US" sz="2000" dirty="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b="1" dirty="0" smtClean="0">
                <a:ea typeface="ＭＳ Ｐゴシック" charset="0"/>
                <a:cs typeface="ＭＳ Ｐゴシック" charset="0"/>
              </a:rPr>
              <a:t>ATTENDANCE</a:t>
            </a:r>
            <a:endParaRPr lang="en-US" sz="2400" b="1"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a:t>
            </a:r>
            <a:r>
              <a:rPr lang="en-US" sz="2000" dirty="0" smtClean="0">
                <a:ea typeface="ＭＳ Ｐゴシック" charset="0"/>
                <a:hlinkClick r:id="rId5"/>
              </a:rPr>
              <a:t>imat.ieee.org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p:txBody>
      </p:sp>
      <p:sp>
        <p:nvSpPr>
          <p:cNvPr id="19461" name="Date Placeholder 7"/>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2016</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(Linespeed Events, LLC)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17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13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a:t>
            </a:r>
            <a:r>
              <a:rPr lang="en-US" sz="2400" dirty="0" smtClean="0">
                <a:ea typeface="ＭＳ Ｐゴシック" charset="0"/>
                <a:cs typeface="ＭＳ Ｐゴシック" charset="0"/>
              </a:rPr>
              <a:t>evening. </a:t>
            </a:r>
            <a:endParaRPr lang="en-US" sz="2400" dirty="0">
              <a:ea typeface="ＭＳ Ｐゴシック" charset="0"/>
              <a:cs typeface="ＭＳ Ｐゴシック" charset="0"/>
            </a:endParaRP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2016</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(Linespeed Events, LLC)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September 1, </a:t>
            </a:r>
            <a:r>
              <a:rPr lang="en-US" sz="2400" dirty="0" smtClean="0">
                <a:ea typeface="ＭＳ Ｐゴシック" charset="0"/>
                <a:cs typeface="ＭＳ Ｐゴシック" charset="0"/>
              </a:rPr>
              <a:t>2016</a:t>
            </a:r>
          </a:p>
          <a:p>
            <a:pPr lvl="1" algn="just" eaLnBrk="1" hangingPunct="1"/>
            <a:r>
              <a:rPr lang="en-US" sz="2000" dirty="0" smtClean="0">
                <a:ea typeface="ＭＳ Ｐゴシック" charset="0"/>
              </a:rPr>
              <a:t>96 </a:t>
            </a:r>
            <a:r>
              <a:rPr lang="en-US" sz="2000" dirty="0" smtClean="0">
                <a:ea typeface="ＭＳ Ｐゴシック" charset="0"/>
              </a:rPr>
              <a:t>Voters</a:t>
            </a:r>
          </a:p>
          <a:p>
            <a:pPr lvl="1" algn="just" eaLnBrk="1" hangingPunct="1"/>
            <a:r>
              <a:rPr lang="en-US" sz="2000" dirty="0" smtClean="0">
                <a:ea typeface="ＭＳ Ｐゴシック" charset="0"/>
              </a:rPr>
              <a:t>12 </a:t>
            </a:r>
            <a:r>
              <a:rPr lang="en-US" sz="2000" dirty="0" smtClean="0">
                <a:ea typeface="ＭＳ Ｐゴシック" charset="0"/>
              </a:rPr>
              <a:t>Nearly voters</a:t>
            </a:r>
            <a:endParaRPr lang="en-US" sz="2000" dirty="0">
              <a:ea typeface="ＭＳ Ｐゴシック" charset="0"/>
            </a:endParaRPr>
          </a:p>
          <a:p>
            <a:pPr lvl="1" algn="just" eaLnBrk="1" hangingPunct="1"/>
            <a:r>
              <a:rPr lang="en-US" sz="2000" dirty="0" smtClean="0">
                <a:ea typeface="ＭＳ Ｐゴシック" charset="0"/>
              </a:rPr>
              <a:t>24 </a:t>
            </a:r>
            <a:r>
              <a:rPr lang="en-US" sz="2000" dirty="0" smtClean="0">
                <a:ea typeface="ＭＳ Ｐゴシック" charset="0"/>
              </a:rPr>
              <a:t>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2016</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September 2016</a:t>
            </a:r>
            <a:endParaRPr lang="en-US" dirty="0"/>
          </a:p>
        </p:txBody>
      </p:sp>
      <p:sp>
        <p:nvSpPr>
          <p:cNvPr id="5" name="Footer Placeholder 4"/>
          <p:cNvSpPr>
            <a:spLocks noGrp="1"/>
          </p:cNvSpPr>
          <p:nvPr>
            <p:ph type="ftr" sz="quarter" idx="11"/>
          </p:nvPr>
        </p:nvSpPr>
        <p:spPr/>
        <p:txBody>
          <a:bodyPr/>
          <a:lstStyle/>
          <a:p>
            <a:pPr>
              <a:defRPr/>
            </a:pPr>
            <a:r>
              <a:rPr lang="en-US" smtClean="0"/>
              <a:t>Rick Alfvin (Linespeed Events, LLC)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(Linespeed Events, LLC)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2016</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(Linespeed Events, LLC)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2016</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1394</TotalTime>
  <Words>236</Words>
  <Application>Microsoft Macintosh PowerPoint</Application>
  <PresentationFormat>On-screen Show (4:3)</PresentationFormat>
  <Paragraphs>80</Paragraphs>
  <Slides>8</Slides>
  <Notes>3</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Calibri</vt:lpstr>
      <vt:lpstr>Chalkduster</vt:lpstr>
      <vt:lpstr>ＭＳ Ｐゴシック</vt:lpstr>
      <vt:lpstr>Arial</vt:lpstr>
      <vt:lpstr>Office Theme</vt:lpstr>
      <vt:lpstr>PowerPoint Presentation</vt:lpstr>
      <vt:lpstr>104th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Microsoft Office User</cp:lastModifiedBy>
  <cp:revision>120</cp:revision>
  <dcterms:created xsi:type="dcterms:W3CDTF">2010-05-17T00:50:00Z</dcterms:created>
  <dcterms:modified xsi:type="dcterms:W3CDTF">2016-09-12T05:51:16Z</dcterms:modified>
</cp:coreProperties>
</file>